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902" r:id="rId3"/>
    <p:sldMasterId id="2147483914" r:id="rId4"/>
    <p:sldMasterId id="2147483926" r:id="rId5"/>
    <p:sldMasterId id="2147483938" r:id="rId6"/>
    <p:sldMasterId id="2147483950" r:id="rId7"/>
    <p:sldMasterId id="2147483962" r:id="rId8"/>
    <p:sldMasterId id="2147483974" r:id="rId9"/>
  </p:sldMasterIdLst>
  <p:notesMasterIdLst>
    <p:notesMasterId r:id="rId76"/>
  </p:notesMasterIdLst>
  <p:handoutMasterIdLst>
    <p:handoutMasterId r:id="rId77"/>
  </p:handoutMasterIdLst>
  <p:sldIdLst>
    <p:sldId id="78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781" r:id="rId23"/>
    <p:sldId id="782" r:id="rId24"/>
    <p:sldId id="783" r:id="rId25"/>
    <p:sldId id="784" r:id="rId26"/>
    <p:sldId id="785" r:id="rId27"/>
    <p:sldId id="786" r:id="rId28"/>
    <p:sldId id="272" r:id="rId29"/>
    <p:sldId id="273" r:id="rId30"/>
    <p:sldId id="787" r:id="rId31"/>
    <p:sldId id="788" r:id="rId32"/>
    <p:sldId id="274" r:id="rId33"/>
    <p:sldId id="275" r:id="rId34"/>
    <p:sldId id="789" r:id="rId35"/>
    <p:sldId id="790" r:id="rId36"/>
    <p:sldId id="791" r:id="rId37"/>
    <p:sldId id="792" r:id="rId38"/>
    <p:sldId id="793" r:id="rId39"/>
    <p:sldId id="794" r:id="rId40"/>
    <p:sldId id="795" r:id="rId41"/>
    <p:sldId id="796" r:id="rId42"/>
    <p:sldId id="797" r:id="rId43"/>
    <p:sldId id="798" r:id="rId44"/>
    <p:sldId id="799" r:id="rId45"/>
    <p:sldId id="800" r:id="rId46"/>
    <p:sldId id="801" r:id="rId47"/>
    <p:sldId id="802" r:id="rId48"/>
    <p:sldId id="803" r:id="rId49"/>
    <p:sldId id="804" r:id="rId50"/>
    <p:sldId id="805" r:id="rId51"/>
    <p:sldId id="806" r:id="rId52"/>
    <p:sldId id="807" r:id="rId53"/>
    <p:sldId id="808" r:id="rId54"/>
    <p:sldId id="809" r:id="rId55"/>
    <p:sldId id="810" r:id="rId56"/>
    <p:sldId id="811" r:id="rId57"/>
    <p:sldId id="812" r:id="rId58"/>
    <p:sldId id="813" r:id="rId59"/>
    <p:sldId id="814" r:id="rId60"/>
    <p:sldId id="815" r:id="rId61"/>
    <p:sldId id="816" r:id="rId62"/>
    <p:sldId id="817" r:id="rId63"/>
    <p:sldId id="818" r:id="rId64"/>
    <p:sldId id="819" r:id="rId65"/>
    <p:sldId id="820" r:id="rId66"/>
    <p:sldId id="821" r:id="rId67"/>
    <p:sldId id="822" r:id="rId68"/>
    <p:sldId id="823" r:id="rId69"/>
    <p:sldId id="824" r:id="rId70"/>
    <p:sldId id="825" r:id="rId71"/>
    <p:sldId id="826" r:id="rId72"/>
    <p:sldId id="827" r:id="rId73"/>
    <p:sldId id="828" r:id="rId74"/>
    <p:sldId id="829" r:id="rId75"/>
  </p:sldIdLst>
  <p:sldSz cx="18291175" cy="10287000"/>
  <p:notesSz cx="6858000" cy="9144000"/>
  <p:defaultTextStyle>
    <a:defPPr>
      <a:defRPr lang="ko-KR"/>
    </a:defPPr>
    <a:lvl1pPr marL="0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>
          <p15:clr>
            <a:srgbClr val="A4A3A4"/>
          </p15:clr>
        </p15:guide>
        <p15:guide id="2" orient="horz" pos="6166">
          <p15:clr>
            <a:srgbClr val="A4A3A4"/>
          </p15:clr>
        </p15:guide>
        <p15:guide id="3" orient="horz" pos="314">
          <p15:clr>
            <a:srgbClr val="A4A3A4"/>
          </p15:clr>
        </p15:guide>
        <p15:guide id="4" orient="horz" pos="632">
          <p15:clr>
            <a:srgbClr val="A4A3A4"/>
          </p15:clr>
        </p15:guide>
        <p15:guide id="5" orient="horz" pos="2741">
          <p15:clr>
            <a:srgbClr val="A4A3A4"/>
          </p15:clr>
        </p15:guide>
        <p15:guide id="6" orient="horz" pos="5848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2514">
          <p15:clr>
            <a:srgbClr val="A4A3A4"/>
          </p15:clr>
        </p15:guide>
        <p15:guide id="9" orient="horz" pos="4351">
          <p15:clr>
            <a:srgbClr val="A4A3A4"/>
          </p15:clr>
        </p15:guide>
        <p15:guide id="10" orient="horz" pos="1312">
          <p15:clr>
            <a:srgbClr val="A4A3A4"/>
          </p15:clr>
        </p15:guide>
        <p15:guide id="11" pos="5761">
          <p15:clr>
            <a:srgbClr val="A4A3A4"/>
          </p15:clr>
        </p15:guide>
        <p15:guide id="12" pos="2087">
          <p15:clr>
            <a:srgbClr val="A4A3A4"/>
          </p15:clr>
        </p15:guide>
        <p15:guide id="13" pos="10955">
          <p15:clr>
            <a:srgbClr val="A4A3A4"/>
          </p15:clr>
        </p15:guide>
        <p15:guide id="14" pos="10365">
          <p15:clr>
            <a:srgbClr val="A4A3A4"/>
          </p15:clr>
        </p15:guide>
        <p15:guide id="15" pos="1769">
          <p15:clr>
            <a:srgbClr val="A4A3A4"/>
          </p15:clr>
        </p15:guide>
        <p15:guide id="16" pos="9753">
          <p15:clr>
            <a:srgbClr val="A4A3A4"/>
          </p15:clr>
        </p15:guide>
        <p15:guide id="17" pos="930">
          <p15:clr>
            <a:srgbClr val="A4A3A4"/>
          </p15:clr>
        </p15:guide>
        <p15:guide id="18" pos="11521">
          <p15:clr>
            <a:srgbClr val="A4A3A4"/>
          </p15:clr>
        </p15:guide>
        <p15:guide id="19" pos="6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4"/>
    <a:srgbClr val="C4E7E9"/>
    <a:srgbClr val="244E65"/>
    <a:srgbClr val="F6FAFD"/>
    <a:srgbClr val="FBFCFE"/>
    <a:srgbClr val="F8FCFF"/>
    <a:srgbClr val="E6E9D6"/>
    <a:srgbClr val="559EC8"/>
    <a:srgbClr val="A2DBCD"/>
    <a:srgbClr val="39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99" autoAdjust="0"/>
    <p:restoredTop sz="83138" autoAdjust="0"/>
  </p:normalViewPr>
  <p:slideViewPr>
    <p:cSldViewPr snapToObjects="1">
      <p:cViewPr varScale="1">
        <p:scale>
          <a:sx n="64" d="100"/>
          <a:sy n="64" d="100"/>
        </p:scale>
        <p:origin x="1368" y="96"/>
      </p:cViewPr>
      <p:guideLst>
        <p:guide orient="horz" pos="3263"/>
        <p:guide orient="horz" pos="6166"/>
        <p:guide orient="horz" pos="314"/>
        <p:guide orient="horz" pos="632"/>
        <p:guide orient="horz" pos="2741"/>
        <p:guide orient="horz" pos="5848"/>
        <p:guide orient="horz"/>
        <p:guide orient="horz" pos="2514"/>
        <p:guide orient="horz" pos="4351"/>
        <p:guide orient="horz" pos="1312"/>
        <p:guide pos="5761"/>
        <p:guide pos="2087"/>
        <p:guide pos="10955"/>
        <p:guide pos="10365"/>
        <p:guide pos="1769"/>
        <p:guide pos="9753"/>
        <p:guide pos="930"/>
        <p:guide pos="11521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638"/>
    </p:cViewPr>
  </p:sorterViewPr>
  <p:notesViewPr>
    <p:cSldViewPr snapToObjects="1" showGuides="1"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1585-0CBC-438A-8D02-1C0E3C9A8A8D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E324-36C2-4A17-BDAC-ABD7F2A7AA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C0F6-DFFD-4847-94F9-389A8ACE78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E7FE-BB9B-41E3-80FC-C9BE1E202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FDD01B4D-2298-4875-ADDB-A08A1A9334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</a:t>
            </a:r>
          </a:p>
        </p:txBody>
      </p:sp>
      <p:sp>
        <p:nvSpPr>
          <p:cNvPr id="7" name="텍스트 개체 틀 11">
            <a:extLst>
              <a:ext uri="{FF2B5EF4-FFF2-40B4-BE49-F238E27FC236}">
                <a16:creationId xmlns:a16="http://schemas.microsoft.com/office/drawing/2014/main" id="{C1EA62F2-C9B9-4AC0-833D-08C8E0EFC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47456"/>
            <a:ext cx="10800000" cy="576293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t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spc="-15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6450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8635"/>
            <a:ext cx="15776138" cy="4276812"/>
          </a:xfrm>
        </p:spPr>
        <p:txBody>
          <a:bodyPr anchor="b">
            <a:normAutofit/>
          </a:bodyPr>
          <a:lstStyle>
            <a:lvl1pPr>
              <a:defRPr sz="9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28950"/>
            <a:ext cx="15776138" cy="2250281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2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911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1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0" y="2522776"/>
            <a:ext cx="7735643" cy="123854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910" y="3761326"/>
            <a:ext cx="7735643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8" y="2522777"/>
            <a:ext cx="7773751" cy="123854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8" y="3761326"/>
            <a:ext cx="7773751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1"/>
            <a:ext cx="5898904" cy="2400296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099"/>
            <a:ext cx="5898904" cy="5715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07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0"/>
            <a:ext cx="5898904" cy="240030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100"/>
            <a:ext cx="5898904" cy="571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92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0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0543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0544"/>
            <a:ext cx="11603464" cy="87177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준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4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75F421-0424-A0EE-4012-EEE8529E7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1511B-305E-8CD0-9DF4-D4B23C259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5DF67-858E-15BF-D58E-A30519501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1EAF-101D-4C30-A254-A6D7BCD279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894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71E94-42C7-84FB-E672-9C00DF48F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C3A3FA-A27D-E6FC-EA06-758E38FB4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72ECA0-1620-5752-9107-D6094CACD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C56A-A756-49DB-974F-31883B8FD9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266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78A9D4-B962-50E9-6353-2731D106D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E940B-61D9-F66C-BE4A-8E38929CE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18A4F-543B-94FE-645A-8E6C443D0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1ED9-992F-4DFF-B1A9-EEF292C70E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604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611C1-B78A-7138-403D-0FFB07091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F6BA-746A-1954-1D9A-7E429F933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B81C8-32DB-56CF-E71F-D2E3BC71C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767D-4226-4E5E-B867-211B375E16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3907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5D8D57-D702-6EA5-546F-F96B604A4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7B6717-5530-881A-3F5D-193EFA82A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F5A01D-1C3F-6336-824A-D990EF5AA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41C1-2974-49A4-BBCB-AF9863CD17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128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AA330D-A4D8-F068-5D63-F149F045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B362DA-56A3-A942-40EF-B841C9340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159798-40C0-25F7-7362-C9E4A4371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B6B9-5DF9-49C0-9F28-B9A2C3649D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236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DC268C-7E27-76CF-BC9F-A90747CB0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948C0-4F8C-C562-FD8F-DDF5CBBAF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FB3118-F495-8C6E-CC5A-12BD5E380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CE7A-555B-45E0-87DA-9A737906A5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702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C4F08-5F57-5529-0401-B86D5D0FD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D4A11-170E-4ECD-E715-E846270E6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5480-37EC-B611-3B12-ED2DEF1F9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114F-91E7-4965-9860-4ECCB5796B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5497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023D5-9FED-11B9-7BFF-BE3CE431D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AEDC4-B651-342A-8869-B089C3A65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A2655-BD28-888B-6635-DEAAC8588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63E8-CAA2-4A63-85C4-C6BE98AF0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0335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BBF04-5862-A7C4-6653-70D08B3EA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D439CB-AD32-EC2A-226E-ACE47487E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8F43B4-0062-4457-5FEA-C5F3A2842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925B-6D0A-4D26-AF33-AECCEF06E3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398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예배순서</a:t>
            </a:r>
          </a:p>
        </p:txBody>
      </p:sp>
      <p:sp>
        <p:nvSpPr>
          <p:cNvPr id="7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8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83300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D7B169-94B4-5AA7-3B89-F1EB0FDC3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69F19E-0BA3-B570-CCA3-6A6AA4D68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40646C-8F17-D2F9-6509-375656DC4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3D9B-8E96-4086-ABAC-39CE942449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0890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8B8300-2FD3-A4B8-EF55-A02634E26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F44EA-D411-C13D-03E1-8C91B8E0E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BB4738-4238-5AD4-AF42-F07329083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AA26C-DB38-4553-935B-99F851A1DE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712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2CF04-59C4-588C-45E2-76B9B807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30E0A2-F864-8838-C002-D645AB486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135CC-6A5D-364E-D790-2B5DCC2A1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F7C1E-A756-463B-BC6E-D3E492C29A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076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FDFE44-9A14-FC6A-E041-5F3C224CA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8E4CA-C497-A4F6-7136-5E0A9CAF1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6618BF-FF86-26A7-5A5D-03939EF8C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847CA-63E5-47FA-90FF-229E604A42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2828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E9F1C-1663-4CAF-9642-7C9D0AB98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014BC-4DE1-16E6-50A4-49753A6ED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B545C-4231-8E26-C3A2-661DADD1A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A5BD5-F88A-4F78-8E56-B176B23356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270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0B9EF4-AE32-C73F-1C7B-F3F22E05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86AEBB-1ADB-7D82-85D5-38DB6141E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7DA32C-B7B1-77E8-868C-086EF4CE1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85755-59A6-45BF-83AB-D5E025D005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0155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3E33C0-DA9E-6384-A26F-260299827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D2D32-CFB1-D71B-8854-4D8929A8E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E1859A-E165-ADEC-D472-E9E2460E7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C8159-BC93-40E9-A71C-C546CE685C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7984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AB1482-EDD3-8C56-E0F0-F15A9C804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550B41-E21A-0D74-1D86-6D43E8EEB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6EE2BC-BF00-4293-C70F-C474901D8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6C90F-CD62-4070-ABA1-1BF8FDC5AA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972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A3F44-2844-BFAD-D649-5848A5258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F79EF-C37B-29BF-4A5E-562791881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E6DD4-0AA9-875C-88CA-4DD8C26CA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179DA-8C44-4D18-A907-C1D8AEBFE2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2806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98A87-123B-4375-1686-B23D0A2C5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02339-AE9D-8B53-E5BB-6F9D39B28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7759B-FF21-4C13-212F-16D75C819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C5F88-9BE2-4393-92F4-1EB434DFFA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814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오늘의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0FFAC3F6-A8CE-441D-B8FE-F3BB9E6F28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45587" y="2849584"/>
            <a:ext cx="14400000" cy="1681381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t" anchorCtr="1">
            <a:spAutoFit/>
          </a:bodyPr>
          <a:lstStyle>
            <a:lvl1pPr marL="0" indent="0" algn="ctr">
              <a:buNone/>
              <a:defRPr sz="8800" b="0" spc="-30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설교제목</a:t>
            </a:r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304CCA65-F1FA-4D68-AB1B-76147EBB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11" name="텍스트 개체 틀 11">
            <a:extLst>
              <a:ext uri="{FF2B5EF4-FFF2-40B4-BE49-F238E27FC236}">
                <a16:creationId xmlns:a16="http://schemas.microsoft.com/office/drawing/2014/main" id="{42E879D3-A315-429B-B02E-E05CDA445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5604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684FF-9612-DA35-025A-A73EA13A7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DAC3B-ACFE-1528-5CFD-6CCE08361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29DA6-9708-CAD9-4902-DDAA6FEE2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7A56D-A436-454B-A5E6-DBCB9A8EF6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1934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AFCA51-522B-D575-85B1-8A5A52965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CE8CB-B615-BC54-BDBF-BDB6C2F36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42B2B-4CB9-3E0F-B689-FE5C4A81B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55426-C0F9-4F3C-8858-B6C1A283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8667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4FAF0-88DF-4B2E-C0E4-1614E0362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F0A22D-1F93-1883-004D-36475879C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EEE8B-2D23-253E-1F0B-4E1BCD92E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EC7E-2477-4A9C-BB4F-BB68E8E8A5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2722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1BCF3-D3A5-1022-36A0-B313C2CC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8C93D0-95EF-EFE8-501C-B8D311227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90A8F-C33F-FCB2-99A5-2D6D4AAB3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3734-7626-455A-BDC1-18826A5139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0534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6B698-E9B4-3970-2F48-1AE90838A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09EF7-7EAA-5902-0EB7-CDA92DFAB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4765D-FC73-4A77-9DE6-620CB5F76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365C-7613-4B78-9DCB-3FBC95A631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240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4F374-FD8C-B4F4-80B1-420701DC4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DFC0-BA5C-C07E-5CDC-B67C3BD11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E5B62-2A9B-B4E9-45B3-F314135BD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05F4-1DE5-4F2C-BA84-72CF711A5B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3530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A11312-204F-DA7D-581E-9526E0668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D22745-3D53-EE6B-FF3E-4A16EE831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A72BEE-4433-F6A6-24CF-D60562470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32E4-E617-480B-8E7B-C7891B31F0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146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BB3DEB-6DBA-1119-BABD-87632EA80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5D863E-D562-8946-74E8-6391F3907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3BA491-DB37-D530-32A8-8C093540A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24DF-4B23-495A-9A89-92E308782F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479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EAE3B1-23CC-4F90-BE06-35EA2F250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21A2EC-5786-4CD3-7074-1F1610475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133F1F-7729-962F-2F8F-B6E5CFF86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A29B-85F8-42E5-9017-4656375929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3692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BD32F-3DD2-F920-B528-19B82BF5A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18E63-CD19-BF9F-D9EC-82504F50E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C69F4-C7CD-9FB2-9653-1DA76A2D2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7EF-22E9-4F9B-8AC9-52A960BEA6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4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0643CB49-2568-4E0F-9083-B473B47BA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itchFamily="50" charset="-127"/>
                <a:ea typeface="G마켓 산스 Bold" pitchFamily="50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29626B3-AC91-4A45-A469-684E41B1C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706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94643-A97F-CF56-323A-4C57ACF46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AB57A-8B34-717E-A7EE-CBBB967A9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D3933-389D-A596-2E13-1A49A6916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227E-DDFC-4C6E-AAF5-8B6B47AE2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2887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E84A4D-DDA7-5641-6798-967577969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199C83-FE0A-F156-375C-CD0913A9B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E244E7-0B49-8EA0-846C-1EA349C85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7B5F-DCB8-414B-A357-3C5F3E7F57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9412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4FE72F-8818-A18C-CD5F-E00589A87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D35192-FC93-E87A-7FC9-5A22BF332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83633-3008-F7CC-7B5A-2CCC35360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4981-EE29-4BB4-9F5E-4FE6D96387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5207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19FE4-780E-8407-D49B-34DAB1A7A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9D603-7B50-C3F1-9D61-1EF2F2115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C1848-2F9F-E079-3D96-F259C19BC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E3D9-45AA-4589-9F7F-66E72A2975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1559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5C9C50-41CB-CE29-D2B3-9C2E9833A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AFBC2-40DC-7046-EFEC-CB6A808E8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CF2CD-8880-6847-7175-2BF1A23AB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BAF4-C676-407C-8127-5423599463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025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F8286-B10F-073C-6800-D86354041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EAA06-3496-E5DF-E837-4C6389313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33C16A-6ABB-3D64-C245-7C4B8F98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B420-BE78-4E68-A015-E4C2FF30C3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3596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A8E99-0F28-502A-00CF-5CDD86F6D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A4B81-6CB5-B968-DABD-7991A3B1A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85FBC-8471-A9BF-0140-A8130C536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9CB1-89CB-4953-A36F-2A179F2618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214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B30B74-B081-C847-77AB-419FC7A23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D3F3E9-A42B-4D05-A84B-7100947F0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59233C-65A6-03C2-C9E5-280647B7F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73F5-3B7D-429A-8993-2A01535F31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5882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EEEAB6-8C13-8339-6D72-157CB8D8C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DF587-2102-1193-A040-0E6B60AC6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4FFE0D-D46E-6A7B-B454-9CF6154F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9B55-71FD-48E0-A1D7-32563DB952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9463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5157AC-F12C-A83B-9AC6-40ACF1461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B5003C-4D95-0D7D-88B1-E00C4721F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9341F2-BC40-8DA0-1855-94598FA53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EF15-541C-4997-A7DA-3369CA1E74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75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7E0D20CA-7C04-44F1-9C27-666A65E39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000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BA93FEB-4B35-490C-B4BE-84D5A2235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802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908E-7408-67DC-A9A9-03209A886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9D648-6B03-61BD-05CC-200B59C34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85D39-A87D-B1FA-D476-EC5443F76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A813-4237-4B93-BBF4-1F3D8B0B99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920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AFAE6-31AB-90B9-6CD3-1D41DDF70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C8E8E-81D5-2BD4-B8B5-C542E466B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F1C8-EF85-F4C2-4CD3-D81C65FF4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D4B4-0D46-46AC-AA3F-E8775DC943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711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5BC9C-45BA-31F8-7E80-96F0E6518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12C62C-09F7-ADA1-3DFF-7B5D3280E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B505E-32A8-56A7-F7A0-F7B14B822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7314-F6CA-450B-B151-0058EEF6AF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5182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BFD50-0AD6-2951-D41A-F5BB3ACF8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06F5B8-4AAB-0085-BC24-8AE49B11D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E25425-4088-B10E-9F8B-10D4540CC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C14E-FC84-44DF-B03D-CC8511AD27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031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D6BF70-DD17-1C4E-867E-1FDCFFF2B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7E368A-6451-3E76-1E75-FCF555EE9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EB1A29-BBAA-EDB9-A5CF-DEBCA177D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5E86B-01FA-4B51-B125-B07A7B25AD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833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BFCD9-710E-8240-0D96-42CE55827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7B027-AA38-EF0E-035E-04F383182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CD6B99-D60C-3024-AE5B-A4955600A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3E1E8-FDA7-4724-8FD1-ADEA9D88B2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5113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7071E-77CE-DF3C-A5D7-20E6E8913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5AFF3-66AF-B10A-F201-FF967ADBE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FACC0-1071-1A7E-4075-E8A4CCD5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7B376-4A07-4DF4-B7B2-D4EEE78355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5054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CC08D-9424-1BB6-31C8-AE7A9A50D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9EF40-0646-51F3-2F97-BC6343C51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30300-8DB7-12BA-B8D7-FF16BEBEA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1B308-F7C0-47D3-9669-AABEBB3362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3962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BBAF5D-6A88-46B4-7DFE-F36ABE297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B43D87-28CD-5655-C544-CE3FDAD87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E734A1-D376-B676-1976-D93803812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D159C-0783-4CB0-8D5A-58D839E189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5579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4A1FA3-37E8-81B5-EEA4-27E9978AE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EBCE84-D64A-4F87-364A-49AF70DCD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9DC845-CCB9-8794-CEBD-A1755202F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59CDC-9307-4B65-A630-BFF5309321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720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F413F5C-87E8-4E44-873A-7FB7A787F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695" y="1356309"/>
            <a:ext cx="1260000" cy="877727"/>
          </a:xfrm>
          <a:prstGeom prst="rect">
            <a:avLst/>
          </a:prstGeom>
        </p:spPr>
        <p:txBody>
          <a:bodyPr wrap="square" lIns="0" tIns="108000" rIns="0" bIns="0" anchor="ctr" anchorCtr="0">
            <a:sp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0BDF000-E5FB-4144-942F-4DE348076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600" spc="-15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itchFamily="18" charset="-127"/>
                <a:ea typeface="Noto Serif KR Black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5546936-D6E4-460F-BC39-BDD88C333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성경</a:t>
            </a:r>
          </a:p>
        </p:txBody>
      </p:sp>
    </p:spTree>
    <p:extLst>
      <p:ext uri="{BB962C8B-B14F-4D97-AF65-F5344CB8AC3E}">
        <p14:creationId xmlns:p14="http://schemas.microsoft.com/office/powerpoint/2010/main" val="3107287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776B11-C03A-F9E4-3D86-1EF1E2216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F8C852-DCDA-0200-8394-BCC273509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04931F-5613-B5BC-F801-EB3AA92A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C171C-57A3-4A26-954C-39330CE6F9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35241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97CC1-87AC-74D7-1868-8F71A503C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F677A-C5CF-5F03-5780-F605D8CA5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55477-E7BD-040D-6912-E99CA1E5E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959DA-3B97-43FD-B02E-94637B69A3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8369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E1B7D-B80E-5E8D-7C58-6C025ADEA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B8A67-1E85-CFCC-19A3-FF069F79C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AC798-324C-8764-F34A-B4AE007F0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9CC73-85B1-4BA7-8019-60FF643EEE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6784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1901C8-F83E-87BB-54AB-FE968F6D8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E9E4-3D37-5F9F-0EBB-1DF4262C7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8C492-8C47-B94F-70C2-B6F1F56ED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DA10E-F35D-45FA-8340-1A1B7E978C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3109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863085-F614-BF4D-7A2C-8384E092A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E1AB5-6B3C-5976-5E2A-DC2F3F3C3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00D74-B477-3E75-D866-B751AB030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752A8-71DF-4DE4-A100-1036083D09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5965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3545"/>
            <a:ext cx="13718381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310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131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4608"/>
            <a:ext cx="15776138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84195"/>
            <a:ext cx="15776138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75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518" y="2738438"/>
            <a:ext cx="7773749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38438"/>
            <a:ext cx="7773749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5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547688"/>
            <a:ext cx="15776138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01" y="2521745"/>
            <a:ext cx="773802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01" y="3757613"/>
            <a:ext cx="7738024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7" y="2521745"/>
            <a:ext cx="777613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7" y="3757613"/>
            <a:ext cx="777613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2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찬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9798156-5A69-499E-A33A-42A5429B27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57587" y="2160000"/>
            <a:ext cx="13176000" cy="54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400">
                <a:latin typeface="G마켓 산스 Bold" pitchFamily="50" charset="-127"/>
                <a:ea typeface="G마켓 산스 Bold" pitchFamily="50" charset="-127"/>
              </a:defRPr>
            </a:lvl1pPr>
          </a:lstStyle>
          <a:p>
            <a:r>
              <a:rPr lang="ko-KR" altLang="en-US" dirty="0"/>
              <a:t>악보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22A3715-D390-4B8B-B1A8-56A0BD741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찬송</a:t>
            </a:r>
          </a:p>
        </p:txBody>
      </p:sp>
    </p:spTree>
    <p:extLst>
      <p:ext uri="{BB962C8B-B14F-4D97-AF65-F5344CB8AC3E}">
        <p14:creationId xmlns:p14="http://schemas.microsoft.com/office/powerpoint/2010/main" val="908728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166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03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5800"/>
            <a:ext cx="589938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132" y="1481138"/>
            <a:ext cx="9259907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6100"/>
            <a:ext cx="589938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1972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5800"/>
            <a:ext cx="589938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6132" y="1481138"/>
            <a:ext cx="9259907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6100"/>
            <a:ext cx="589938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747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095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7688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7688"/>
            <a:ext cx="11603464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8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6795"/>
            <a:ext cx="13718381" cy="3581400"/>
          </a:xfrm>
        </p:spPr>
        <p:txBody>
          <a:bodyPr anchor="b">
            <a:normAutofit/>
          </a:bodyPr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F91A490-C377-47FE-84A0-7111E48B96FE}"/>
              </a:ext>
            </a:extLst>
          </p:cNvPr>
          <p:cNvSpPr txBox="1">
            <a:spLocks/>
          </p:cNvSpPr>
          <p:nvPr userDrawn="1"/>
        </p:nvSpPr>
        <p:spPr>
          <a:xfrm>
            <a:off x="6949343" y="8987217"/>
            <a:ext cx="466506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1632753" rtl="0" eaLnBrk="1" latinLnBrk="1" hangingPunct="1">
              <a:spcBef>
                <a:spcPct val="20000"/>
              </a:spcBef>
              <a:buFontTx/>
              <a:buNone/>
              <a:defRPr sz="5700" kern="1200">
                <a:solidFill>
                  <a:srgbClr val="632A5C"/>
                </a:solidFill>
                <a:latin typeface="티웨이_하늘" panose="02000300000000000000" pitchFamily="2" charset="-127"/>
                <a:ea typeface="티웨이_하늘" panose="02000300000000000000" pitchFamily="2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대한예수교장로회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성은교회</a:t>
            </a:r>
            <a:endParaRPr lang="ko-KR" alt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DC15E6-C721-2ED9-9742-8240207AB2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83" y="9074832"/>
            <a:ext cx="3290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  <p:sldLayoutId id="2147483656" r:id="rId4"/>
  </p:sldLayoutIdLst>
  <p:txStyles>
    <p:titleStyle>
      <a:lvl1pPr algn="ctr" defTabSz="1632753" rtl="0" eaLnBrk="1" latinLnBrk="1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2" indent="-612282" algn="l" defTabSz="1632753" rtl="0" eaLnBrk="1" latinLnBrk="1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1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1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911" y="548640"/>
            <a:ext cx="15776138" cy="198834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1" y="2743201"/>
            <a:ext cx="15776138" cy="65270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fld id="{615F3E67-E745-43B5-A5DC-63583B30C9AE}" type="datetime1">
              <a:rPr lang="ko-KR" altLang="en-US"/>
              <a:pPr lvl="0"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28535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E5F8332-AE1D-4841-9CDE-87DA77E7AF5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5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Wingdings 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851B7D-48D4-4740-AE7E-EFB81C7BA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E9A1F3-1ED5-5D6D-C86B-B095FB668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AAA230-2829-0967-DBEC-2B72525387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3C718A-C5CA-300B-459A-0C88CE0EAF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692CD-567F-59C8-D692-189026A3E8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100" smtClean="0"/>
            </a:lvl1pPr>
          </a:lstStyle>
          <a:p>
            <a:pPr>
              <a:defRPr/>
            </a:pPr>
            <a:fld id="{DFF545ED-2DEC-4B20-A10A-4B19FC6C31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29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5pPr>
      <a:lvl6pPr marL="6858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6pPr>
      <a:lvl7pPr marL="13716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7pPr>
      <a:lvl8pPr marL="20574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8pPr>
      <a:lvl9pPr marL="27432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514350" indent="-5143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5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2400300" indent="-3429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100" indent="-3429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7719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4577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51435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58293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A62909-458F-D780-2BE7-5C80FA6CA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FE91E3-4878-B55D-4D4D-97758FE7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C23045-1E26-895E-1B40-DECBBDE995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3D8899-19C7-4651-BC32-C4E9FEB14C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5278B1-BEF3-A0A5-210B-5836D44D79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699F53F6-D03E-483F-BEDC-C5BE4DC8D4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084BA4-E963-78BA-19A5-E10EEAC36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1EA601-9CD1-5B75-D0CD-2ACD488C2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A2DFA6-23D4-CB0A-1D6D-C651BD26BF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1561D4-4186-C53B-BB95-96F456FBE2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B0C073-92A1-7B3D-0F0B-7A3C737BFA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pPr>
              <a:defRPr/>
            </a:pPr>
            <a:fld id="{F162C585-CE41-4F12-920A-089A9C806A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41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62C60B-DEF9-BFD6-1377-5E2E7E53F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7E3290-57FF-9E4A-AAF9-07331592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679E54-091B-1BCC-F941-8A6BE1B04D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4B673A-E538-BBB4-BDAB-F5D886CCF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597D5A-B39B-9BCF-30F3-F0125041CF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100" smtClean="0"/>
            </a:lvl1pPr>
          </a:lstStyle>
          <a:p>
            <a:pPr>
              <a:defRPr/>
            </a:pPr>
            <a:fld id="{EF665F89-C895-44D2-B9CB-E2F2556D27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052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5pPr>
      <a:lvl6pPr marL="6858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6pPr>
      <a:lvl7pPr marL="13716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7pPr>
      <a:lvl8pPr marL="20574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8pPr>
      <a:lvl9pPr marL="27432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514350" indent="-5143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5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2400300" indent="-3429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100" indent="-3429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7719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4577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51435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58293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C8F318-9FAF-8904-6892-B0168413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0739D5-62A3-85CF-DED7-A076E8746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882372-1BB5-7FC9-3D6D-1C74791740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EBB0A3-29FB-8A29-05B0-F32C7C2268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A66F6E-7A0E-4EA2-B794-9EED40A6E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99966232-56FC-428D-9D81-6E5C0DC3BF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6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19" y="547688"/>
            <a:ext cx="157761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8438"/>
            <a:ext cx="157761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ADA6-6324-4862-8FEB-2B41C5D45F59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8143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4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5" Type="http://schemas.openxmlformats.org/officeDocument/2006/relationships/slide" Target="slide43.xml"/><Relationship Id="rId4" Type="http://schemas.openxmlformats.org/officeDocument/2006/relationships/slide" Target="slid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51.xml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FB24563D-BE1A-A8BB-953C-FE97F9AB4E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BDF53A-DB3E-C13E-9326-7C80C072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C1AC79-5141-CE0A-8FED-2D75AEED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7549DF-3C0C-66A6-748A-70957AC6F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170523-DD5F-A91F-6834-6DD9EB66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FFBFD007-5A41-48F0-0556-C156E978FF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07346F-74E4-1635-C9A5-2C4CECF4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9FB5FB-368A-547C-2840-041B5F95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0C7611-F63B-064A-6D3B-B864703E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4125BA-B52B-CD8A-679F-5EDD9C30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8DA942AD-5C6A-B666-8CDC-B9C075A263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073FDA-F864-FBF4-BC38-C5229C34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1791A6-63B6-2446-852F-F9BB86B41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5F3517-3ED4-85F2-750E-F6400C09F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0522E2-C265-D14F-179D-10DAE5B2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11.</a:t>
            </a:r>
            <a:r>
              <a:rPr lang="ko-KR" altLang="en-US" sz="2200">
                <a:solidFill>
                  <a:srgbClr val="FF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5C441249-A72B-CC14-D0D6-27E8965DEF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83245D-330F-3A36-3F51-CB76E7D9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C67F12-077E-231F-5592-D0F3E3B00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0CE1F4-EA42-ABC6-051D-FC998B63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281FF2-9C9D-E87C-9190-C01381B5F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11.</a:t>
            </a:r>
            <a:r>
              <a:rPr lang="ko-KR" altLang="en-US" sz="2200">
                <a:solidFill>
                  <a:srgbClr val="FF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428EAE0-BA5E-081F-0AB8-9C3D71701E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12EF68-3AA8-6828-C280-4CBBE9EF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오랫동안 모든 죄 가운데 빠져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4DC0B0-7662-20EB-497B-AF85EDD0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30705D-0963-1FE8-BBE5-935D92DA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A3AD57-A1D2-0834-3649-DCD991CF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B900A28-4AAD-8300-93D6-B5A7AEC56D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B3F4C7-3CD1-685B-D8B8-07CE0049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오랫동안 모든 죄 가운데 빠져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399062-EEF2-2528-2473-984EBD198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B3FB77-5D4F-0080-DD7B-C10084AFF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8E4C46-58D7-58D0-A847-7F6EB55B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9880644-EA4C-1D8D-69A6-4E81094FFD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564DC8-B2D3-1EA0-B970-B7F2E8F0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오랫동안 모든 죄 가운데 빠져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1FA720-F022-B5F3-7EB0-E654B999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B69D9D-EDA7-E2E0-F874-2D8A20360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5DCD58-E55B-A0B2-5911-6CEB2421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6AC951B-D8AA-4840-4689-135654E25D5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FE8EDC-DBFE-EAC3-3FAD-2FA9DE83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오랫동안 모든 죄 가운데 빠져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37D8F6-FA85-189F-ED97-746639FD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5C4952-8210-81FD-CE01-FEFD7AC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1654B6-06FD-142A-4E1E-01B49DFA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449F1FA-F25D-16E8-39FE-2EF8CE125D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281CD5-21A8-33ED-FD00-375CA3B4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AE8CCF-D320-8CAF-2839-DBE3A45F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주의 보혈로써 정결하게 씻겨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433557-8599-6173-7101-6F995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2F4790-02E4-69A3-984C-A2A9DABB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A7CADD8-FE75-9743-C2F3-21EBB1482F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B2FA59-00E9-17F8-1678-74F71DC1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A574AD-CD1B-A115-FE4F-85EB6DEE1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주의 보혈로써 정결하게 씻겨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DE9BF4-D077-9314-7468-E7EB08F1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ED82A6-FED8-70AA-B721-E79F57B8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>
            <a:extLst>
              <a:ext uri="{FF2B5EF4-FFF2-40B4-BE49-F238E27FC236}">
                <a16:creationId xmlns:a16="http://schemas.microsoft.com/office/drawing/2014/main" id="{D7722578-6270-2B18-3C63-ABB3FE36A2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26B34B-F7BF-E819-2218-C33F4A51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9538F2-C0B0-0D73-51AF-9DE9155F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5A70E9-32C2-1000-1A43-B2704FEE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48ACF0-6D68-9AD9-78CF-12E85B0B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E54E076-B34D-B224-0179-7A67BED076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9BF433-2EBD-BCC3-25AC-C985E2B3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308523-C10C-9302-0963-CE254A068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주의 보혈로써 정결하게 씻겨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893A71-84EF-049B-D048-0A96185C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6A515C-C186-486B-BEFC-F54B13DC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AC929E0-8F16-5793-CDE8-BCF38F702F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74E197-4E93-405B-D047-E754AE4C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4431CC-47CD-3E6F-158E-2C2B7A1CE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주의 보혈로써 정결하게 씻겨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6DAE09-625F-10D3-D1B2-D386F870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65B074-4852-68E8-CB87-8780FD034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B90BE40-6841-F9FA-B62E-846D7C9F65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F53777-0693-F2E5-D615-F3C85ADD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D987CF-B135-2C41-FB92-77C53D31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0AF29B-F599-0CD2-B1A1-6F866152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죄의 깊은 잠과 뜬세상의 꿈을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D13A33-2685-03C2-3EBB-C00864D1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C79C2DD-3AE0-F994-D54C-FBFFACDCEAD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DB8FF1-4BA0-10D6-60D1-38709B3D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B66BF1-55C4-ED54-8BFD-9901CD63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280C92-CAC2-1AD9-EA4E-F655D70FA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죄의 깊은 잠과 뜬세상의 꿈을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A97A81-EF11-2591-8753-8A26AFB51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61A6761-0531-00D9-453A-1715818BF2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D8187C-69AE-67F2-1410-C54DC1E7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612578-489C-B869-F577-F0CB3FAAA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3FADA9-837C-F187-E167-8102C833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A05F7A-D53C-7B08-A8A4-D3E897C8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BD070B2-784E-3BD1-19CD-CA692B54DA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CE6083-FF74-3363-A406-A208B66A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오랫동안 모든 죄 가운데 빠져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FCC5ED-DD79-0788-0E27-1594C0A3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주의 보혈로써 정결하게 씻겨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D9A062-7DB3-0663-183E-20B878BF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죄의 깊은 잠과 뜬세상의 꿈을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D45B24-8FE9-2A36-9686-47AB8D89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주의 그 사랑 한량없도다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FB35C3F-EA4E-A260-3B42-11157318B8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1D00A6-5142-658C-C2FC-6D21CF20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갈 길을 밝히 보이시니 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DB3D96-9268-5C36-2329-77B430EA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332BAC-01BF-26E5-7FA2-2EAFF7A1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B3A1C3-6FDD-C3E8-D0B8-366CBCC6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9D8A6BF-278E-B026-3783-4375EDFA69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2C71D9-0DAA-8CA1-C98F-E46C8E74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갈 길을 밝히 보이시니 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1B3E78-345F-7C1B-92D7-CBC426F1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0C6DF6-B753-0BC8-8A64-3AAC067A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628806-3215-8705-3DD7-6E74AB178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3E89186-6D75-30FE-7692-A114B3C501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041D80-C3E5-6E89-C4B5-623398150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갈 길을 밝히 보이시니 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125C4E-CAC1-9623-8502-0301A7FD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A8146B-1C4F-F292-8571-5922C314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C97E41-9402-7AE6-7882-F5022484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E45EEF9-9A91-E02F-69F5-C284BF36F7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368BB9-A801-0F56-B1EB-7CB657B2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갈 길을 밝히 보이시니 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003773-67FF-BC98-52CE-F109A0D3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2C6463-23E7-65CF-6F6D-41561029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2EDB84-E1BD-5209-155F-BEEE40EB4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33CAD427-A914-2DBB-EF82-5A4EA3A2A0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A51F57-E1A7-5757-E9EB-CEA34C17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46757C-9CEA-14CA-57B4-CE9E1449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CAD48F-A078-15E1-4F07-6AE952A6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6E6478-7F59-AFE0-F00D-3E59EED8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B5F1782-07A0-F9E5-CFAD-8FF5960E73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EAA1C1-50AE-C507-F4D8-0C81B9F2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A0352E-AEEC-81B1-2FD7-ACD057E6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오라 하시는 말 기쁘게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64836C-7FC0-5D38-2B95-840433A1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86C2CB-0D82-DFFE-7DF5-84F288347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F4D9699-A03C-18C3-CB92-83B0DE9030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87A1EB-CE5B-F905-3240-C9613F34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409FD5-6FFF-B127-EFE1-DFE37A58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오라 하시는 말 기쁘게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956A5D-A7B2-D279-A9D3-D1986ABA5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96D052-C566-2D53-8004-7EFECE09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47DBFCD-D5F7-544A-B683-E3DF58493E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1DE0F0-0DE6-1888-FE94-3B6DF553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F877AB-8606-E731-4916-E930FD64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오라 하시는 말 기쁘게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556839-E538-7DA7-C429-76012B63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8CF89B-CBBE-A0B0-379A-C5519519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5754616-6795-2F70-5348-83B826B5DE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039098-B788-2C22-668B-45A4F72F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FF43D8-6DDF-0B55-EA85-0A19CA04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오라 하시는 말 기쁘게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4B3587-D38A-FFB6-09E6-0AC4D41A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47AD74-F409-EA25-77DE-9C650ADC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0F6A881-C456-9EC4-DB89-DFF966AC37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3DE8C5-F57F-62CC-B418-275778D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6FB04C-BFCC-F592-FEAE-CBA4B6B9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B81FF1-3BD6-A6A4-79CB-EFF91DCF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 오늘 여기 계시오니 다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084677-D5CA-0B98-E07E-7B3A3833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1409E37-EC25-8B50-3E65-C665D71075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7AAC11-85BF-184E-D968-841F3E7D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527496-7BC4-505D-79BD-0FA9E3FC7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27F18C-412A-1C00-B87D-C96D228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 오늘 여기 계시오니 다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2A5E2F-8F7E-90E0-4FFE-B263F212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76A407C-151B-CB57-465D-A1C66A67C4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12B2DB-5BB0-5BDB-DD5C-E8595DA8F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9C7E58-7C24-F1F0-86BA-3B042F8F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1980A7-AB64-DEE8-C513-5625ACD1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4F76FA-98FF-CAB2-7D25-ED6A1040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27C12A5-AB12-8558-8BF9-F0EAD7483F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BBF14A-29BA-FA4C-B6E5-1F19C8C4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갈 길을 밝히 보이시니 주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C68DA7-A25B-504A-C218-BC010686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오라 하시는 말 기쁘게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F99847-14D6-5110-AD5D-3549F314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 오늘 여기 계시오니 다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11DEF4-7EB1-B6DF-2B55-5649BD2D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죄악 벗은 우리 영혼은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2B346D94-9FE7-2869-10FF-357EBE7E2D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BFD0DF-8F78-1B50-B40F-C25834A3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저 높은 하늘 위로 밝은 태양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C2A5CA9-DD8D-6AF4-1759-963C4A7E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6.</a:t>
            </a:r>
            <a:r>
              <a:rPr lang="ko-KR" altLang="en-US" sz="2200">
                <a:solidFill>
                  <a:srgbClr val="00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C7B3475C-4DC1-83ED-AB1D-25160C35A06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787F77-0D24-C022-1367-563DE70A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저 높은 하늘 위로 밝은 태양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B004B6-23B6-EC21-6D72-362C9E624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6.</a:t>
            </a:r>
            <a:r>
              <a:rPr lang="ko-KR" altLang="en-US" sz="2200">
                <a:solidFill>
                  <a:srgbClr val="00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C01177A-F1B1-07F4-7D8F-CF593B3033F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5384D0-0433-4169-5B86-169A94D4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6E7E6B-4675-383D-1630-4EA818AB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F34B7D-8892-C84D-B70C-18580640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6E29C2-77C7-1327-A523-3030510B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1543CA36-1091-281B-B1B1-84F6199199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5BA716-3B56-02B1-117A-5259CD7F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저 높은 하늘 위로 밝은 태양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EA82D7-AB95-518D-1BA1-4221CB3A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6.</a:t>
            </a:r>
            <a:r>
              <a:rPr lang="ko-KR" altLang="en-US" sz="2200">
                <a:solidFill>
                  <a:srgbClr val="00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7C4607EF-EE47-18A6-0C3A-8DE9A23270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57AB9C-A9A7-B638-76A4-62B8DD28D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저 높은 하늘 위로 밝은 태양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35057E-E1F3-B055-299E-70A1BC2E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6.</a:t>
            </a:r>
            <a:r>
              <a:rPr lang="ko-KR" altLang="en-US" sz="2200">
                <a:solidFill>
                  <a:srgbClr val="00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4ADF91F0-9598-0C62-C3BC-8A5D93BB34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EEFF06-CD07-E0AB-20BE-4CDB86BD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저 높은 하늘 위로 밝은 태양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5704CA-5D22-6EB4-97A8-F3DA5F88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6.</a:t>
            </a:r>
            <a:r>
              <a:rPr lang="ko-KR" altLang="en-US" sz="2200">
                <a:solidFill>
                  <a:srgbClr val="00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10085520-085F-DB37-F577-383CCE202B0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B1ACC4-6B41-535A-3D09-834D4896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저 높은 하늘 위로 밝은 태양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A90522-F3DE-1E7A-2E75-840ABAAD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6.</a:t>
            </a:r>
            <a:r>
              <a:rPr lang="ko-KR" altLang="en-US" sz="2200">
                <a:solidFill>
                  <a:srgbClr val="FF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4F7CC8B1-8F0B-D534-EF66-D95CF46F40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060BA2-FD18-97F3-21D7-29861B16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저 높은 하늘 위로 밝은 태양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D59EFE-0EAA-BBDC-F566-7A12AD2D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6.</a:t>
            </a:r>
            <a:r>
              <a:rPr lang="ko-KR" altLang="en-US" sz="2200">
                <a:solidFill>
                  <a:srgbClr val="FF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B6136734-9473-3C86-B97B-A09CDC8EEE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251A72-C18E-6225-FED7-A6CBBB83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저 높은 하늘 위로 밝은 태양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8E2B07-07D0-4582-6D98-E2226EB14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6.</a:t>
            </a:r>
            <a:r>
              <a:rPr lang="ko-KR" altLang="en-US" sz="2200">
                <a:solidFill>
                  <a:srgbClr val="FF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2ACB2711-4B80-7DD0-2985-2040063753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6212F5-0FE0-6CCB-40AC-191E05739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저 높은 하늘 위로 밝은 태양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065C1C-D4E5-0977-328B-3BA70438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6.</a:t>
            </a:r>
            <a:r>
              <a:rPr lang="ko-KR" altLang="en-US" sz="2200">
                <a:solidFill>
                  <a:srgbClr val="FF0000"/>
                </a:solidFill>
              </a:rPr>
              <a:t>주의 꿈을 안고 일어나리라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E4B35FB-F422-86B0-E566-9802A2B68E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9F2692-8748-7FB3-1C64-2F436BBC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성령이여 임하소서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4688AC-7907-585E-0A11-EAF7B7F3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주의 권세 주의 능력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D400BB-89CF-5680-0214-87CF8C5C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BF85588-F812-9FD0-9C19-213DD5543E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4CA1CF-F86F-4884-D363-06C48A29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성령이여 임하소서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E7E376-D5C1-3E24-5E3A-0D7EED21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주의 권세 주의 능력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BB464B-9709-0F32-3E22-F792450A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857B9A3-7F57-1A0A-7C82-DEB0F9F34D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6A6AE0-09BB-D629-FC46-189F074D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성령이여 임하소서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299980-0494-CC6C-C7AF-8209406B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주의 권세 주의 능력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ED3ED3-B723-2583-F101-CC411840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C8BE24C9-2788-D232-E3CC-FC8000A381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BD79BF-FBF7-FA51-ECB5-5A1D3A5E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DA83C6-EA05-CC5F-05A1-8BD079F06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DDE791-5577-96AE-07B4-51ED6DB8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80FC0D-396B-E58E-7576-159D251E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0F73DB5-232F-C293-144A-FA7F3AC5EA1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83AC43-DBD7-DC1B-4C5D-49B2646ED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성령이여 임하소서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B257AF-DB93-6FC8-58B0-884A6BA8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주의 권세 주의 능력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16267B-19FE-B902-2DF0-3458DA71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B749259-648F-4C87-2C74-9F90EEDC4A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29A956-E561-2BD0-A7DF-D871C357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성령이여 임하소서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9B1EA1-70EB-D645-2BD2-65963639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주의 권세 주의 능력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D71E4E-D170-CA8D-946E-E99F1BED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363F459-B499-2B2F-9D67-D52FD149F4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17A8A3-7C7F-8587-5431-B9E5DF39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성령이여 임하소서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46C6E0-8F9C-9C84-54BF-D48CAE56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주의 권세 주의 능력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34AF82-6523-1126-4EB6-A27B83CA3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영광 할렐루야 예수의 그 피가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>
            <a:extLst>
              <a:ext uri="{FF2B5EF4-FFF2-40B4-BE49-F238E27FC236}">
                <a16:creationId xmlns:a16="http://schemas.microsoft.com/office/drawing/2014/main" id="{19915E91-BCAE-98DB-4A0A-A0860C5CA9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3968A5-839F-3D66-0E46-AA42C0E2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아무런 자격도 없는 나를 위해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05B1AC-9281-2C2C-2D88-D4EF6B28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8B7D60-E355-AAA5-02F9-FF903F4C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A7567F3E-E405-9F2D-D19C-F0E44F85A0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DB1C8F-7F39-0F89-C887-EAE8AD15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아무런 자격도 없는 나를 위해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02C942-11B7-3DF1-0852-BFEF97B5A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6BAC0E-9864-FFCF-7270-066056A7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616F74FA-3CDF-C385-788C-E0BC5EBFB4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B59949-3352-4AC6-B7F1-B405EA61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아무런 자격도 없는 나를 위해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46DC46-B0B7-7832-2EF6-8CEB1C46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6FBECD-B2F5-410D-2265-A9C0A51C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70E95B58-468C-FE3F-E885-0FB27B8677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E31D65-9EC0-365F-E5E1-6FDDF7BA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아무런 자격도 없는 나를 위해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CDCAE1-B268-7832-7C0C-E08EEE46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DF2F6C-A8EE-AA7D-28E7-261EC11F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8CCDEB63-72EC-3942-F0A5-6074573EC4D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CC5F11-5B99-4F09-D054-F359D161D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아무런 자격도 없는 나를 위해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668EB6-E9B2-6BF2-511A-B322D606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나의 사랑 나의 어여쁜 자야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E8C161-D2D5-2DE9-5720-49E1B3E5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60ADBCCC-6F31-F61D-4E60-F10EB9D3F8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FD50B2D-B9CA-A6DB-BCC9-2E88903B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아무런 자격도 없는 나를 위해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3D925EC-3F56-F448-E40F-C2ADEEE6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나의 사랑 나의 어여쁜 자야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CAF8F2-F105-4751-ABA7-508AE0F3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6A59DFFF-E842-48DD-9A72-62C2F452B5F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441A16-B64A-AAFC-B884-EF3ACB9E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아무런 자격도 없는 나를 위해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F1FCE4-54C6-8984-59CF-F9C046AC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40DF7A-E04C-CBE1-EE15-39ADE84E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5CB147DF-5B35-26AF-8D38-6918C6F65F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FB04FC-7D09-5136-E7AE-AEE694F3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B42DB2-DE65-A995-EAF1-282D685D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너는 꽃이야 햇살이야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13652F-396B-1FEE-5C4D-577BE43E2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F9BE32-494A-9D00-98C8-5DC3C04A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3B94F486-7483-722E-0141-075D4FFEE9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4FD6A3-1D96-BC75-BEE0-061C4778D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아무런 자격도 없는 나를 위해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A91462-9AF9-2A09-9761-57FFBCDA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나의 사랑 나의 어여쁜 자야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9899AA-1DD3-473A-1E11-70BC2515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이제 나는 옛사람 아니요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16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041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294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910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72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EE264FCB-F0A4-F30B-DE8D-01456F3D13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822C43-F75E-A429-90BE-FC131245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E1A7D6-1DBA-95AC-829F-A792CBFE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너는 꽃이야 햇살이야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3CF085-D513-C7BA-20C9-143600EC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7.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3FF3B21-CA1D-2E81-DD80-2D824A6A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E7296C54-3F16-3ABE-064B-14776D1BB2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765D9F7-1E32-3BB3-9959-67A265DE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C46227-D638-68A5-EA8C-E7871699B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25E9F0-9548-AFDE-D209-2A76C46E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958B0E-0FA3-FCE6-B38C-88EFE72B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70C83E18-3104-7307-FE5B-BFD0D68FAE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504D1E-6AC3-242F-B001-01381B5A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가만히 바라만 보아도 너무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404A26-3409-4C3F-0183-D3CB55BA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너는 꽃이야 햇살이야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58E410-B4B8-719F-F3D8-77898EF1A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7.</a:t>
            </a:r>
            <a:r>
              <a:rPr lang="ko-KR" altLang="en-US" sz="2200">
                <a:solidFill>
                  <a:srgbClr val="FF0000"/>
                </a:solidFill>
              </a:rPr>
              <a:t>가만히 바라만 보아도 너무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53E941-61FD-4B0B-A65B-B03D3052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11.</a:t>
            </a:r>
            <a:r>
              <a:rPr lang="ko-KR" altLang="en-US" sz="2200">
                <a:solidFill>
                  <a:srgbClr val="000000"/>
                </a:solidFill>
              </a:rPr>
              <a:t>너는 자유해 널 기대해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배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8335</TotalTime>
  <Words>1300</Words>
  <Application>Microsoft Office PowerPoint</Application>
  <PresentationFormat>사용자 지정</PresentationFormat>
  <Paragraphs>204</Paragraphs>
  <Slides>66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66</vt:i4>
      </vt:variant>
    </vt:vector>
  </HeadingPairs>
  <TitlesOfParts>
    <vt:vector size="85" baseType="lpstr">
      <vt:lpstr>G마켓 산스 Bold</vt:lpstr>
      <vt:lpstr>Noto Serif KR Black</vt:lpstr>
      <vt:lpstr>굴림</vt:lpstr>
      <vt:lpstr>나눔고딕 ExtraBold</vt:lpstr>
      <vt:lpstr>맑은 고딕</vt:lpstr>
      <vt:lpstr>티웨이_하늘</vt:lpstr>
      <vt:lpstr>Arial</vt:lpstr>
      <vt:lpstr>Calibri</vt:lpstr>
      <vt:lpstr>Calibri Light</vt:lpstr>
      <vt:lpstr>Wingdings 2</vt:lpstr>
      <vt:lpstr>배경</vt:lpstr>
      <vt:lpstr>디자인 사용자 지정</vt:lpstr>
      <vt:lpstr>HDOfficeLightV0</vt:lpstr>
      <vt:lpstr>기본 디자인</vt:lpstr>
      <vt:lpstr>1_기본 디자인</vt:lpstr>
      <vt:lpstr>2_기본 디자인</vt:lpstr>
      <vt:lpstr>3_기본 디자인</vt:lpstr>
      <vt:lpstr>4_기본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viva-choi</dc:creator>
  <cp:keywords>예배ppt</cp:keywords>
  <cp:lastModifiedBy>User</cp:lastModifiedBy>
  <cp:revision>997</cp:revision>
  <dcterms:created xsi:type="dcterms:W3CDTF">2023-04-25T22:37:15Z</dcterms:created>
  <dcterms:modified xsi:type="dcterms:W3CDTF">2026-06-19T02:14:00Z</dcterms:modified>
</cp:coreProperties>
</file>