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0470" r:id="rId5"/>
    <p:sldId id="20471" r:id="rId6"/>
    <p:sldId id="259" r:id="rId7"/>
    <p:sldId id="310" r:id="rId8"/>
    <p:sldId id="261" r:id="rId9"/>
    <p:sldId id="20397" r:id="rId10"/>
    <p:sldId id="262" r:id="rId11"/>
    <p:sldId id="20278" r:id="rId12"/>
    <p:sldId id="20279" r:id="rId13"/>
    <p:sldId id="263" r:id="rId14"/>
    <p:sldId id="264" r:id="rId15"/>
    <p:sldId id="20351" r:id="rId16"/>
    <p:sldId id="265" r:id="rId17"/>
    <p:sldId id="266" r:id="rId18"/>
    <p:sldId id="267" r:id="rId19"/>
    <p:sldId id="268" r:id="rId20"/>
    <p:sldId id="20461" r:id="rId21"/>
    <p:sldId id="20462" r:id="rId22"/>
    <p:sldId id="20516" r:id="rId23"/>
    <p:sldId id="20517" r:id="rId24"/>
    <p:sldId id="20518" r:id="rId25"/>
    <p:sldId id="20472" r:id="rId26"/>
    <p:sldId id="20463" r:id="rId27"/>
    <p:sldId id="20519" r:id="rId28"/>
    <p:sldId id="270" r:id="rId29"/>
    <p:sldId id="271" r:id="rId30"/>
    <p:sldId id="272" r:id="rId31"/>
    <p:sldId id="273" r:id="rId32"/>
    <p:sldId id="20422" r:id="rId33"/>
    <p:sldId id="20520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0466" r:id="rId44"/>
    <p:sldId id="20467" r:id="rId45"/>
    <p:sldId id="20496" r:id="rId46"/>
    <p:sldId id="20535" r:id="rId47"/>
    <p:sldId id="20536" r:id="rId48"/>
    <p:sldId id="20537" r:id="rId49"/>
    <p:sldId id="20533" r:id="rId50"/>
    <p:sldId id="20534" r:id="rId51"/>
    <p:sldId id="20538" r:id="rId52"/>
    <p:sldId id="20531" r:id="rId53"/>
    <p:sldId id="20532" r:id="rId54"/>
    <p:sldId id="20539" r:id="rId55"/>
    <p:sldId id="286" r:id="rId56"/>
    <p:sldId id="287" r:id="rId57"/>
    <p:sldId id="20542" r:id="rId58"/>
    <p:sldId id="20379" r:id="rId59"/>
    <p:sldId id="289" r:id="rId60"/>
    <p:sldId id="290" r:id="rId61"/>
    <p:sldId id="291" r:id="rId62"/>
    <p:sldId id="292" r:id="rId63"/>
  </p:sldIdLst>
  <p:sldSz cx="18291175" cy="10287000"/>
  <p:notesSz cx="6858000" cy="9144000"/>
  <p:defaultTextStyle>
    <a:defPPr>
      <a:defRPr lang="ko-KR"/>
    </a:defPPr>
    <a:lvl1pPr marL="0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46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91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537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383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229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5074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920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766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1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5BC378-86C2-5F3C-2040-8995DE815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B10582A-A835-1D91-7457-055288E15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CFC3-C107-44EB-A3E6-1B4B6CB7DC57}" type="datetimeFigureOut">
              <a:rPr lang="ko-KR" altLang="en-US" smtClean="0"/>
              <a:t>2026-06-05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E3ADD75-43B4-F0EF-39AF-4295ED53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AB21B7C-5722-339C-9E4E-6553EEDA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C9C6-C25E-4FA3-952C-6659852C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261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CC0632-05FB-E8EA-7C55-8035861B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519" y="547688"/>
            <a:ext cx="1577613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BC81BDB-9EFA-347E-4B18-4A6FB881C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519" y="2738438"/>
            <a:ext cx="1577613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46DCA35-6F45-50E3-27F9-87FBA9806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518" y="9534526"/>
            <a:ext cx="411551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2CFC3-C107-44EB-A3E6-1B4B6CB7DC57}" type="datetimeFigureOut">
              <a:rPr lang="ko-KR" altLang="en-US" smtClean="0"/>
              <a:t>2026-06-05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C5478C0-161C-4824-3AF6-944DBC1D9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8952" y="9534526"/>
            <a:ext cx="6173272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76D97B6-DFE4-91B7-79F1-80171466E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8143" y="9534526"/>
            <a:ext cx="411551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5C9C6-C25E-4FA3-952C-6659852C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134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371600" rtl="0" eaLnBrk="1" latinLnBrk="1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1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E657A0B-61D9-8FAA-D41F-BBE6CE109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FAF0022-5E27-0A09-053A-BE36DEBD9E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5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5DFF52C-BCE1-E907-DB32-737943D3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EC143D-E37C-E7B4-B5E4-B23EAC925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D7E31E3B-E6C5-1A0F-6522-942FEC0D3D5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3"/>
          <a:stretch/>
        </p:blipFill>
        <p:spPr bwMode="auto">
          <a:xfrm>
            <a:off x="3175" y="317500"/>
            <a:ext cx="17280000" cy="49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887B7E62-FB90-1434-9E16-38F1B78F9B3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7"/>
          <a:stretch/>
        </p:blipFill>
        <p:spPr bwMode="auto">
          <a:xfrm>
            <a:off x="1484613" y="5277394"/>
            <a:ext cx="17280000" cy="469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328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5DFF52C-BCE1-E907-DB32-737943D3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EC143D-E37C-E7B4-B5E4-B23EAC925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8A7CC9C5-1404-F668-9C98-1E4E662A610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587" y="317500"/>
            <a:ext cx="17280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E230FDF-3C0E-36CA-EAA1-2D7E71AD340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009588" y="5143500"/>
            <a:ext cx="17280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50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5DFF52C-BCE1-E907-DB32-737943D3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EC143D-E37C-E7B4-B5E4-B23EAC925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79CDDDF2-03CC-FAB0-123D-8F45FFCA926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0"/>
          <a:stretch>
            <a:fillRect/>
          </a:stretch>
        </p:blipFill>
        <p:spPr bwMode="auto">
          <a:xfrm>
            <a:off x="1588" y="300448"/>
            <a:ext cx="1728152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8412DA8-A404-FFEF-FA6B-5CD950E1878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6" t="51797"/>
          <a:stretch>
            <a:fillRect/>
          </a:stretch>
        </p:blipFill>
        <p:spPr bwMode="auto">
          <a:xfrm>
            <a:off x="7993063" y="5301075"/>
            <a:ext cx="10296524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93A776E2-02AB-B2A1-5CC6-EF1FBA3499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6" t="51797" r="59682"/>
          <a:stretch>
            <a:fillRect/>
          </a:stretch>
        </p:blipFill>
        <p:spPr bwMode="auto">
          <a:xfrm>
            <a:off x="12933364" y="1926411"/>
            <a:ext cx="3889374" cy="46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624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CB1336D2-AB55-0436-F57A-C331F1C53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30A4BC5-C97C-F243-860D-948C0FE8FD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2659A2E1-613A-D977-1414-19C9F3701910}"/>
              </a:ext>
            </a:extLst>
          </p:cNvPr>
          <p:cNvSpPr txBox="1">
            <a:spLocks/>
          </p:cNvSpPr>
          <p:nvPr/>
        </p:nvSpPr>
        <p:spPr>
          <a:xfrm>
            <a:off x="0" y="4905464"/>
            <a:ext cx="18291175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800" b="1" dirty="0" err="1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교독문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49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번 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† 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시편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108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편</a:t>
            </a: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6E8AE534-761C-375B-CFDB-BAD0A117733C}"/>
              </a:ext>
            </a:extLst>
          </p:cNvPr>
          <p:cNvSpPr txBox="1">
            <a:spLocks/>
          </p:cNvSpPr>
          <p:nvPr/>
        </p:nvSpPr>
        <p:spPr>
          <a:xfrm>
            <a:off x="0" y="5824409"/>
            <a:ext cx="18291175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다같이</a:t>
            </a:r>
          </a:p>
        </p:txBody>
      </p:sp>
    </p:spTree>
    <p:extLst>
      <p:ext uri="{BB962C8B-B14F-4D97-AF65-F5344CB8AC3E}">
        <p14:creationId xmlns:p14="http://schemas.microsoft.com/office/powerpoint/2010/main" val="41608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626BF59-62BC-14CA-153D-02E97F0D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9FCD2B0-252C-E29E-27D6-62FE481A0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제목 3">
            <a:extLst>
              <a:ext uri="{FF2B5EF4-FFF2-40B4-BE49-F238E27FC236}">
                <a16:creationId xmlns:a16="http://schemas.microsoft.com/office/drawing/2014/main" id="{B6269AE9-4C32-8059-7EE8-9C63B56BC435}"/>
              </a:ext>
            </a:extLst>
          </p:cNvPr>
          <p:cNvSpPr txBox="1">
            <a:spLocks/>
          </p:cNvSpPr>
          <p:nvPr/>
        </p:nvSpPr>
        <p:spPr>
          <a:xfrm>
            <a:off x="-15260" y="756000"/>
            <a:ext cx="18319661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63275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ko-KR" altLang="en-US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교독문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49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번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† 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시편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108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A69E83-F30E-7E69-83B5-5E4A76F00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2" y="2056766"/>
            <a:ext cx="18287999" cy="132019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하나님이여 내 마음을 </a:t>
            </a:r>
            <a:r>
              <a:rPr kumimoji="1" lang="ko-KR" altLang="en-US" sz="4800" b="1" kern="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정하였사오니</a:t>
            </a:r>
            <a:endParaRPr kumimoji="1" lang="ko-KR" altLang="en-US" sz="4800" b="1" kern="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6437E-618E-94D0-9CE4-3E5C182ED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60" y="3059636"/>
            <a:ext cx="18287999" cy="14279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내가 노래하며 나의 마음을 다하여 </a:t>
            </a:r>
            <a:r>
              <a:rPr kumimoji="1" lang="ko-KR" altLang="en-US" sz="5500" kern="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찬양하리로다</a:t>
            </a:r>
            <a:endParaRPr kumimoji="1" lang="ko-KR" altLang="en-US" sz="5500" kern="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7A3FB2-19AE-4399-918F-0C6C7D4A2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9" y="4265474"/>
            <a:ext cx="18287999" cy="132019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비파야</a:t>
            </a:r>
            <a:r>
              <a:rPr kumimoji="1" lang="en-US" altLang="ko-KR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수금아</a:t>
            </a:r>
            <a:r>
              <a:rPr kumimoji="1" lang="en-US" altLang="ko-KR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4800" b="1" kern="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깰지어다</a:t>
            </a:r>
            <a:endParaRPr kumimoji="1" lang="ko-KR" altLang="en-US" sz="4800" b="1" kern="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1A354-E467-AA20-D295-D68F186C2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67" y="5321416"/>
            <a:ext cx="18287999" cy="14279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내가 새벽을 </a:t>
            </a:r>
            <a:r>
              <a:rPr kumimoji="1" lang="ko-KR" altLang="en-US" sz="5500" kern="0" spc="-15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깨우리로다</a:t>
            </a:r>
            <a:endParaRPr kumimoji="1" lang="ko-KR" altLang="en-US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81664-220A-9191-3B95-B779288F8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9" y="6567414"/>
            <a:ext cx="18287999" cy="132019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여호와여 내가 만민 중에서 주께 감사하고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9885F4-5028-AAFF-9B4D-640990C32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9" y="7558035"/>
            <a:ext cx="18287999" cy="14279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뭇 나라 중에서 주를 </a:t>
            </a:r>
            <a:r>
              <a:rPr kumimoji="1" lang="ko-KR" altLang="en-US" sz="5500" kern="0" spc="-15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찬양하오리니</a:t>
            </a:r>
            <a:endParaRPr kumimoji="1" lang="ko-KR" altLang="en-US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6954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626BF59-62BC-14CA-153D-02E97F0D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9FCD2B0-252C-E29E-27D6-62FE481A0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A69E83-F30E-7E69-83B5-5E4A76F00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2" y="2130171"/>
            <a:ext cx="18287999" cy="132019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spc="-15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주의 인자하심이 하늘보다 높으시며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6437E-618E-94D0-9CE4-3E5C182ED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" y="3147768"/>
            <a:ext cx="18287999" cy="14279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주의 진실은 궁창에까지 </a:t>
            </a:r>
            <a:r>
              <a:rPr kumimoji="1" lang="ko-KR" altLang="en-US" sz="5500" kern="0" spc="-15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이르나이다</a:t>
            </a:r>
            <a:endParaRPr kumimoji="1" lang="ko-KR" altLang="en-US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01C65-DC86-C03F-F5F1-BB4506A1D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60" y="4357445"/>
            <a:ext cx="18287999" cy="132019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spc="-15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하나님이여 주는 하늘 위에 높이 들리시며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7C81E1-C3EC-2F4A-AE1C-12B5EEB1A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091" y="5367036"/>
            <a:ext cx="18287999" cy="14279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주의 영광이 온 땅에서 높임 받으시기를 원하나이다</a:t>
            </a:r>
          </a:p>
        </p:txBody>
      </p:sp>
      <p:sp>
        <p:nvSpPr>
          <p:cNvPr id="9" name="제목 3">
            <a:extLst>
              <a:ext uri="{FF2B5EF4-FFF2-40B4-BE49-F238E27FC236}">
                <a16:creationId xmlns:a16="http://schemas.microsoft.com/office/drawing/2014/main" id="{019210F6-2A89-8550-7FB3-AEB19690E2EA}"/>
              </a:ext>
            </a:extLst>
          </p:cNvPr>
          <p:cNvSpPr txBox="1">
            <a:spLocks/>
          </p:cNvSpPr>
          <p:nvPr/>
        </p:nvSpPr>
        <p:spPr>
          <a:xfrm>
            <a:off x="-15260" y="756000"/>
            <a:ext cx="18319661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63275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ko-KR" altLang="en-US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교독문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49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번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† 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시편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108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AA49A-6917-03C4-9885-A8C5CB6A1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67" y="6509791"/>
            <a:ext cx="18287999" cy="227429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en-US" altLang="ko-KR" sz="44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kumimoji="1" lang="ko-KR" altLang="en-US" sz="44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다같이</a:t>
            </a:r>
            <a:r>
              <a:rPr kumimoji="1" lang="en-US" altLang="ko-KR" sz="44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kumimoji="1" lang="ko-KR" altLang="en-US" sz="55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주께서 사랑하시는 자들을 건지시기 위하여</a:t>
            </a:r>
            <a:endParaRPr kumimoji="1" lang="en-US" altLang="ko-KR" sz="5500" kern="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우리에게 응답하사 오른손으로 </a:t>
            </a:r>
            <a:r>
              <a:rPr kumimoji="1" lang="ko-KR" altLang="en-US" sz="5500" kern="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구원하소서</a:t>
            </a:r>
            <a:endParaRPr kumimoji="1" lang="ko-KR" altLang="en-US" sz="5500" kern="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7135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0EA5E78E-3D7E-B975-3049-9E2FEE0E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AA3AC89-6B2E-096C-012E-EA47356B35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28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6EDB26D-965B-51B9-0F8F-65B36942E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B20217F-9D70-554D-6C5D-37A62AB8C6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57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CB0B0CBF-04D1-B5E3-B0EB-D72DD5F6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15A3011-7D61-594A-48EC-2F16EC12F0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F4002600-A790-03A5-2180-428BEE8CFA2A}"/>
              </a:ext>
            </a:extLst>
          </p:cNvPr>
          <p:cNvSpPr txBox="1">
            <a:spLocks/>
          </p:cNvSpPr>
          <p:nvPr/>
        </p:nvSpPr>
        <p:spPr>
          <a:xfrm>
            <a:off x="0" y="4886725"/>
            <a:ext cx="18291175" cy="6771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찬송가</a:t>
            </a:r>
            <a:r>
              <a:rPr lang="en-US" altLang="ko-KR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200</a:t>
            </a:r>
            <a:r>
              <a:rPr lang="ko-KR" alt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♪ 달고 오묘한 그 말씀</a:t>
            </a:r>
          </a:p>
        </p:txBody>
      </p:sp>
    </p:spTree>
    <p:extLst>
      <p:ext uri="{BB962C8B-B14F-4D97-AF65-F5344CB8AC3E}">
        <p14:creationId xmlns:p14="http://schemas.microsoft.com/office/powerpoint/2010/main" val="2620760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E3724B0D-60A6-F83A-043C-52F5AA50D0A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5"/>
          <a:stretch>
            <a:fillRect/>
          </a:stretch>
        </p:blipFill>
        <p:spPr bwMode="auto">
          <a:xfrm>
            <a:off x="1587" y="300448"/>
            <a:ext cx="16560800" cy="48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5702058E-2168-818C-16E0-F915B5A21D3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51624" r="38280"/>
          <a:stretch>
            <a:fillRect/>
          </a:stretch>
        </p:blipFill>
        <p:spPr bwMode="auto">
          <a:xfrm>
            <a:off x="9434513" y="5475699"/>
            <a:ext cx="80645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554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FD8643-9B62-0ABE-74E3-D6D2F11E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EE3F6DD-00DD-156F-4B78-C38DDCB399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41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7BA18527-01FD-4960-0B59-C1A1F162A6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8" r="88586" b="63123"/>
          <a:stretch>
            <a:fillRect/>
          </a:stretch>
        </p:blipFill>
        <p:spPr bwMode="auto">
          <a:xfrm>
            <a:off x="1587" y="1778185"/>
            <a:ext cx="2085976" cy="201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E7047D08-976E-D282-922F-05AC282C57F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1" t="51624" r="3239"/>
          <a:stretch>
            <a:fillRect/>
          </a:stretch>
        </p:blipFill>
        <p:spPr bwMode="auto">
          <a:xfrm>
            <a:off x="2084387" y="1835335"/>
            <a:ext cx="6121400" cy="46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AE709FEC-4C45-5659-EF38-F5389D646DB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70"/>
          <a:stretch>
            <a:fillRect/>
          </a:stretch>
        </p:blipFill>
        <p:spPr bwMode="auto">
          <a:xfrm>
            <a:off x="1587" y="251011"/>
            <a:ext cx="18288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1">
            <a:extLst>
              <a:ext uri="{FF2B5EF4-FFF2-40B4-BE49-F238E27FC236}">
                <a16:creationId xmlns:a16="http://schemas.microsoft.com/office/drawing/2014/main" id="{B75E0403-159F-3242-40A5-4287E379245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3" t="51756" r="4385" b="14056"/>
          <a:stretch>
            <a:fillRect/>
          </a:stretch>
        </p:blipFill>
        <p:spPr bwMode="auto">
          <a:xfrm>
            <a:off x="6481764" y="5261160"/>
            <a:ext cx="381635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그림 1">
            <a:extLst>
              <a:ext uri="{FF2B5EF4-FFF2-40B4-BE49-F238E27FC236}">
                <a16:creationId xmlns:a16="http://schemas.microsoft.com/office/drawing/2014/main" id="{D39AE059-6C56-3E9B-AD17-B74AE92AC5F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5990" r="49661" b="49823"/>
          <a:stretch>
            <a:fillRect/>
          </a:stretch>
        </p:blipFill>
        <p:spPr bwMode="auto">
          <a:xfrm>
            <a:off x="8208963" y="1777822"/>
            <a:ext cx="6985000" cy="329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그림 1">
            <a:extLst>
              <a:ext uri="{FF2B5EF4-FFF2-40B4-BE49-F238E27FC236}">
                <a16:creationId xmlns:a16="http://schemas.microsoft.com/office/drawing/2014/main" id="{7E64AC73-C10B-3217-75DB-3040EB2BBC8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1" t="51756" r="26169" b="14056"/>
          <a:stretch>
            <a:fillRect/>
          </a:stretch>
        </p:blipFill>
        <p:spPr bwMode="auto">
          <a:xfrm>
            <a:off x="14660563" y="1847672"/>
            <a:ext cx="1943100" cy="33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그림 1">
            <a:extLst>
              <a:ext uri="{FF2B5EF4-FFF2-40B4-BE49-F238E27FC236}">
                <a16:creationId xmlns:a16="http://schemas.microsoft.com/office/drawing/2014/main" id="{CECC5DB4-D6F8-E752-C103-8EE438F56F06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6707" r="43701" b="49837"/>
          <a:stretch>
            <a:fillRect/>
          </a:stretch>
        </p:blipFill>
        <p:spPr bwMode="auto">
          <a:xfrm>
            <a:off x="10225088" y="5261161"/>
            <a:ext cx="7486650" cy="322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04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68DD9151-C02F-399D-A76B-A2C22BCEB56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4" t="53290"/>
          <a:stretch>
            <a:fillRect/>
          </a:stretch>
        </p:blipFill>
        <p:spPr bwMode="auto">
          <a:xfrm>
            <a:off x="11161714" y="5417822"/>
            <a:ext cx="7127874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58071761-3372-BD13-AB0F-A791C765D05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8" r="88586" b="63123"/>
          <a:stretch>
            <a:fillRect/>
          </a:stretch>
        </p:blipFill>
        <p:spPr bwMode="auto">
          <a:xfrm>
            <a:off x="1587" y="1817373"/>
            <a:ext cx="2085976" cy="201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53028751-A4BA-7946-2A7E-D387952220F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70"/>
          <a:stretch>
            <a:fillRect/>
          </a:stretch>
        </p:blipFill>
        <p:spPr bwMode="auto">
          <a:xfrm>
            <a:off x="1587" y="290199"/>
            <a:ext cx="18288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1">
            <a:extLst>
              <a:ext uri="{FF2B5EF4-FFF2-40B4-BE49-F238E27FC236}">
                <a16:creationId xmlns:a16="http://schemas.microsoft.com/office/drawing/2014/main" id="{F98C1AF8-167E-19AA-7D02-3051B75D6BA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2" t="18971" b="51360"/>
          <a:stretch>
            <a:fillRect/>
          </a:stretch>
        </p:blipFill>
        <p:spPr bwMode="auto">
          <a:xfrm>
            <a:off x="1944688" y="2099949"/>
            <a:ext cx="7807326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그림 1">
            <a:extLst>
              <a:ext uri="{FF2B5EF4-FFF2-40B4-BE49-F238E27FC236}">
                <a16:creationId xmlns:a16="http://schemas.microsoft.com/office/drawing/2014/main" id="{7EE9223D-46B9-FEAD-69B4-40F56B60469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53290" r="39067"/>
          <a:stretch>
            <a:fillRect/>
          </a:stretch>
        </p:blipFill>
        <p:spPr bwMode="auto">
          <a:xfrm>
            <a:off x="8745538" y="2039622"/>
            <a:ext cx="8353426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711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7BDAA7A-2E37-CB3E-C9B4-DAF7CA3DB64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1587" y="274324"/>
            <a:ext cx="1828800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3">
            <a:extLst>
              <a:ext uri="{FF2B5EF4-FFF2-40B4-BE49-F238E27FC236}">
                <a16:creationId xmlns:a16="http://schemas.microsoft.com/office/drawing/2014/main" id="{F6E79490-0F6C-3A1C-2EB8-34559F30C1F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t="51797" r="38187"/>
          <a:stretch>
            <a:fillRect/>
          </a:stretch>
        </p:blipFill>
        <p:spPr bwMode="auto">
          <a:xfrm>
            <a:off x="8856663" y="5274950"/>
            <a:ext cx="8569324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692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3">
            <a:extLst>
              <a:ext uri="{FF2B5EF4-FFF2-40B4-BE49-F238E27FC236}">
                <a16:creationId xmlns:a16="http://schemas.microsoft.com/office/drawing/2014/main" id="{3953A5C3-CF5C-5BEF-448E-4458D03337F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0" t="51797"/>
          <a:stretch>
            <a:fillRect/>
          </a:stretch>
        </p:blipFill>
        <p:spPr bwMode="auto">
          <a:xfrm>
            <a:off x="1938337" y="1863910"/>
            <a:ext cx="6378576" cy="46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D75B454F-9597-AA87-F305-3A4B94F8C13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8" r="88586" b="63123"/>
          <a:stretch>
            <a:fillRect/>
          </a:stretch>
        </p:blipFill>
        <p:spPr bwMode="auto">
          <a:xfrm>
            <a:off x="1587" y="1791247"/>
            <a:ext cx="2085976" cy="201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093C686E-FF25-3DBC-04DC-4EAC3F8C42B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70"/>
          <a:stretch>
            <a:fillRect/>
          </a:stretch>
        </p:blipFill>
        <p:spPr bwMode="auto">
          <a:xfrm>
            <a:off x="1587" y="264073"/>
            <a:ext cx="18288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1">
            <a:extLst>
              <a:ext uri="{FF2B5EF4-FFF2-40B4-BE49-F238E27FC236}">
                <a16:creationId xmlns:a16="http://schemas.microsoft.com/office/drawing/2014/main" id="{3907F02A-7420-B471-E106-99D12151B29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17174" r="52802" b="50172"/>
          <a:stretch>
            <a:fillRect/>
          </a:stretch>
        </p:blipFill>
        <p:spPr bwMode="auto">
          <a:xfrm>
            <a:off x="7789864" y="1905183"/>
            <a:ext cx="6099174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1">
            <a:extLst>
              <a:ext uri="{FF2B5EF4-FFF2-40B4-BE49-F238E27FC236}">
                <a16:creationId xmlns:a16="http://schemas.microsoft.com/office/drawing/2014/main" id="{C5F023F0-AEAF-52AE-C54C-4A3275FDC52F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6707" r="43701" b="49837"/>
          <a:stretch>
            <a:fillRect/>
          </a:stretch>
        </p:blipFill>
        <p:spPr bwMode="auto">
          <a:xfrm>
            <a:off x="10029143" y="5287286"/>
            <a:ext cx="7705726" cy="32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1">
            <a:extLst>
              <a:ext uri="{FF2B5EF4-FFF2-40B4-BE49-F238E27FC236}">
                <a16:creationId xmlns:a16="http://schemas.microsoft.com/office/drawing/2014/main" id="{90EAE4E4-59D0-0F5E-C707-F6CB6BE806A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5" t="51797" r="16273" b="-2"/>
          <a:stretch>
            <a:fillRect/>
          </a:stretch>
        </p:blipFill>
        <p:spPr bwMode="auto">
          <a:xfrm>
            <a:off x="13790614" y="1863910"/>
            <a:ext cx="3892550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4A1EEE38-6D6A-8F13-D0ED-EF2EEA13D7D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0" t="51797" r="2940" b="-2"/>
          <a:stretch>
            <a:fillRect/>
          </a:stretch>
        </p:blipFill>
        <p:spPr bwMode="auto">
          <a:xfrm>
            <a:off x="7961314" y="5290096"/>
            <a:ext cx="2301874" cy="465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301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68DD9151-C02F-399D-A76B-A2C22BCEB56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4" t="53290"/>
          <a:stretch>
            <a:fillRect/>
          </a:stretch>
        </p:blipFill>
        <p:spPr bwMode="auto">
          <a:xfrm>
            <a:off x="11161714" y="5417822"/>
            <a:ext cx="7127874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58071761-3372-BD13-AB0F-A791C765D05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8" r="88586" b="63123"/>
          <a:stretch>
            <a:fillRect/>
          </a:stretch>
        </p:blipFill>
        <p:spPr bwMode="auto">
          <a:xfrm>
            <a:off x="1587" y="1817373"/>
            <a:ext cx="2085976" cy="201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53028751-A4BA-7946-2A7E-D387952220F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70"/>
          <a:stretch>
            <a:fillRect/>
          </a:stretch>
        </p:blipFill>
        <p:spPr bwMode="auto">
          <a:xfrm>
            <a:off x="1587" y="290199"/>
            <a:ext cx="18288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1">
            <a:extLst>
              <a:ext uri="{FF2B5EF4-FFF2-40B4-BE49-F238E27FC236}">
                <a16:creationId xmlns:a16="http://schemas.microsoft.com/office/drawing/2014/main" id="{F98C1AF8-167E-19AA-7D02-3051B75D6BA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2" t="18971" b="51360"/>
          <a:stretch>
            <a:fillRect/>
          </a:stretch>
        </p:blipFill>
        <p:spPr bwMode="auto">
          <a:xfrm>
            <a:off x="1944688" y="2099949"/>
            <a:ext cx="7807326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그림 1">
            <a:extLst>
              <a:ext uri="{FF2B5EF4-FFF2-40B4-BE49-F238E27FC236}">
                <a16:creationId xmlns:a16="http://schemas.microsoft.com/office/drawing/2014/main" id="{7EE9223D-46B9-FEAD-69B4-40F56B60469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53290" r="39067"/>
          <a:stretch>
            <a:fillRect/>
          </a:stretch>
        </p:blipFill>
        <p:spPr bwMode="auto">
          <a:xfrm>
            <a:off x="8745538" y="2039622"/>
            <a:ext cx="8353426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396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CFDC3876-CF7E-7F6D-E353-63B763F0377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5"/>
          <a:stretch>
            <a:fillRect/>
          </a:stretch>
        </p:blipFill>
        <p:spPr bwMode="auto">
          <a:xfrm>
            <a:off x="1587" y="300447"/>
            <a:ext cx="18288000" cy="48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2C3F6BDC-EB8E-35C2-B9B2-A277F4080CC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t="51797" r="38280"/>
          <a:stretch>
            <a:fillRect/>
          </a:stretch>
        </p:blipFill>
        <p:spPr bwMode="auto">
          <a:xfrm>
            <a:off x="9145587" y="5301074"/>
            <a:ext cx="8496300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054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57B9B04E-8315-A3A6-7D99-62BE955CDB1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8" t="51797"/>
          <a:stretch>
            <a:fillRect/>
          </a:stretch>
        </p:blipFill>
        <p:spPr bwMode="auto">
          <a:xfrm>
            <a:off x="7770992" y="5306337"/>
            <a:ext cx="2816224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36E68393-E03C-89F0-D035-6E06137141F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2" t="51797" r="3926"/>
          <a:stretch>
            <a:fillRect/>
          </a:stretch>
        </p:blipFill>
        <p:spPr bwMode="auto">
          <a:xfrm>
            <a:off x="2014538" y="1887223"/>
            <a:ext cx="5683250" cy="46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FE7CBC8E-7435-CAEE-032A-B4191FF00D8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8" r="88586" b="63123"/>
          <a:stretch>
            <a:fillRect/>
          </a:stretch>
        </p:blipFill>
        <p:spPr bwMode="auto">
          <a:xfrm>
            <a:off x="1587" y="1804311"/>
            <a:ext cx="2085976" cy="201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1">
            <a:extLst>
              <a:ext uri="{FF2B5EF4-FFF2-40B4-BE49-F238E27FC236}">
                <a16:creationId xmlns:a16="http://schemas.microsoft.com/office/drawing/2014/main" id="{32E6C85A-9091-96C9-D902-BE951C9100F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70"/>
          <a:stretch>
            <a:fillRect/>
          </a:stretch>
        </p:blipFill>
        <p:spPr bwMode="auto">
          <a:xfrm>
            <a:off x="1587" y="277137"/>
            <a:ext cx="18288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그림 1">
            <a:extLst>
              <a:ext uri="{FF2B5EF4-FFF2-40B4-BE49-F238E27FC236}">
                <a16:creationId xmlns:a16="http://schemas.microsoft.com/office/drawing/2014/main" id="{0BE69A43-2BC1-AA7C-98FE-FBAAFC05B22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17493" r="52843" b="51347"/>
          <a:stretch>
            <a:fillRect/>
          </a:stretch>
        </p:blipFill>
        <p:spPr bwMode="auto">
          <a:xfrm>
            <a:off x="7704138" y="1944011"/>
            <a:ext cx="6064250" cy="300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그림 1">
            <a:extLst>
              <a:ext uri="{FF2B5EF4-FFF2-40B4-BE49-F238E27FC236}">
                <a16:creationId xmlns:a16="http://schemas.microsoft.com/office/drawing/2014/main" id="{AA6B2A52-664D-70CE-6E45-AF24D1BFA68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0" t="51797" r="16618"/>
          <a:stretch>
            <a:fillRect/>
          </a:stretch>
        </p:blipFill>
        <p:spPr bwMode="auto">
          <a:xfrm>
            <a:off x="13692187" y="1880873"/>
            <a:ext cx="3949700" cy="46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그림 1">
            <a:extLst>
              <a:ext uri="{FF2B5EF4-FFF2-40B4-BE49-F238E27FC236}">
                <a16:creationId xmlns:a16="http://schemas.microsoft.com/office/drawing/2014/main" id="{16680EBA-035F-9E14-6A66-ADE4264AB9AB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6707" r="43701" b="49837"/>
          <a:stretch>
            <a:fillRect/>
          </a:stretch>
        </p:blipFill>
        <p:spPr bwMode="auto">
          <a:xfrm>
            <a:off x="10003017" y="5287287"/>
            <a:ext cx="7705726" cy="322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68DD9151-C02F-399D-A76B-A2C22BCEB56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4" t="53290" r="5314"/>
          <a:stretch/>
        </p:blipFill>
        <p:spPr bwMode="auto">
          <a:xfrm>
            <a:off x="9123900" y="5391696"/>
            <a:ext cx="6156150" cy="46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58071761-3372-BD13-AB0F-A791C765D05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8" r="88586" b="63123"/>
          <a:stretch>
            <a:fillRect/>
          </a:stretch>
        </p:blipFill>
        <p:spPr bwMode="auto">
          <a:xfrm>
            <a:off x="1587" y="1817373"/>
            <a:ext cx="2085976" cy="201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53028751-A4BA-7946-2A7E-D387952220F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70"/>
          <a:stretch>
            <a:fillRect/>
          </a:stretch>
        </p:blipFill>
        <p:spPr bwMode="auto">
          <a:xfrm>
            <a:off x="1587" y="290199"/>
            <a:ext cx="18288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1">
            <a:extLst>
              <a:ext uri="{FF2B5EF4-FFF2-40B4-BE49-F238E27FC236}">
                <a16:creationId xmlns:a16="http://schemas.microsoft.com/office/drawing/2014/main" id="{F98C1AF8-167E-19AA-7D02-3051B75D6BA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2" t="18971" b="51360"/>
          <a:stretch>
            <a:fillRect/>
          </a:stretch>
        </p:blipFill>
        <p:spPr bwMode="auto">
          <a:xfrm>
            <a:off x="1944688" y="2099949"/>
            <a:ext cx="7807326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그림 1">
            <a:extLst>
              <a:ext uri="{FF2B5EF4-FFF2-40B4-BE49-F238E27FC236}">
                <a16:creationId xmlns:a16="http://schemas.microsoft.com/office/drawing/2014/main" id="{7EE9223D-46B9-FEAD-69B4-40F56B60469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53290" r="39067"/>
          <a:stretch>
            <a:fillRect/>
          </a:stretch>
        </p:blipFill>
        <p:spPr bwMode="auto">
          <a:xfrm>
            <a:off x="8745538" y="2039622"/>
            <a:ext cx="8353426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B62A33D7-98C3-B64A-3B87-541F0B47C441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3" t="52718"/>
          <a:stretch/>
        </p:blipFill>
        <p:spPr bwMode="auto">
          <a:xfrm>
            <a:off x="15296606" y="5323202"/>
            <a:ext cx="2991392" cy="4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213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8EAEC48B-94C3-5555-378B-4BB9F78C1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C9DA17A-3061-39EE-94BD-DED62F6CC4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A73D6871-183D-4507-D9D7-81A7728120E8}"/>
              </a:ext>
            </a:extLst>
          </p:cNvPr>
          <p:cNvSpPr txBox="1">
            <a:spLocks/>
          </p:cNvSpPr>
          <p:nvPr/>
        </p:nvSpPr>
        <p:spPr>
          <a:xfrm>
            <a:off x="-2108" y="4939909"/>
            <a:ext cx="18291175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noFill/>
                </a:ln>
                <a:solidFill>
                  <a:srgbClr val="39281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김운수</a:t>
            </a:r>
            <a:r>
              <a:rPr lang="ko-KR" altLang="en-US" sz="1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장로</a:t>
            </a:r>
          </a:p>
        </p:txBody>
      </p:sp>
    </p:spTree>
    <p:extLst>
      <p:ext uri="{BB962C8B-B14F-4D97-AF65-F5344CB8AC3E}">
        <p14:creationId xmlns:p14="http://schemas.microsoft.com/office/powerpoint/2010/main" val="2959328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0E84893-6655-0CC9-CC17-945326CA0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7A15562-846E-4F1B-32E7-941C8E55DB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38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8165D048-6DF4-DC39-5D5B-BF807223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D4F9206-EA16-57E0-FF5E-BF2DAB0BFD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51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E061671-F83D-7DB0-8688-FFDBB5D58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5AE5FFF-861A-75B8-4393-CD8DD85FB4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21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575A787-02C9-DDF8-BDCF-6C2903C96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6984326-3511-8818-67EB-7D888E4351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3E4B6E28-DC04-2DDE-ED35-0B719A1F6E09}"/>
              </a:ext>
            </a:extLst>
          </p:cNvPr>
          <p:cNvSpPr txBox="1">
            <a:spLocks/>
          </p:cNvSpPr>
          <p:nvPr/>
        </p:nvSpPr>
        <p:spPr>
          <a:xfrm>
            <a:off x="0" y="4974187"/>
            <a:ext cx="18291175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요한복음 </a:t>
            </a:r>
            <a:r>
              <a:rPr lang="en-US" altLang="ko-KR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</a:t>
            </a:r>
            <a:r>
              <a:rPr lang="en-US" altLang="ko-KR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29</a:t>
            </a:r>
            <a:r>
              <a:rPr lang="ko-KR" altLang="en-US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r>
              <a:rPr lang="en-US" altLang="ko-KR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~34</a:t>
            </a:r>
            <a:r>
              <a:rPr lang="ko-KR" altLang="en-US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endParaRPr lang="en-US" altLang="ko-KR" sz="5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156E2184-239C-FC6A-D6D6-D0C494720039}"/>
              </a:ext>
            </a:extLst>
          </p:cNvPr>
          <p:cNvSpPr txBox="1">
            <a:spLocks/>
          </p:cNvSpPr>
          <p:nvPr/>
        </p:nvSpPr>
        <p:spPr>
          <a:xfrm>
            <a:off x="-4307" y="5814898"/>
            <a:ext cx="18291175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신</a:t>
            </a:r>
            <a:r>
              <a:rPr lang="en-US" altLang="ko-KR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143</a:t>
            </a:r>
            <a:r>
              <a:rPr lang="ko-KR" alt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쪽</a:t>
            </a:r>
            <a:r>
              <a:rPr lang="en-US" altLang="ko-KR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7183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DB52463-E361-D799-709A-8BECC583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1506D94-726E-0162-632C-2F0A9F3BFB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8DDC89BB-0DD3-8F43-4140-92796B82C49D}"/>
              </a:ext>
            </a:extLst>
          </p:cNvPr>
          <p:cNvSpPr txBox="1">
            <a:spLocks/>
          </p:cNvSpPr>
          <p:nvPr/>
        </p:nvSpPr>
        <p:spPr>
          <a:xfrm>
            <a:off x="1225587" y="723968"/>
            <a:ext cx="15840000" cy="893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요한복음 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29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~34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81F83BD-629E-71A1-72FD-FE8DDD3F2DCE}"/>
              </a:ext>
            </a:extLst>
          </p:cNvPr>
          <p:cNvSpPr txBox="1">
            <a:spLocks/>
          </p:cNvSpPr>
          <p:nvPr/>
        </p:nvSpPr>
        <p:spPr>
          <a:xfrm>
            <a:off x="550227" y="2501498"/>
            <a:ext cx="17190720" cy="6302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1371691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4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91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537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383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229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5074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920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76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738" latinLnBrk="0">
              <a:defRPr/>
            </a:pPr>
            <a:r>
              <a:rPr lang="en-US" altLang="ko-KR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29.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이튿날 요한이 예수께서 자기에게 </a:t>
            </a:r>
            <a:r>
              <a:rPr lang="ko-KR" altLang="en-US" sz="48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나아오심을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보고 </a:t>
            </a:r>
            <a:endParaRPr lang="en-US" altLang="ko-KR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이르되 보라 세상 죄를 지고 가는 하나님의 어린 </a:t>
            </a:r>
            <a:r>
              <a:rPr lang="ko-KR" altLang="en-US" sz="48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양이로다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endParaRPr lang="ko-KR" altLang="en-US" sz="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en-US" altLang="ko-KR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30.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전에 말하기를 내 뒤에 오는 사람이 있는데 </a:t>
            </a:r>
            <a:endParaRPr lang="en-US" altLang="ko-KR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나보다 앞선 것은 그가 나보다 먼저 계심이라 한 것이 </a:t>
            </a:r>
            <a:endParaRPr lang="en-US" altLang="ko-KR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사람을 가리킴이라 </a:t>
            </a:r>
            <a:endParaRPr lang="en-US" altLang="ko-KR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endParaRPr lang="ko-KR" altLang="en-US" sz="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en-US" altLang="ko-KR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31.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나도 그를 알지 못하였으나 내가 와서 물로 세례를 </a:t>
            </a:r>
            <a:endParaRPr lang="en-US" altLang="ko-KR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베푸는 것은 그를 이스라엘에 나타내려 함이라 </a:t>
            </a:r>
            <a:r>
              <a:rPr lang="ko-KR" altLang="en-US" sz="48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하니라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algn="ctr" defTabSz="456738" latinLnBrk="0">
              <a:defRPr/>
            </a:pPr>
            <a:endParaRPr lang="ko-KR" altLang="en-US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54892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DB52463-E361-D799-709A-8BECC583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1506D94-726E-0162-632C-2F0A9F3BFB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8DDC89BB-0DD3-8F43-4140-92796B82C49D}"/>
              </a:ext>
            </a:extLst>
          </p:cNvPr>
          <p:cNvSpPr txBox="1">
            <a:spLocks/>
          </p:cNvSpPr>
          <p:nvPr/>
        </p:nvSpPr>
        <p:spPr>
          <a:xfrm>
            <a:off x="1225587" y="723968"/>
            <a:ext cx="15840000" cy="893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요한복음 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29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~34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81F83BD-629E-71A1-72FD-FE8DDD3F2DCE}"/>
              </a:ext>
            </a:extLst>
          </p:cNvPr>
          <p:cNvSpPr txBox="1">
            <a:spLocks/>
          </p:cNvSpPr>
          <p:nvPr/>
        </p:nvSpPr>
        <p:spPr>
          <a:xfrm>
            <a:off x="550227" y="2566814"/>
            <a:ext cx="17190720" cy="56497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1371691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4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91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537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383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229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5074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920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76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738" latinLnBrk="0">
              <a:defRPr/>
            </a:pPr>
            <a:r>
              <a:rPr lang="en-US" altLang="ko-KR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32.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요한이 또 증언하여 이르되 내가 </a:t>
            </a:r>
            <a:r>
              <a:rPr lang="ko-KR" altLang="en-US" sz="48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보매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성령이 비둘기 같이 하늘로부터 내려와서 그의 위에 머물렀더라</a:t>
            </a:r>
            <a:endParaRPr lang="en-US" altLang="ko-KR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endParaRPr lang="ko-KR" altLang="en-US" sz="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en-US" altLang="ko-KR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33.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나도 그를 알지 못하였으나 나를 보내어 물로 세례를 </a:t>
            </a:r>
            <a:endParaRPr lang="en-US" altLang="ko-KR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베풀라 하신 그이가 나에게 </a:t>
            </a:r>
            <a:r>
              <a:rPr lang="ko-KR" altLang="en-US" sz="48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말씀하시되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성령이 내려서 </a:t>
            </a:r>
            <a:endParaRPr lang="en-US" altLang="ko-KR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누구 </a:t>
            </a:r>
            <a:r>
              <a:rPr lang="ko-KR" altLang="en-US" sz="48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위에든지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머무는 것을 보거든 그가 곧 성령으로 세례를 베푸는 이인 줄 알라 하셨기에 </a:t>
            </a:r>
            <a:endParaRPr lang="en-US" altLang="ko-KR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endParaRPr lang="ko-KR" altLang="en-US" sz="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en-US" altLang="ko-KR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34.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보고 그가 하나님의 아들이심을 </a:t>
            </a:r>
            <a:r>
              <a:rPr lang="ko-KR" altLang="en-US" sz="48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증언하였노라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48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하니라</a:t>
            </a:r>
            <a:endParaRPr lang="ko-KR" altLang="en-US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1144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ECE5F8F-4982-87AB-DC47-1D45A2DF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CCF0B8B-8ED7-814D-95DA-0382AF4838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BDAB0DE8-22C5-5CF3-38BB-5591903DA2C8}"/>
              </a:ext>
            </a:extLst>
          </p:cNvPr>
          <p:cNvSpPr txBox="1">
            <a:spLocks/>
          </p:cNvSpPr>
          <p:nvPr/>
        </p:nvSpPr>
        <p:spPr>
          <a:xfrm>
            <a:off x="0" y="4884131"/>
            <a:ext cx="18291175" cy="76944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50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나는 길 잃은 나그네였네</a:t>
            </a:r>
            <a:endParaRPr lang="en-US" altLang="ko-KR" sz="5000" b="1" dirty="0">
              <a:ln w="0"/>
              <a:solidFill>
                <a:srgbClr val="00206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A1FCFE37-3479-4344-E574-9BA9FE28A65E}"/>
              </a:ext>
            </a:extLst>
          </p:cNvPr>
          <p:cNvSpPr txBox="1">
            <a:spLocks/>
          </p:cNvSpPr>
          <p:nvPr/>
        </p:nvSpPr>
        <p:spPr>
          <a:xfrm>
            <a:off x="-4307" y="5733116"/>
            <a:ext cx="18291175" cy="76944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50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울림 중창단</a:t>
            </a:r>
            <a:endParaRPr lang="en-US" altLang="ko-KR" sz="5000" b="1" dirty="0">
              <a:ln w="0"/>
              <a:solidFill>
                <a:srgbClr val="00206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3792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B3DE6B7-8964-5AFA-8719-28B845242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7FDDDD-E62D-AAAE-8B49-20FE067515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09398AB-7C74-89E7-8ADC-798181A447DF}"/>
              </a:ext>
            </a:extLst>
          </p:cNvPr>
          <p:cNvSpPr txBox="1">
            <a:spLocks/>
          </p:cNvSpPr>
          <p:nvPr/>
        </p:nvSpPr>
        <p:spPr>
          <a:xfrm>
            <a:off x="0" y="3020908"/>
            <a:ext cx="18291175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noFill/>
                </a:ln>
                <a:solidFill>
                  <a:srgbClr val="39281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0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기도와 희생과 헌신의 제물</a:t>
            </a:r>
            <a:r>
              <a:rPr lang="en-US" altLang="ko-KR" sz="100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(Ⅰ)</a:t>
            </a:r>
            <a:endParaRPr lang="ko-KR" altLang="en-US" sz="10000" dirty="0">
              <a:solidFill>
                <a:srgbClr val="00206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296E9380-54EA-8C79-0A2D-B71434A8500D}"/>
              </a:ext>
            </a:extLst>
          </p:cNvPr>
          <p:cNvSpPr txBox="1">
            <a:spLocks/>
          </p:cNvSpPr>
          <p:nvPr/>
        </p:nvSpPr>
        <p:spPr>
          <a:xfrm>
            <a:off x="0" y="4933100"/>
            <a:ext cx="18291175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요한복음 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29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~34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7A2FF497-7735-5D3E-86BA-C889039D20A9}"/>
              </a:ext>
            </a:extLst>
          </p:cNvPr>
          <p:cNvSpPr txBox="1">
            <a:spLocks/>
          </p:cNvSpPr>
          <p:nvPr/>
        </p:nvSpPr>
        <p:spPr>
          <a:xfrm>
            <a:off x="-4307" y="5872067"/>
            <a:ext cx="18291175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6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오구식</a:t>
            </a:r>
            <a:r>
              <a:rPr lang="ko-KR" altLang="en-US" sz="6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목사</a:t>
            </a:r>
            <a:endParaRPr lang="en-US" altLang="ko-KR" sz="6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9445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8AD8B4A-1842-DC21-513B-002B6052F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E3649E1-A43A-26B5-038F-EE03224021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17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97AD9D88-33B1-82E0-AFE9-038ECAE67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1F0F6A5-CAEB-8FA7-8275-606E6CC826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C2BB1973-FF40-BD56-CAA0-A40D00777B23}"/>
              </a:ext>
            </a:extLst>
          </p:cNvPr>
          <p:cNvSpPr txBox="1">
            <a:spLocks/>
          </p:cNvSpPr>
          <p:nvPr/>
        </p:nvSpPr>
        <p:spPr>
          <a:xfrm>
            <a:off x="596068" y="2407196"/>
            <a:ext cx="17117167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공예배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및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주일새벽예배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예배의 성공은 인생의 성공입니다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  <a:endParaRPr lang="en-US" altLang="ko-KR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endParaRPr lang="en-US" altLang="ko-KR" sz="500" spc="-3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오후예배 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형제주일로 선교회화 함께 합니다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</a:p>
          <a:p>
            <a:pPr algn="l" defTabSz="1632753">
              <a:lnSpc>
                <a:spcPct val="100000"/>
              </a:lnSpc>
              <a:defRPr/>
            </a:pPr>
            <a:endParaRPr lang="en-US" altLang="ko-KR" sz="500" spc="-3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3. 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병원정기예배 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오후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&lt; 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메트로요양병원 봉사 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5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여전도회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5000" spc="-3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동마산병원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자율 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&gt;</a:t>
            </a:r>
            <a:endParaRPr lang="ko-KR" altLang="en-US" spc="-300" dirty="0"/>
          </a:p>
        </p:txBody>
      </p:sp>
    </p:spTree>
    <p:extLst>
      <p:ext uri="{BB962C8B-B14F-4D97-AF65-F5344CB8AC3E}">
        <p14:creationId xmlns:p14="http://schemas.microsoft.com/office/powerpoint/2010/main" val="379875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45AE9D8-76F2-09E7-91CD-FF7BA56C5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D9BE4EF-56F9-EDE2-364E-207577C19B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13CA7686-B7B5-1253-2B9D-7A76E86F334E}"/>
              </a:ext>
            </a:extLst>
          </p:cNvPr>
          <p:cNvSpPr txBox="1">
            <a:spLocks/>
          </p:cNvSpPr>
          <p:nvPr/>
        </p:nvSpPr>
        <p:spPr>
          <a:xfrm>
            <a:off x="583005" y="2420259"/>
            <a:ext cx="17104104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전도대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매주 수요일 오전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30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분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endParaRPr lang="ko-KR" altLang="en-US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구국기도회 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6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 한달 </a:t>
            </a:r>
            <a:r>
              <a:rPr lang="ko-KR" altLang="en-US" sz="5000" spc="-3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금요기도회는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5000" spc="-3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권사회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주최 </a:t>
            </a:r>
            <a:r>
              <a:rPr lang="ko-KR" altLang="en-US" sz="5000" spc="-3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구국기도회입니다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많은 관심과 참여 바랍니다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..</a:t>
            </a:r>
            <a:endParaRPr lang="ko-KR" altLang="en-US" spc="-300" dirty="0"/>
          </a:p>
        </p:txBody>
      </p:sp>
    </p:spTree>
    <p:extLst>
      <p:ext uri="{BB962C8B-B14F-4D97-AF65-F5344CB8AC3E}">
        <p14:creationId xmlns:p14="http://schemas.microsoft.com/office/powerpoint/2010/main" val="3534735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908A7295-BC23-6E1A-9E5B-98BDA54BC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4DB366C-EDF1-5E73-1D64-370A60DCC4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AC5BAEFD-8BF6-9D4B-8F4F-895040E95CE5}"/>
              </a:ext>
            </a:extLst>
          </p:cNvPr>
          <p:cNvSpPr txBox="1">
            <a:spLocks/>
          </p:cNvSpPr>
          <p:nvPr/>
        </p:nvSpPr>
        <p:spPr>
          <a:xfrm>
            <a:off x="583005" y="2407196"/>
            <a:ext cx="17182482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 algn="l" defTabSz="1632753">
              <a:lnSpc>
                <a:spcPct val="100000"/>
              </a:lnSpc>
              <a:buAutoNum type="arabicPeriod"/>
              <a:defRPr/>
            </a:pP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담임목사님과 오찬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(?) :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이영근장로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이재춘장로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endParaRPr lang="ko-KR" altLang="en-US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튀르키예성지순례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은혜 가운데 잘 다녀왔습니다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커피 대접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ko-KR" altLang="en-US" spc="-300" dirty="0"/>
          </a:p>
        </p:txBody>
      </p:sp>
    </p:spTree>
    <p:extLst>
      <p:ext uri="{BB962C8B-B14F-4D97-AF65-F5344CB8AC3E}">
        <p14:creationId xmlns:p14="http://schemas.microsoft.com/office/powerpoint/2010/main" val="3843550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543C93-2125-4998-F5B4-AA0A5FDA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7E0545-A3DC-CBF0-C56C-591660EA0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3460B4C2-917F-2EC1-3DAB-29761C57134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0477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A3EEA7C-6182-CF7A-9BD4-30CFA35D7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220CEE4-EC9B-9B6D-BAC0-CCEEA83C16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328AB1E4-C072-90F9-5C46-9124594FF0DF}"/>
              </a:ext>
            </a:extLst>
          </p:cNvPr>
          <p:cNvSpPr txBox="1">
            <a:spLocks/>
          </p:cNvSpPr>
          <p:nvPr/>
        </p:nvSpPr>
        <p:spPr>
          <a:xfrm>
            <a:off x="504627" y="2407196"/>
            <a:ext cx="17749972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담임목사님 허락없이 외부 성경공부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기타 집회 참석을 금하며 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유튜브도 조심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</a:p>
          <a:p>
            <a:pPr algn="l" defTabSz="1632753">
              <a:lnSpc>
                <a:spcPct val="100000"/>
              </a:lnSpc>
              <a:defRPr/>
            </a:pPr>
            <a:endParaRPr lang="en-US" altLang="ko-KR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결혼감사예배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피로연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: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김하은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김규성목사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고은애사모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장녀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                     6/13(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토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오후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12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                   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뷔페파크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9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층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교회출발 오전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11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30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분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ko-KR" altLang="en-US" spc="-300" dirty="0"/>
          </a:p>
        </p:txBody>
      </p:sp>
    </p:spTree>
    <p:extLst>
      <p:ext uri="{BB962C8B-B14F-4D97-AF65-F5344CB8AC3E}">
        <p14:creationId xmlns:p14="http://schemas.microsoft.com/office/powerpoint/2010/main" val="2049297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7EC475FC-A80E-14BC-DFF2-6ED11A8E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0C6905E-6948-BC45-C1EE-B8C968B69E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88B14C32-E21D-0495-B671-2C55BB01468A}"/>
              </a:ext>
            </a:extLst>
          </p:cNvPr>
          <p:cNvSpPr txBox="1">
            <a:spLocks/>
          </p:cNvSpPr>
          <p:nvPr/>
        </p:nvSpPr>
        <p:spPr>
          <a:xfrm>
            <a:off x="504627" y="2407196"/>
            <a:ext cx="17749972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절대금지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교회 내에서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불법다단계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상거래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금전거래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보증등과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이단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그리고 부정어와 남의 말</a:t>
            </a:r>
          </a:p>
          <a:p>
            <a:pPr algn="l" defTabSz="1632753">
              <a:lnSpc>
                <a:spcPct val="100000"/>
              </a:lnSpc>
              <a:defRPr/>
            </a:pPr>
            <a:endParaRPr lang="en-US" altLang="ko-KR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가정 및 사업장 심방은 신청하는 순서대로 합니다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</a:p>
          <a:p>
            <a:pPr algn="l" defTabSz="1632753">
              <a:lnSpc>
                <a:spcPct val="100000"/>
              </a:lnSpc>
              <a:defRPr/>
            </a:pPr>
            <a:endParaRPr lang="en-US" altLang="ko-KR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3. 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보리수가 익어갑니다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필요하신 분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-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최방열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장로 문의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ko-KR" altLang="en-US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5711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2824CDC-DFFB-3F50-6F76-447723692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0ADA62F-FAA6-EE61-A09A-47CC47B1DD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48BBF4C1-8853-8193-3156-0D504E263F34}"/>
              </a:ext>
            </a:extLst>
          </p:cNvPr>
          <p:cNvSpPr txBox="1">
            <a:spLocks/>
          </p:cNvSpPr>
          <p:nvPr/>
        </p:nvSpPr>
        <p:spPr>
          <a:xfrm>
            <a:off x="0" y="4886725"/>
            <a:ext cx="18291175" cy="6771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찬송가</a:t>
            </a:r>
            <a:r>
              <a:rPr lang="en-US" altLang="ko-KR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250</a:t>
            </a:r>
            <a:r>
              <a:rPr lang="ko-KR" alt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♪ 구주의 십자가 보혈로</a:t>
            </a:r>
          </a:p>
        </p:txBody>
      </p:sp>
    </p:spTree>
    <p:extLst>
      <p:ext uri="{BB962C8B-B14F-4D97-AF65-F5344CB8AC3E}">
        <p14:creationId xmlns:p14="http://schemas.microsoft.com/office/powerpoint/2010/main" val="7905686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B9A49CD9-0835-C258-CB02-07AAA646796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3511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0A529032-04C0-EAD3-8DA7-058B96F732C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9200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8" name="그림 1">
            <a:extLst>
              <a:ext uri="{FF2B5EF4-FFF2-40B4-BE49-F238E27FC236}">
                <a16:creationId xmlns:a16="http://schemas.microsoft.com/office/drawing/2014/main" id="{279F15B3-FDD1-2B18-21D6-887F5AF1590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7" t="51797"/>
          <a:stretch/>
        </p:blipFill>
        <p:spPr bwMode="auto">
          <a:xfrm>
            <a:off x="6570616" y="5301075"/>
            <a:ext cx="11713681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1">
            <a:extLst>
              <a:ext uri="{FF2B5EF4-FFF2-40B4-BE49-F238E27FC236}">
                <a16:creationId xmlns:a16="http://schemas.microsoft.com/office/drawing/2014/main" id="{218C3823-9F8D-4634-33F7-76C3C8FA6EB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51797" r="70983"/>
          <a:stretch/>
        </p:blipFill>
        <p:spPr bwMode="auto">
          <a:xfrm>
            <a:off x="14055634" y="1913440"/>
            <a:ext cx="3135086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55203B6E-EDFC-9AA2-C83F-241D64699BA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7"/>
          <a:stretch>
            <a:fillRect/>
          </a:stretch>
        </p:blipFill>
        <p:spPr bwMode="auto">
          <a:xfrm>
            <a:off x="1587" y="300448"/>
            <a:ext cx="16740000" cy="465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4975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1AD9E2B5-BE11-8787-0675-45794D7E291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6660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AE7A7FE9-68F2-2681-B52F-7AD113CD21D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061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8" name="그림 1">
            <a:extLst>
              <a:ext uri="{FF2B5EF4-FFF2-40B4-BE49-F238E27FC236}">
                <a16:creationId xmlns:a16="http://schemas.microsoft.com/office/drawing/2014/main" id="{279F15B3-FDD1-2B18-21D6-887F5AF1590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7" t="51797"/>
          <a:stretch/>
        </p:blipFill>
        <p:spPr bwMode="auto">
          <a:xfrm>
            <a:off x="6570616" y="5301075"/>
            <a:ext cx="11713681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1">
            <a:extLst>
              <a:ext uri="{FF2B5EF4-FFF2-40B4-BE49-F238E27FC236}">
                <a16:creationId xmlns:a16="http://schemas.microsoft.com/office/drawing/2014/main" id="{218C3823-9F8D-4634-33F7-76C3C8FA6EB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51797" r="70983"/>
          <a:stretch/>
        </p:blipFill>
        <p:spPr bwMode="auto">
          <a:xfrm>
            <a:off x="14055634" y="1913440"/>
            <a:ext cx="3135086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55203B6E-EDFC-9AA2-C83F-241D64699BA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7"/>
          <a:stretch>
            <a:fillRect/>
          </a:stretch>
        </p:blipFill>
        <p:spPr bwMode="auto">
          <a:xfrm>
            <a:off x="1587" y="300448"/>
            <a:ext cx="16740000" cy="465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1886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58A2B58E-3E74-02CB-3407-ECCFAC8B800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199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543C93-2125-4998-F5B4-AA0A5FDA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7E0545-A3DC-CBF0-C56C-591660EA0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BFCA3C9-778D-B26E-DB2D-6EA54F9C37F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1847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49557361-3F2E-5F5F-91F6-F88439BDB9B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1531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8" name="그림 1">
            <a:extLst>
              <a:ext uri="{FF2B5EF4-FFF2-40B4-BE49-F238E27FC236}">
                <a16:creationId xmlns:a16="http://schemas.microsoft.com/office/drawing/2014/main" id="{279F15B3-FDD1-2B18-21D6-887F5AF1590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7" t="51797"/>
          <a:stretch/>
        </p:blipFill>
        <p:spPr bwMode="auto">
          <a:xfrm>
            <a:off x="6570616" y="5301075"/>
            <a:ext cx="11713681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1">
            <a:extLst>
              <a:ext uri="{FF2B5EF4-FFF2-40B4-BE49-F238E27FC236}">
                <a16:creationId xmlns:a16="http://schemas.microsoft.com/office/drawing/2014/main" id="{218C3823-9F8D-4634-33F7-76C3C8FA6EB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51797" r="70983"/>
          <a:stretch/>
        </p:blipFill>
        <p:spPr bwMode="auto">
          <a:xfrm>
            <a:off x="14055634" y="1913440"/>
            <a:ext cx="3135086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55203B6E-EDFC-9AA2-C83F-241D64699BA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7"/>
          <a:stretch>
            <a:fillRect/>
          </a:stretch>
        </p:blipFill>
        <p:spPr bwMode="auto">
          <a:xfrm>
            <a:off x="1587" y="300448"/>
            <a:ext cx="16740000" cy="465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76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0A569E18-17B8-7F9C-0E4D-1CEEF8506E2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9670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EEC51F63-4C3F-E914-A581-E9FA0CA27DC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4128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8" name="그림 1">
            <a:extLst>
              <a:ext uri="{FF2B5EF4-FFF2-40B4-BE49-F238E27FC236}">
                <a16:creationId xmlns:a16="http://schemas.microsoft.com/office/drawing/2014/main" id="{279F15B3-FDD1-2B18-21D6-887F5AF1590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7" t="51797"/>
          <a:stretch/>
        </p:blipFill>
        <p:spPr bwMode="auto">
          <a:xfrm>
            <a:off x="6570616" y="5301075"/>
            <a:ext cx="11713681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1">
            <a:extLst>
              <a:ext uri="{FF2B5EF4-FFF2-40B4-BE49-F238E27FC236}">
                <a16:creationId xmlns:a16="http://schemas.microsoft.com/office/drawing/2014/main" id="{218C3823-9F8D-4634-33F7-76C3C8FA6EB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51797" r="70983"/>
          <a:stretch/>
        </p:blipFill>
        <p:spPr bwMode="auto">
          <a:xfrm>
            <a:off x="14055634" y="1913440"/>
            <a:ext cx="3135086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55203B6E-EDFC-9AA2-C83F-241D64699BA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7"/>
          <a:stretch>
            <a:fillRect/>
          </a:stretch>
        </p:blipFill>
        <p:spPr bwMode="auto">
          <a:xfrm>
            <a:off x="1587" y="300448"/>
            <a:ext cx="16740000" cy="465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7583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A6BBDE7-38DE-A4ED-E02F-139845B2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2D3378E-E5B7-AB06-B04A-2F1B948F0A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90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EA1FD6B-BC58-EEA4-BBAE-D6038400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F005868-20BB-5B1F-0B57-FD3184FE22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408BC4C6-F032-8667-CB78-5584874D405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9" t="51387"/>
          <a:stretch/>
        </p:blipFill>
        <p:spPr bwMode="auto">
          <a:xfrm>
            <a:off x="7419702" y="5277394"/>
            <a:ext cx="10869885" cy="469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754BBEA1-574A-769B-7425-EA77BA7271C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51387" r="72467"/>
          <a:stretch/>
        </p:blipFill>
        <p:spPr bwMode="auto">
          <a:xfrm>
            <a:off x="14382204" y="1889760"/>
            <a:ext cx="3422468" cy="469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3E850ECF-6F8A-19A0-FB9E-550624B0BD7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3"/>
          <a:stretch/>
        </p:blipFill>
        <p:spPr bwMode="auto">
          <a:xfrm>
            <a:off x="1587" y="317500"/>
            <a:ext cx="15120000" cy="49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2178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EA1FD6B-BC58-EEA4-BBAE-D6038400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F005868-20BB-5B1F-0B57-FD3184FE22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B7CE378B-CA4E-87E3-076D-7F18246EBA4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3"/>
          <a:stretch/>
        </p:blipFill>
        <p:spPr bwMode="auto">
          <a:xfrm>
            <a:off x="3175" y="317500"/>
            <a:ext cx="15120000" cy="49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EDAB8B3A-699E-7903-49D3-02E38F33B30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2" t="52605"/>
          <a:stretch/>
        </p:blipFill>
        <p:spPr bwMode="auto">
          <a:xfrm>
            <a:off x="6897188" y="5394960"/>
            <a:ext cx="11397161" cy="457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1D549B2-300B-5BB5-72F5-DF10F3A9064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52605" r="75522"/>
          <a:stretch/>
        </p:blipFill>
        <p:spPr bwMode="auto">
          <a:xfrm>
            <a:off x="14478409" y="2007326"/>
            <a:ext cx="2534194" cy="457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2224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B3DE6B7-8964-5AFA-8719-28B845242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7FDDDD-E62D-AAAE-8B49-20FE067515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09398AB-7C74-89E7-8ADC-798181A447DF}"/>
              </a:ext>
            </a:extLst>
          </p:cNvPr>
          <p:cNvSpPr txBox="1">
            <a:spLocks/>
          </p:cNvSpPr>
          <p:nvPr/>
        </p:nvSpPr>
        <p:spPr>
          <a:xfrm>
            <a:off x="65315" y="3020908"/>
            <a:ext cx="18291175" cy="184665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noFill/>
                </a:ln>
                <a:solidFill>
                  <a:srgbClr val="39281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축도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7A2FF497-7735-5D3E-86BA-C889039D20A9}"/>
              </a:ext>
            </a:extLst>
          </p:cNvPr>
          <p:cNvSpPr txBox="1">
            <a:spLocks/>
          </p:cNvSpPr>
          <p:nvPr/>
        </p:nvSpPr>
        <p:spPr>
          <a:xfrm>
            <a:off x="-4307" y="4910361"/>
            <a:ext cx="18291175" cy="17697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1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오구식</a:t>
            </a:r>
            <a:r>
              <a:rPr lang="ko-KR" altLang="en-US" sz="11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목사</a:t>
            </a:r>
            <a:endParaRPr lang="en-US" altLang="ko-KR" sz="115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7509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346F43F-F900-F07F-4BD2-C22A11BF2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FBFCB67-EF0C-E870-C111-9199E088AF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5">
            <a:extLst>
              <a:ext uri="{FF2B5EF4-FFF2-40B4-BE49-F238E27FC236}">
                <a16:creationId xmlns:a16="http://schemas.microsoft.com/office/drawing/2014/main" id="{17065429-3951-4E2D-BA0A-A66C90E3D984}"/>
              </a:ext>
            </a:extLst>
          </p:cNvPr>
          <p:cNvSpPr txBox="1">
            <a:spLocks/>
          </p:cNvSpPr>
          <p:nvPr/>
        </p:nvSpPr>
        <p:spPr>
          <a:xfrm>
            <a:off x="-944" y="4311140"/>
            <a:ext cx="17731163" cy="19124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713" lvl="1" indent="0" algn="ctr" defTabSz="1371464">
              <a:lnSpc>
                <a:spcPct val="100000"/>
              </a:lnSpc>
              <a:buNone/>
            </a:pPr>
            <a:r>
              <a:rPr lang="ko-KR" altLang="en-US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김미정</a:t>
            </a:r>
            <a:r>
              <a:rPr lang="en-US" altLang="ko-KR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생일</a:t>
            </a:r>
            <a:r>
              <a:rPr lang="en-US" altLang="ko-KR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en-US" altLang="ko-KR" sz="9600" kern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7593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543C93-2125-4998-F5B4-AA0A5FDA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7E0545-A3DC-CBF0-C56C-591660EA0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AD1E8493-7E51-F45E-EB80-585B69BBA37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2034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45DD568-C627-8046-F8BA-5BAA85E77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C15AC24-78D6-1746-FDAF-FF953E14AC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929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EB18E4D-B92A-16A9-4E4A-B868EE727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ADEBB45-701E-5F81-8594-EFEB0785A7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488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9D73BE94-33C5-8EB0-BEED-0C62C3DBC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A34CAC0-35FA-828D-058F-BA0574538E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47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543C93-2125-4998-F5B4-AA0A5FDA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7E0545-A3DC-CBF0-C56C-591660EA0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66FBE8A6-921D-34F3-DDAF-1ED5B49CBD5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7" t="52064"/>
          <a:stretch/>
        </p:blipFill>
        <p:spPr bwMode="auto">
          <a:xfrm>
            <a:off x="7903029" y="5342708"/>
            <a:ext cx="10388146" cy="46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DBECA2E2-1A30-E683-BE29-D6DF39460A5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4" t="52064" r="57493"/>
          <a:stretch/>
        </p:blipFill>
        <p:spPr bwMode="auto">
          <a:xfrm>
            <a:off x="14761027" y="1955074"/>
            <a:ext cx="2860765" cy="46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3DDA45ED-7BA2-57FE-AC8F-7348490F7AB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36"/>
          <a:stretch/>
        </p:blipFill>
        <p:spPr bwMode="auto">
          <a:xfrm>
            <a:off x="0" y="317500"/>
            <a:ext cx="18288000" cy="502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079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ACCFD595-C870-7E8C-1ABE-C2FD92810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960C572-AB49-610C-3701-00674A784F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75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5DFF52C-BCE1-E907-DB32-737943D3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EC143D-E37C-E7B4-B5E4-B23EAC925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79CDDDF2-03CC-FAB0-123D-8F45FFCA926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0"/>
          <a:stretch>
            <a:fillRect/>
          </a:stretch>
        </p:blipFill>
        <p:spPr bwMode="auto">
          <a:xfrm>
            <a:off x="1588" y="300448"/>
            <a:ext cx="1728152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8412DA8-A404-FFEF-FA6B-5CD950E1878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6" t="51797"/>
          <a:stretch>
            <a:fillRect/>
          </a:stretch>
        </p:blipFill>
        <p:spPr bwMode="auto">
          <a:xfrm>
            <a:off x="7993063" y="5301075"/>
            <a:ext cx="10296524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93A776E2-02AB-B2A1-5CC6-EF1FBA3499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6" t="51797" r="59682"/>
          <a:stretch>
            <a:fillRect/>
          </a:stretch>
        </p:blipFill>
        <p:spPr bwMode="auto">
          <a:xfrm>
            <a:off x="12933364" y="1926411"/>
            <a:ext cx="3889374" cy="46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253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453</Words>
  <Application>Microsoft Office PowerPoint</Application>
  <PresentationFormat>사용자 지정</PresentationFormat>
  <Paragraphs>73</Paragraphs>
  <Slides>62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62</vt:i4>
      </vt:variant>
    </vt:vector>
  </HeadingPairs>
  <TitlesOfParts>
    <vt:vector size="67" baseType="lpstr">
      <vt:lpstr>나눔고딕</vt:lpstr>
      <vt:lpstr>나눔고딕 ExtraBold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47</cp:revision>
  <dcterms:created xsi:type="dcterms:W3CDTF">2026-04-10T02:51:08Z</dcterms:created>
  <dcterms:modified xsi:type="dcterms:W3CDTF">2026-06-05T06:15:26Z</dcterms:modified>
</cp:coreProperties>
</file>