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  <p:sldMasterId id="2147483987" r:id="rId2"/>
    <p:sldMasterId id="2147483999" r:id="rId3"/>
    <p:sldMasterId id="2147484011" r:id="rId4"/>
    <p:sldMasterId id="2147484023" r:id="rId5"/>
  </p:sldMasterIdLst>
  <p:notesMasterIdLst>
    <p:notesMasterId r:id="rId64"/>
  </p:notesMasterIdLst>
  <p:sldIdLst>
    <p:sldId id="70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56" r:id="rId15"/>
    <p:sldId id="705" r:id="rId16"/>
    <p:sldId id="706" r:id="rId17"/>
    <p:sldId id="707" r:id="rId18"/>
    <p:sldId id="708" r:id="rId19"/>
    <p:sldId id="709" r:id="rId20"/>
    <p:sldId id="272" r:id="rId21"/>
    <p:sldId id="273" r:id="rId22"/>
    <p:sldId id="710" r:id="rId23"/>
    <p:sldId id="711" r:id="rId24"/>
    <p:sldId id="712" r:id="rId25"/>
    <p:sldId id="265" r:id="rId26"/>
    <p:sldId id="713" r:id="rId27"/>
    <p:sldId id="714" r:id="rId28"/>
    <p:sldId id="715" r:id="rId29"/>
    <p:sldId id="716" r:id="rId30"/>
    <p:sldId id="717" r:id="rId31"/>
    <p:sldId id="718" r:id="rId32"/>
    <p:sldId id="719" r:id="rId33"/>
    <p:sldId id="720" r:id="rId34"/>
    <p:sldId id="721" r:id="rId35"/>
    <p:sldId id="722" r:id="rId36"/>
    <p:sldId id="723" r:id="rId37"/>
    <p:sldId id="266" r:id="rId38"/>
    <p:sldId id="724" r:id="rId39"/>
    <p:sldId id="725" r:id="rId40"/>
    <p:sldId id="726" r:id="rId41"/>
    <p:sldId id="727" r:id="rId42"/>
    <p:sldId id="728" r:id="rId43"/>
    <p:sldId id="729" r:id="rId44"/>
    <p:sldId id="730" r:id="rId45"/>
    <p:sldId id="731" r:id="rId46"/>
    <p:sldId id="732" r:id="rId47"/>
    <p:sldId id="733" r:id="rId48"/>
    <p:sldId id="734" r:id="rId49"/>
    <p:sldId id="735" r:id="rId50"/>
    <p:sldId id="736" r:id="rId51"/>
    <p:sldId id="737" r:id="rId52"/>
    <p:sldId id="738" r:id="rId53"/>
    <p:sldId id="739" r:id="rId54"/>
    <p:sldId id="740" r:id="rId55"/>
    <p:sldId id="741" r:id="rId56"/>
    <p:sldId id="742" r:id="rId57"/>
    <p:sldId id="743" r:id="rId58"/>
    <p:sldId id="744" r:id="rId59"/>
    <p:sldId id="745" r:id="rId60"/>
    <p:sldId id="746" r:id="rId61"/>
    <p:sldId id="747" r:id="rId62"/>
    <p:sldId id="748" r:id="rId6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shia1004@gmail.com" initials="e" lastIdx="12" clrIdx="0">
    <p:extLst>
      <p:ext uri="{19B8F6BF-5375-455C-9EA6-DF929625EA0E}">
        <p15:presenceInfo xmlns:p15="http://schemas.microsoft.com/office/powerpoint/2012/main" userId="27789a781cc647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8E7"/>
    <a:srgbClr val="FFFFFF"/>
    <a:srgbClr val="FFFFFD"/>
    <a:srgbClr val="FDFDFD"/>
    <a:srgbClr val="FCFDFF"/>
    <a:srgbClr val="070300"/>
    <a:srgbClr val="FDFCEA"/>
    <a:srgbClr val="FBFCFE"/>
    <a:srgbClr val="E8E9EB"/>
    <a:srgbClr val="EBD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16D1-6943-4C93-B786-642F7245996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1AF3C-3958-4BC3-B0C9-7AC14022D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15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83B03-0245-4091-901B-0926AE778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4977671-00FF-4EF7-BE0C-CCC570C27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737BDD-DBB6-4C45-8297-0B57093C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1A1024-9B0D-4AB9-BB30-785F809C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D0975B-2E34-4259-8EA8-A0E5E5AA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74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9CE28E-B31E-4142-A7E1-A5DFF7FB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91F854-5C86-491A-B463-1989AEB28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9CA6CA-769C-4DD6-8401-9D9D75D9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D3CC08-96C2-428A-9BE0-626AEACF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506F22-A68B-4243-8AE8-8C348881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61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B36C472-70DE-4F65-A74C-61029331E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BD1A16-CBFB-4EDE-8486-37CD41D5A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3E5218-24BF-4FDF-944F-61CA12F8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04047A-31E1-48BF-9816-7338BDBC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5A7C8-CDF5-4779-A689-2D7E7C19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71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25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93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595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21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106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483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639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71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F13775-20CC-4643-891A-E8F3F691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DB259C-DE34-4493-9B65-E61A1DE65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562C61-B14F-42A0-B6AB-B48845A5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B6A9DE-3C5D-4C12-9ACE-35E9748E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1A100A-70E7-4F81-B778-3B12CBFB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03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4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700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333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D575B-597B-07CC-7AA8-0ADD0F985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7222B3-A5CC-81A6-7D07-5C58CDEFE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E11635-2373-200F-F6D5-655D0A6FE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33E48-AF37-42DE-AD94-56B597E4A6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8008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CCEA07-B6B8-D11E-BA31-08DA1BA77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4AC9E5-9C08-8739-804B-440BC6D80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1611DB-5A3F-4ADA-3BF9-17750D3F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83AAA-308E-4DB8-8908-6734FE5F3D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7107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E4CD0-DA50-C2BC-E9D3-E2E0DB74D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452CDE-2F47-DEF7-500F-B86C637F8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27B6C2-C5B6-2767-2409-004945ED4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D2180-8677-401F-9F1A-6BDB86A375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2772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985BB-042B-E0D2-5DB0-8AA6E7F35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7B62C-0B63-A0DE-D709-3803A7212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770FE-4BE5-250F-4C30-49C38F756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D05EE-7EE0-4DD7-864C-2AD105751B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9955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E06A1E-1842-DA1C-3831-9DDE22F74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FF2C04-B68F-8821-FE0E-E3B3A9A46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76ADA7-EFB6-B3F4-A829-6671DD0A2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6A0CD-DFE2-489A-A98F-43443A0F962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3956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2DB2CC-F2A6-3A62-0E6A-0D434CD30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38B79D-5411-607F-BC71-545B3F2D1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649712-9C2F-6585-D801-4BF5D14F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32ABD-4D11-4672-AAFF-FC94F8A50F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0051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32C603-70F8-1164-260B-66805A74F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F0A29F-A55C-24BC-FD10-2AABBA510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C05AB3-1728-1419-D127-A13B94138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753BE-C839-4F73-B469-35FE399F0F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513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755D35-F721-42FF-8B40-0426E9AD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D00F3F-2287-4CF0-B8EC-E96C7FAEF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3DCCFE-E6C2-4009-BCE9-96210AA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01607-B400-4E14-BABB-E329D3D9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08CE7D-C60B-4747-9D0C-CB96CB02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977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8021F-30C9-5BBE-B436-758E715EE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59320-277F-867D-2346-8416F70A8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B2220-F07A-22B7-232A-0E13768CB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52AF1-6C86-41CF-8A9E-C7ECC0DC84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8854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05FCF-AC35-6280-B8FF-919665E52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E2B15-BAA7-FBE2-E068-857B38AD5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78778-B1F5-FB52-0551-9F225215E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22838-BA34-40FC-85CD-9004E6D71E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1132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3F27F2-6DE1-9723-1012-F2C0A99E6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A34BAA-6D4A-32BD-66BF-A067401CD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413C13-7CDB-AFF7-8096-576FE34C39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1C104-95EF-4083-AA7A-12A3C2C2F7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1934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768BFE-1D1C-E266-AF05-9713639E1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980231-9CCA-2738-91AC-C6FC9D058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DE992C-A821-169E-C259-63ACD9528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75CA3-3FCD-4299-80DA-351E159389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865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18945-0002-C836-AEDB-129FB449D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4D1B08-0A41-B6AD-FB3B-9BD51DF95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705A0-160B-EC24-F642-8D0A538FD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F2BDB-F263-4181-94A2-EC387DC0AC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5659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00463D-2113-88D7-7794-7C83DA77A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1E9099-5B2E-0FA9-E8BC-F3D752109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E47F76-BAC5-6394-3B68-D47410C6A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5154-3471-4B11-AEEF-8110BA7279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0915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2B091B-E786-5134-FFBB-6C5DA02BC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7EFC88-B424-CF1F-A364-C7407CFAD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335C8B-2228-5468-1419-CB5858252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F0E2E-BCB7-4AFC-A5F1-B39BBE7E00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0333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1E0D-9B3D-D4D0-F201-00153B576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67270-CDE8-0C26-192D-0C4EF6E5C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BB59F-6480-EFCE-4A44-3E5005C6F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20EB-B963-45D1-869C-E030F02C6D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8885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68DE5D-D925-3744-08E6-C9051C454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6776ED-BC34-F63F-F898-BBB61738B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594709-FDA9-AB6B-875F-FF68F1420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116F-4952-4FE4-9AF3-DE4985F3E62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4213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597C7A-1A11-0B7D-7061-A864D832A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C8ACA2-7370-4995-89FF-F78332A3C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92D77A-BCBA-B063-34D0-767C4F140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50F28-1E5F-4E27-8245-AC0C096696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010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10EEDD-E56E-4E67-A93A-916305D7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749F2A-381D-481A-BEAD-502C39E5E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BAE42D-C461-458B-AA4B-6A75DF126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940B81-692D-448C-A7A1-619150B4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F0396A-B459-4429-BCAA-253E08D0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3F97DC-0CBA-455A-A34E-8D03948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673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37F220-F9EB-98CA-DF02-8D7C2F6EA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CF2A6-8C30-13FF-1A4E-B5146B6EC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9D9769-FBD4-82E9-C964-7A0B69DE0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B249-2C57-40BD-90CA-311FAFAE13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6410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EAEE2-5869-CE18-16F8-4163AFE3A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2FCBB8-6E2A-C16A-7E9A-41F171EF2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7A07F2-AB24-DF00-0DBE-6A75369B2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89D34-DD2E-4DA4-9EC9-C7CC57A4C1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9437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B74C6-6AD6-2BA5-9DE1-8D9E2C9E1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AE164-4D7D-D6FD-68A2-D1D61FFC7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DA91F-9B2A-D9BC-4602-521DA6ABB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2355E-281A-4E37-BE4F-434F50D2C5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3349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F975BC-B276-DCA6-596B-F307FC8F6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BF76C0-DCD2-9696-205F-58DD23175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BAF36F-FA5F-2BD4-51F1-3B3145E0B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97492-D35F-4D11-87A0-30CD5DCC6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1580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A1AAE-3E1D-0786-143F-0FF2722AC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9BC393-1B84-D990-3D96-47D4F8401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19C7A-CD31-D0EB-DC97-DBF347FED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DF5E-C0A0-4D82-8975-09F8BEE150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2815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C3C4B0-4401-F869-BB65-427D3511E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B235C2-CD7C-6BF8-814E-30D3F0533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AABBB6-707A-9D28-B5F3-51BB9D940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71262-ED30-4FB4-9F2F-6742727653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3177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34C30E-F7D7-39EB-BCD3-AB7D2CC01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7B3A2D-803F-E98B-5249-349B6CF0F7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F9C1D8-FB1C-56F5-7FB2-245E461BA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93501-F95C-4649-A7CA-1576F56212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8808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79E291-E925-5933-C906-50BE88CA7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F4E12-9265-70E2-9E22-053087818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F91795-14FE-F095-E446-4444CB41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54C0C-F375-4A26-BA35-DD7CEF2686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222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4775F9-C663-B2CE-D187-EB8177C66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C65227-A3BC-AD7E-E9C5-2246D4FB1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2BF55-4316-D8A6-1D27-6937EDE5D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3252D-6E64-4E88-A1C1-72544A2172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147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7C13B2-B067-B6DC-5D12-4D5212586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651ECC-E83D-B9CC-B923-2DC858F67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5FA44C-BDB4-DD8E-565C-283FB3B59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90021-6428-4365-8234-504A0208D4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562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5856F3-C429-4C62-8771-D0387E68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7C5BDC-E284-4244-98AF-791736F03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B31548-F5E1-4C0B-A94D-98B92EB85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F8744E4-EEF3-47D6-9888-BC66293AE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4BF4E9-E379-448F-95DB-FD776783B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D65AB2-6941-4AFE-BF87-2724BE05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BCDE460-2E95-491D-AC6C-9FA2807E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E3CA205-9831-48B2-AA79-C5EC5285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534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3D4EFD-D898-0735-90E1-011FE2E03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73A817-0694-D6B8-6F37-10781D9BA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6E44AC-31B1-4CBD-04D0-05FB0C277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2D0B6-EC9C-4677-9199-2022DD36FE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0921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DD6D13-2325-3BE1-2555-768911C5A5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EE6883-5855-D47E-8128-DA6206361E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A21868-35F4-82AF-F021-A0DE57F2F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F9707-9FA2-4530-84BD-C34D22881A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50141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B8EEBD-CDCC-8421-7888-5D3CDEBA3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11F77-5BD1-EE22-AD5E-A029E28AA7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261EDD-ADB4-C610-2C15-DFB68E3D8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154E6-7ADD-4AFE-9D02-F4AB274408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2830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C8639-A1B3-F90F-50E2-7FCB76D9C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C518D6-693F-298D-B675-0BC6E1818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9C486-496E-A1D2-FE85-012BC26DC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F96E8-8D7B-4ADC-A904-F95FAAE4C3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5271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905457-6A3A-B869-8869-DB445D7C9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8DBE1F-2C2B-5E25-47E8-23EC143F7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79EF2D-2A4D-DD58-7FB5-38ABECD73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B9193-2D15-4D4E-9A24-309753CF3C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2803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670EF4-732D-5A32-13E5-387864E07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EA9F02-96C9-4944-A107-9B8CC6805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5E9084-4023-6664-7A69-E93248E7B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4CBBB-9AAC-44D7-9C6B-AD995BBDFB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545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0E59CA-568B-4369-A7E8-9F55A52A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7B9EDD-EE27-4D89-AA3A-E959F0F9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1B56C5-FCAB-493F-AAB9-B81D2ECC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5F622DC-CFBD-4FD2-BC57-FDED8281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1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4A40AD-6B30-415D-B764-C29D9D30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C677825-1760-43D0-8410-88FF2ED6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0AE3D0-B2AF-4020-AE44-7ECC1130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82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B974B-97C5-45A8-AC75-16393009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F2B81B-1FDF-4761-A5AC-2E785981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6FF532-AA70-406C-9D1D-E8AE5691C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269776-077C-4C2D-899D-D31C5018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4560B9-C03B-4DAD-907F-D226BFB5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273DAB-070F-405D-A52C-C542D38C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09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60AA4-4346-42AF-8723-A0A30FF6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B3EFBD-C94C-4D68-A18B-5AFD60506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D7532F-8538-4AB8-9D1F-030A19AA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8C9C53-D680-4EB8-8966-F1499942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717D07-055E-4612-80A0-FD3F59F1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D00B69-61AF-4721-8CB5-6E03445B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76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FF950C0-4EC6-4A7A-8382-0E3ADED5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DAE623-9AA7-4B6E-B006-6870A230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12CFA5-1764-40E1-9A31-9FB92FDAB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56D9-8980-4B7E-92BA-6322A734CB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1A966C-78FA-4EAC-AD5B-44E887A07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F172E7-C8EF-40DA-8AD1-E4548AEBF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94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E748-7F10-4AFD-B032-F019CCD6199C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D663-AB00-472F-8EBE-E77CE7FEC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8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376A77-6DE3-0676-6414-D794F959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6F789B-4CDF-FD0C-E0B0-C39E2388A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AF0945-B0BE-30E1-5C89-6F3EB9FCC1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A803CF-3644-0A2B-5F07-FC4DC09F92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6B6CF3-7383-E88F-2B12-01CE777A95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fld id="{26437C22-EC88-4143-A98F-305415E7CA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21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7AA2E2-91E1-CDA3-B5C6-2CAAC37F8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811CF8-CFE1-A1BF-5BDC-3A8AC5014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8F6610-AF34-2EED-FAA4-6BE5A7F931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3CF3D6-8E46-30EF-2873-45E6114514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03D230-BED1-F211-E140-A27EE39971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 smtClean="0"/>
            </a:lvl1pPr>
          </a:lstStyle>
          <a:p>
            <a:pPr>
              <a:defRPr/>
            </a:pPr>
            <a:fld id="{B7C7E493-369B-41DC-ACF1-6C31F0A116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824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1D71CA-1BF1-F21B-B17E-CF95A2765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16F09C-B39F-458A-3D86-8E9DE3C08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A20C3A-7356-131B-A8F1-DF97CEE701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EF0D2D-42CD-8FD8-78A4-0F0469C9B3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C49F9C-01E7-512E-305C-48AC12A9BD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fld id="{BCE64D2B-1C17-4159-952B-A0132E8104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36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57.xml"/><Relationship Id="rId5" Type="http://schemas.openxmlformats.org/officeDocument/2006/relationships/slide" Target="slide54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57.xml"/><Relationship Id="rId5" Type="http://schemas.openxmlformats.org/officeDocument/2006/relationships/slide" Target="slide54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57.xml"/><Relationship Id="rId5" Type="http://schemas.openxmlformats.org/officeDocument/2006/relationships/slide" Target="slide54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57.xml"/><Relationship Id="rId5" Type="http://schemas.openxmlformats.org/officeDocument/2006/relationships/slide" Target="slide54.xml"/><Relationship Id="rId4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57.xml"/><Relationship Id="rId5" Type="http://schemas.openxmlformats.org/officeDocument/2006/relationships/slide" Target="slide54.xml"/><Relationship Id="rId4" Type="http://schemas.openxmlformats.org/officeDocument/2006/relationships/slide" Target="sl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57.xml"/><Relationship Id="rId5" Type="http://schemas.openxmlformats.org/officeDocument/2006/relationships/slide" Target="slide54.xml"/><Relationship Id="rId4" Type="http://schemas.openxmlformats.org/officeDocument/2006/relationships/slide" Target="slide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57.xml"/><Relationship Id="rId5" Type="http://schemas.openxmlformats.org/officeDocument/2006/relationships/slide" Target="slide54.xml"/><Relationship Id="rId4" Type="http://schemas.openxmlformats.org/officeDocument/2006/relationships/slide" Target="slid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57.xml"/><Relationship Id="rId5" Type="http://schemas.openxmlformats.org/officeDocument/2006/relationships/slide" Target="slide54.xml"/><Relationship Id="rId4" Type="http://schemas.openxmlformats.org/officeDocument/2006/relationships/slide" Target="slid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57.xml"/><Relationship Id="rId5" Type="http://schemas.openxmlformats.org/officeDocument/2006/relationships/slide" Target="slide54.xml"/><Relationship Id="rId4" Type="http://schemas.openxmlformats.org/officeDocument/2006/relationships/slide" Target="slid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C37483B-C40B-4F70-8307-D75361F6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0444" cy="6857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2B2A2E-FD9A-4A78-8CA1-A80DA80ABD3A}"/>
              </a:ext>
            </a:extLst>
          </p:cNvPr>
          <p:cNvSpPr txBox="1"/>
          <p:nvPr/>
        </p:nvSpPr>
        <p:spPr>
          <a:xfrm>
            <a:off x="3598877" y="5751323"/>
            <a:ext cx="8215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명조" panose="02000300000000000000" pitchFamily="2" charset="-127"/>
                <a:ea typeface="제주명조" panose="02000300000000000000" pitchFamily="2" charset="-127"/>
                <a:cs typeface="+mn-cs"/>
              </a:rPr>
              <a:t>잠시 후 예배가 시작됩니다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명조" panose="02000300000000000000" pitchFamily="2" charset="-127"/>
                <a:ea typeface="제주명조" panose="02000300000000000000" pitchFamily="2" charset="-127"/>
                <a:cs typeface="+mn-cs"/>
              </a:rPr>
              <a:t>.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제주명조" panose="02000300000000000000" pitchFamily="2" charset="-127"/>
              <a:ea typeface="제주명조" panose="02000300000000000000" pitchFamily="2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CCE0B-0A99-4077-9C49-83B0ACD22154}"/>
              </a:ext>
            </a:extLst>
          </p:cNvPr>
          <p:cNvSpPr txBox="1"/>
          <p:nvPr/>
        </p:nvSpPr>
        <p:spPr>
          <a:xfrm>
            <a:off x="3808602" y="3063563"/>
            <a:ext cx="8005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880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금요기도회</a:t>
            </a:r>
            <a:endParaRPr lang="ko-KR" altLang="en-US" sz="60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958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989B834-98AC-0327-86E2-CC4ABD245C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9CD13C-4AF0-C540-018E-F9B8EC7D8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B313B9-67A2-39DE-F36F-435B53F0F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BF448D-1236-99BC-5E4E-9D2C46875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4D06F2-179D-66C0-F48A-BBB21ABED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9A3CA3A-AC8B-2564-8896-3AA7159A10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12C6FA-5644-03AD-F3BB-569CF4D0E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CFD8E7-262F-CB17-B24F-72099403D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A2B7CC-BD70-AF58-9AA9-4C1841EED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C66310-66CA-0A0B-0A7D-C1EBED4FD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A05D1EA-73D0-151C-F33E-ECE606A0347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ECDD22-F694-EAA6-9D74-E8C2F282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986D25-D4EC-FDD9-6B33-B5F8025B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5445D1-52FC-7A5D-11E4-72F9D9EE0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79FFDD-E60D-A351-26C0-D52EDA10E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BB555EB-4C7B-2D11-2D75-9661E1D9F1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9249E2-E004-F09D-4D99-05140427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94E60B-A047-70BA-F6F7-E53F6ADD5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3A41E5-65CB-FF7B-E491-E69F4D2B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35D6DF-46B0-2DA4-07C2-AD7EFA53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9E5ABA0-FFB7-0449-15C0-3EEE27F3A9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871369-3EC4-3042-4085-C59F1F53E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70EF32-43BB-B396-0A0E-E04CA52DB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764D6B-8872-B122-3A07-55C445143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1F4985-3E4B-9B61-68BC-7CC483683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4ACC27F-EFD8-0B2C-6253-7B633178D1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1070BD-8FCE-5C72-A0D8-933AD276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5DA085-13C6-E293-DCEE-26506312C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6B6BF1-3721-2897-B170-D533E3454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C6DD8A-3A63-0251-7BAB-53B93E764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89ED83C-208A-AAC8-D87F-C568E038C03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CCC431-6251-5559-23ED-FC8712DB2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60F843-39CA-4F9A-BE28-31CE1803C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2CBCB8-5232-5E59-A57B-C23462574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CF0526-FA46-26FD-60DD-E45FB2ABA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22EBE6A-2A9C-95AF-6DCE-A95A9D1782B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5B0CA5-DE93-1E86-4EFE-346363FE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486AB2-6DC1-0550-AF74-79D401BE5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51568D-0AD7-69CF-E774-0BE955081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1BE939-99E1-40D5-0D84-A9AD505D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1CE5B67-D3AE-113F-2F9C-7440399F19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51B9B4-5267-0E21-7000-A77EE850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46B477-7D22-967B-6EEF-5F941CA0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C1C66E-B50E-F7AD-210A-F002FA9B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970EEB-DEBB-F0C2-0560-DD2CAD823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D19B358-D59B-A217-15B9-89950A4EE7D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FB571A-9F01-646D-2763-46D8CDD1E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34E16D-CF70-599F-479E-27B09625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B9649A-F8B3-210B-F324-86281129C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9991F0E-C5C3-227C-D608-62B16FFB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5"/>
          <a:stretch/>
        </p:blipFill>
        <p:spPr>
          <a:xfrm>
            <a:off x="13088" y="9293"/>
            <a:ext cx="12192000" cy="284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1">
            <a:extLst>
              <a:ext uri="{FF2B5EF4-FFF2-40B4-BE49-F238E27FC236}">
                <a16:creationId xmlns:a16="http://schemas.microsoft.com/office/drawing/2014/main" id="{31D8CEED-2C0B-4A0B-ABE7-4D72AB03F8D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3" t="44102" r="1881" b="18099"/>
          <a:stretch/>
        </p:blipFill>
        <p:spPr>
          <a:xfrm>
            <a:off x="3503712" y="3044957"/>
            <a:ext cx="8663045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72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1715FFB-DB37-477D-60A9-4A5A2BA6C25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92EC8F-2AA0-CF84-E918-946278DFA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FEE620-E1E9-6B97-66A4-678BC51D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E38D7A-B97E-52B9-1892-93AF2D6ED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C47774-6820-B71C-AEF7-52CAF7FD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FF0000"/>
                </a:solidFill>
              </a:rPr>
              <a:t>후</a:t>
            </a:r>
            <a:r>
              <a:rPr lang="en-US" altLang="ko-KR" sz="1467">
                <a:solidFill>
                  <a:srgbClr val="FF0000"/>
                </a:solidFill>
              </a:rPr>
              <a:t>.</a:t>
            </a:r>
            <a:r>
              <a:rPr lang="ko-KR" altLang="en-US" sz="1467">
                <a:solidFill>
                  <a:srgbClr val="FF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6BDEFEF-C3E8-00DA-0187-A8457F4F00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549177-13F1-CF5E-CEAA-C18710228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B38C59-D4D5-CC56-199E-5A7352CD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06025E-680B-9B40-E5F4-C820D599E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014595F-CB47-AF5C-4F67-2D6A5B6F5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FF0000"/>
                </a:solidFill>
              </a:rPr>
              <a:t>후</a:t>
            </a:r>
            <a:r>
              <a:rPr lang="en-US" altLang="ko-KR" sz="1467">
                <a:solidFill>
                  <a:srgbClr val="FF0000"/>
                </a:solidFill>
              </a:rPr>
              <a:t>.</a:t>
            </a:r>
            <a:r>
              <a:rPr lang="ko-KR" altLang="en-US" sz="1467">
                <a:solidFill>
                  <a:srgbClr val="FF0000"/>
                </a:solidFill>
              </a:rPr>
              <a:t>주는 나의 좋은 목자 나는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A853C76-E3DA-8490-E51A-0A274736ECF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308C0A-DBFE-912F-7E4B-49191749A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진정 사모하는 친구가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B2335A-D85C-7F28-67A2-24F81A819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내 맘의 모든 염려 이 세상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6A79BD-CDD7-7359-2D88-1DB212B30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7EFDE77-D0C6-0982-C3B7-79092913F1F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810D47D-1027-55C3-F1C5-BC918A69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진정 사모하는 친구가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4F27B0-D2C6-E29D-3D0B-C1A66297D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내 맘의 모든 염려 이 세상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39B14D2-74A7-0017-CBB2-B03B49C64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F67F70D-0DF1-9ADE-97EA-F000585DE9F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1FF539F-CE70-1716-ECFE-4ABC211F4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진정 사모하는 친구가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8732E6-35C8-22C7-962F-306D48824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내 맘의 모든 염려 이 세상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7A9C2E-4E71-3C23-7E5F-FD8447986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36D8B7D-FA9A-04E3-7A8A-29DD30B8308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BCE3FDE-2FD2-F9BE-F59F-79A38AABE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내 진정 사모하는 친구가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03B83C-3C35-8D72-5D2C-9B87BDB79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내 맘의 모든 염려 이 세상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5A62BF-1CAA-127C-B87A-CB5E1B7DA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7DE1D9A-8476-B9AE-3F82-29C85A437E4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06FBBE-333B-DDE3-F7FE-CA6ADF8D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진정 사모하는 친구가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8FAA42-21F3-6C41-E625-63343C77E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내 맘의 모든 염려 이 세상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F1169B-3029-1566-AD4B-1F6D4E18A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93EBF83-D4C5-7CBD-28E3-A84F28A488F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7BDA14B-CBCF-7E84-CDE2-56826CF37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진정 사모하는 친구가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2D7F3E1-9D03-1253-59B5-C5DC812AA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내 맘의 모든 염려 이 세상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1CB3E95-9BA3-A204-FB2B-49003BC7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07E5194-3AAF-252A-5E13-F87ADB1A678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8A87FD-8821-F3FF-9AF4-C959D726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진정 사모하는 친구가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67698F1-1D17-2DE3-DF8E-DF04D5347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내 맘의 모든 염려 이 세상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5571D70-3E33-76A2-619D-9ED382CAE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ED38E2D-7029-0E9E-B333-4AB6720AC45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0778353-15AC-AF23-E44B-749DA6766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진정 사모하는 친구가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D8E19D-0EA0-EEB5-6BFB-9A3BBE11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내 맘의 모든 염려 이 세상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6E3804-2646-6186-1794-270DAE176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00"/>
          <a:stretch/>
        </p:blipFill>
        <p:spPr>
          <a:xfrm>
            <a:off x="0" y="0"/>
            <a:ext cx="12192000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2">
            <a:extLst>
              <a:ext uri="{FF2B5EF4-FFF2-40B4-BE49-F238E27FC236}">
                <a16:creationId xmlns:a16="http://schemas.microsoft.com/office/drawing/2014/main" id="{D674F1CA-A967-4574-A8BB-FAB8A74A60F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41437" r="3641" b="2963"/>
          <a:stretch/>
        </p:blipFill>
        <p:spPr>
          <a:xfrm>
            <a:off x="3840427" y="2852936"/>
            <a:ext cx="8351573" cy="3813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862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2182CC9-A6E8-A7E4-90AE-14793E4F246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67184E-84A3-80C6-E13B-DEA112CC4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진정 사모하는 친구가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57F10BF-D677-E484-645D-1D5E63382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내 맘의 모든 염려 이 세상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02BA152-AC66-954F-A083-D022ABC79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DFA71DB-C43F-4F45-CFFF-3E8FB531561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7650B1-2660-CB98-2D68-DA606551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진정 사모하는 친구가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A39C25D-2D8D-41F3-7254-906CD5176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내 맘의 모든 염려 이 세상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D766860-7EE7-5331-1D6C-A27D10B83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CA53F28-D8C2-A982-4392-3DAC7464D09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CBB343-8587-3D0B-EB5E-7F8C85C78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진정 사모하는 친구가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655667-3B37-54D7-AFAB-68FFE001E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내 맘의 모든 염려 이 세상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ADE357-0E4F-06DF-3821-DDF88B74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546F376F-3CFA-5B8C-4105-328FD21645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38BA65-0D98-A032-C155-ED646AF26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내 진정 사모하는 친구가</a:t>
            </a:r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C07550-9803-D470-E43F-7D85D3531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내 맘의 모든 염려 이 세상</a:t>
            </a: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07DD83-5869-D596-30EC-D348FC568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내 맘을 다하여서 주님을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E85B751-7DCB-764B-1A41-488C387C9E5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5F47E2-6CE2-C06A-99CD-8915B61B0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좋으신 하나님 너무나 내게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BC5D5E-90B0-B053-048D-5746E3077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난 노래하리라 내 평생 사는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61AC7BD-29E0-1C05-81E1-7E82D377B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좋으신 하나님 너무나 내게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77FCE0E-87A6-BC0C-A5C1-3525C691A0D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9CDDD41-099E-E5A6-DF66-C77E3DCBC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좋으신 하나님 너무나 내게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191926-8903-2E7E-6AE8-B0C07BB85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난 노래하리라 내 평생 사는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3FA2E6-6159-840C-3DE0-507D51A7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좋으신 하나님 너무나 내게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21EAB82-9B25-34CC-886E-FF22D84BBD6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1B1FC70-2AA0-975A-EA19-03882E780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좋으신 하나님 너무나 내게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081153-E296-F96F-78B6-D2A6CAD9A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난 노래하리라 내 평생 사는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F1A76F-BE89-C8A9-60E4-B686F1EB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좋으신 하나님 너무나 내게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7113E77-84BD-7F84-6C57-814C8826591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5A7883A-40F7-D6CC-7272-B48F14B90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좋으신 하나님 너무나 내게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BE14C0D-03FE-03A5-353D-80475BD7D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난 노래하리라 내 평생 사는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839CC6F-8776-E6F0-A70A-73EE9371A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좋으신 하나님 너무나 내게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1D78C0D-6585-DC71-A222-47DEBD443EC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DF6AF53-100E-35E1-5B63-8D4A31F2A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좋으신 하나님 너무나 내게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A8E656-4516-A05F-AB29-B7E9765AF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난 노래하리라 내 평생 사는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1A5750-2329-5AE7-6701-B375F5C2C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좋으신 하나님 너무나 내게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1564818-578A-8E27-163A-FE83EDBE8B5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38FEBB1-CA93-A69B-DEF0-50A15F3A3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좋으신 하나님 너무나 내게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FF4F1E-304B-6E74-0E02-C771545C2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난 노래하리라 내 평생 사는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E4D520-F377-2C61-A2DC-03794705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좋으신 하나님 너무나 내게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00"/>
          <a:stretch/>
        </p:blipFill>
        <p:spPr>
          <a:xfrm>
            <a:off x="0" y="0"/>
            <a:ext cx="12192000" cy="294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3">
            <a:extLst>
              <a:ext uri="{FF2B5EF4-FFF2-40B4-BE49-F238E27FC236}">
                <a16:creationId xmlns:a16="http://schemas.microsoft.com/office/drawing/2014/main" id="{A6E2FFCF-35FC-429F-9118-3CF35E9F39A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47037" r="4336"/>
          <a:stretch/>
        </p:blipFill>
        <p:spPr>
          <a:xfrm>
            <a:off x="3925259" y="3140968"/>
            <a:ext cx="8266741" cy="363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055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67084D6-B184-2D8B-BB29-3D04AE84934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1BD10B-7C2E-0A77-97EF-F8F04F08E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하나님 한 번도 나를 실망시킨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8744DDE-2FDD-0FC7-9F36-1F25CB35A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지나온 모든 세월들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A8EA4FE-C6CC-4327-3500-20974080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656705A-A527-9EA2-D163-E8DE2837A93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524ECC-CA53-553A-DE77-E5C824E47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하나님 한 번도 나를 실망시킨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1107FD-2937-B10F-6937-0A877A16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지나온 모든 세월들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71027E-9B5C-08C6-E3F1-B75E2F8A8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A0F0E3F-5920-1358-3773-8A8CF9F2685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A322B0-F7FF-A841-E58F-9461D2BA9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하나님 한 번도 나를 실망시킨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8F8362-670C-0811-593B-EC0E87E7A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지나온 모든 세월들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1EDD07-604A-1835-BBBD-8847A0CCD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76DD5A9-C72E-1E1F-B3A7-F7EE8A3ADC1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5352A3-5BDC-8E21-F97B-DBFDB8B56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하나님 한 번도 나를 실망시킨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A3B8445-1283-EDED-91EA-CAA96AAD0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지나온 모든 세월들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0EE633D-002D-C991-BA9C-E7F505BE0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C66757C-DD61-40F5-F7F7-E8B848CA5AC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05E4FD2-7EC8-EF06-4399-465DF310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하나님 한 번도 나를 실망시킨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5FEAD3-FB1A-477F-983D-84B09E9D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지나온 모든 세월들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7FBDBD-FDDD-116A-6C99-473398D7E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302D0EB-DCCD-78C1-BA05-1AA537F799F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07D0C1F-3B0A-1F7D-9D5C-FFA13AC64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하나님 한 번도 나를 실망시킨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BBE197-99A2-C011-7E6A-856535907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6.</a:t>
            </a:r>
            <a:r>
              <a:rPr lang="ko-KR" altLang="en-US" sz="1467">
                <a:solidFill>
                  <a:srgbClr val="FF0000"/>
                </a:solidFill>
              </a:rPr>
              <a:t>지나온 모든 세월들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0A3F0A-E4B7-AB98-FBFF-065170A15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1977790-ACDD-DDC7-4DE6-2693A77D0B2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EBCEB05-3738-1949-7DE8-83BE710B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하나님 한 번도 나를 실망시킨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1F1C474-E976-1B7A-C703-4A498C591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6.</a:t>
            </a:r>
            <a:r>
              <a:rPr lang="ko-KR" altLang="en-US" sz="1467">
                <a:solidFill>
                  <a:srgbClr val="FF0000"/>
                </a:solidFill>
              </a:rPr>
              <a:t>지나온 모든 세월들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E6C6E39-B6B5-8612-3556-1F64A16A8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4EC2817-D945-AC6D-875E-F3078413B23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E17942-38CE-01A3-3395-9A652FA3E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하나님 한 번도 나를 실망시킨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9FC923-237F-D86E-C4E2-FB8FB3664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지나온 모든 세월들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B79383-4707-8071-3DBE-7E43BB644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A92B268-E571-3585-14CE-9246E824622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4D9FEE-8D62-867D-48B7-87591FC4D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하나님 한 번도 나를 실망시킨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9CB4780-6542-59C9-C1D4-5D998CB0C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지나온 모든 세월들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03B643-DC3A-6A8E-5468-218D67284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2C0EA23-6535-0364-F0E0-42878E6B51C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961B626-D50F-0068-B493-22A2B1EF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하나님 한 번도 나를 실망시킨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0185A1-52E3-D4FB-62A7-1AB5A6F4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지나온 모든 세월들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E1A0D08-E115-93CB-4FAC-D9BE8A43F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00"/>
          <a:stretch/>
        </p:blipFill>
        <p:spPr>
          <a:xfrm>
            <a:off x="2" y="0"/>
            <a:ext cx="12191997" cy="294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3CCFC74-F907-4DCA-B67F-FAE1525EF85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45637" r="3630" b="2963"/>
          <a:stretch/>
        </p:blipFill>
        <p:spPr>
          <a:xfrm>
            <a:off x="3852160" y="3119421"/>
            <a:ext cx="8352929" cy="3525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552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7812D0D-7A57-AD66-5FD1-E80EA4BC41B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18509D-0C41-DC32-25D8-086729CD9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무엇이 변치 않아 내 소망이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0FF79C-98D5-A8E5-9701-A7C7B61DF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그 누가 날 만족케 해 내 영이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654B7B-714E-7777-D802-2CC8F3AF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주여 내 영을 고요케 하사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CE1AAB1-B862-8214-0230-B2DCC3819FF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4FFCB5-3870-84EB-484C-6695C86FC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무엇이 변치 않아 내 소망이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6E85405-2360-30D4-9CAD-3AFCD64B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그 누가 날 만족케 해 내 영이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D6E7FE1-447C-D804-51C1-088CD048D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주여 내 영을 고요케 하사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70DD9CB-CF3A-F2CF-E889-4A92C21FAE0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524483-5B7C-6D4C-7FF6-47A9C8EC0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무엇이 변치 않아 내 소망이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E3E361-DCE9-D625-E18D-F183E73A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그 누가 날 만족케 해 내 영이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344ED22-0584-AEBE-5924-4E4C706BE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주여 내 영을 고요케 하사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66393C1-557E-CB32-458C-830D4EC3AAA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E87AF13-54B3-630F-EBD2-ACB90FF77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무엇이 변치 않아 내 소망이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690BCDA-1D4D-4BA3-646E-807DAFAC1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그 누가 날 만족케 해 내 영이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5D06F4C-8E9B-0ECA-38E3-029533D0F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주여 내 영을 고요케 하사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DC0740A-0C97-0857-4153-E27099D3E76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77FEFE-FACD-B4F1-81DB-6FC42F313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무엇이 변치 않아 내 소망이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28B700C-AF63-C16D-1F13-76A4DC487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그 누가 날 만족케 해 내 영이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4AA33B-DD26-9174-686B-6D5E9E70A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주여 내 영을 고요케 하사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3A4BBA0-0815-8F3A-E5CF-73238FC79AB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3BA2E6-D748-B2B2-8AAF-CB036B79C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무엇이 변치 않아 내 소망이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7AAF77-B661-4C71-7266-7DF96D6A0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그 누가 날 만족케 해 내 영이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31F95E-77DD-189E-15CC-904198D92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주여 내 영을 고요케 하사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79DC5B1-D0BA-8AA3-CB23-BF942783424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4939DE-A12E-1007-7799-4CEA71C29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무엇이 변치 않아 내 소망이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469DE57-43A7-BF24-57B2-57168DC31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그 누가 날 만족케 해 내 영이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ADDCB9-1279-7174-C2EB-55F5CF0F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주여 내 영을 고요케 하사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1CCBDC5-3581-6C8D-0806-9795B99E4A9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0C8A84E-212E-24AE-88B2-968C525C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무엇이 변치 않아 내 소망이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E7143C-F154-3DF0-182C-1DFCEBD2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그 누가 날 만족케 해 내 영이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D4EECC-7FE1-45FD-809D-C2E691BE8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주여 내 영을 고요케 하사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9BB2596-D17B-F6F2-61E0-C1E6B195A03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743960-7D27-338C-B87C-A9EDC4C50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무엇이 변치 않아 내 소망이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E2AE742-EE63-795E-953F-B1771B3E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그 누가 날 만족케 해 내 영이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6BDEEB-E9BA-6B13-F2DC-8D6BAE1E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주여 내 영을 고요케 하사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00"/>
          <a:stretch/>
        </p:blipFill>
        <p:spPr>
          <a:xfrm>
            <a:off x="0" y="0"/>
            <a:ext cx="1219200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5">
            <a:extLst>
              <a:ext uri="{FF2B5EF4-FFF2-40B4-BE49-F238E27FC236}">
                <a16:creationId xmlns:a16="http://schemas.microsoft.com/office/drawing/2014/main" id="{E2123187-69BF-4B6B-9F2A-D2E89C33791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1" t="47037" r="5992" b="10963"/>
          <a:stretch/>
        </p:blipFill>
        <p:spPr>
          <a:xfrm>
            <a:off x="4943872" y="3140968"/>
            <a:ext cx="7008779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82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58400"/>
          <a:stretch/>
        </p:blipFill>
        <p:spPr>
          <a:xfrm>
            <a:off x="2" y="836712"/>
            <a:ext cx="12191997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5736B02-BB4C-41F4-A019-E8A72360550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47037" r="4816" b="25200"/>
          <a:stretch/>
        </p:blipFill>
        <p:spPr>
          <a:xfrm>
            <a:off x="2351585" y="3061163"/>
            <a:ext cx="9840415" cy="1904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63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57000"/>
          <a:stretch/>
        </p:blipFill>
        <p:spPr>
          <a:xfrm>
            <a:off x="0" y="836712"/>
            <a:ext cx="1219200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7">
            <a:extLst>
              <a:ext uri="{FF2B5EF4-FFF2-40B4-BE49-F238E27FC236}">
                <a16:creationId xmlns:a16="http://schemas.microsoft.com/office/drawing/2014/main" id="{81223DDD-9599-4841-847E-CD334B5C571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45637" r="5991" b="24964"/>
          <a:stretch/>
        </p:blipFill>
        <p:spPr>
          <a:xfrm>
            <a:off x="2351584" y="2852936"/>
            <a:ext cx="9697077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32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8401"/>
          <a:stretch/>
        </p:blipFill>
        <p:spPr>
          <a:xfrm>
            <a:off x="0" y="644691"/>
            <a:ext cx="12192000" cy="211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8">
            <a:extLst>
              <a:ext uri="{FF2B5EF4-FFF2-40B4-BE49-F238E27FC236}">
                <a16:creationId xmlns:a16="http://schemas.microsoft.com/office/drawing/2014/main" id="{BE478E0F-5431-4A94-A0C7-606DD8BF016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45637" r="6780" b="23564"/>
          <a:stretch/>
        </p:blipFill>
        <p:spPr>
          <a:xfrm>
            <a:off x="3983766" y="2948947"/>
            <a:ext cx="7968885" cy="211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749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4887</TotalTime>
  <Words>1069</Words>
  <Application>Microsoft Office PowerPoint</Application>
  <PresentationFormat>와이드스크린</PresentationFormat>
  <Paragraphs>161</Paragraphs>
  <Slides>58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58</vt:i4>
      </vt:variant>
    </vt:vector>
  </HeadingPairs>
  <TitlesOfParts>
    <vt:vector size="67" baseType="lpstr">
      <vt:lpstr>굴림</vt:lpstr>
      <vt:lpstr>맑은 고딕</vt:lpstr>
      <vt:lpstr>제주명조</vt:lpstr>
      <vt:lpstr>Arial</vt:lpstr>
      <vt:lpstr>Office 테마</vt:lpstr>
      <vt:lpstr>1_Office 테마</vt:lpstr>
      <vt:lpstr>기본 디자인</vt:lpstr>
      <vt:lpstr>1_기본 디자인</vt:lpstr>
      <vt:lpstr>2_기본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2021-12-22   수요기도회</dc:title>
  <dc:creator>User</dc:creator>
  <cp:lastModifiedBy>User</cp:lastModifiedBy>
  <cp:revision>295</cp:revision>
  <dcterms:created xsi:type="dcterms:W3CDTF">2021-12-21T06:06:00Z</dcterms:created>
  <dcterms:modified xsi:type="dcterms:W3CDTF">2026-06-12T01:33:07Z</dcterms:modified>
</cp:coreProperties>
</file>