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 autoAdjust="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kr/url?sa=i&amp;rct=j&amp;q=&amp;esrc=s&amp;frm=1&amp;source=images&amp;cd=&amp;cad=rja&amp;docid=BWd8Z3oUcXxzaM&amp;tbnid=mrDCMPIXQ0vo3M:&amp;ved=0CAUQjRw&amp;url=http%3A%2F%2Fsnow0.tistory.com%2F24&amp;ei=aUOjUaS3G-npiAfWjoGADw&amp;bvm=bv.47008514,d.aGc&amp;psig=AFQjCNEzFRdGzLQtwztwxtW8CZ07e53MoA&amp;ust=1369740494394701" TargetMode="Externa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 bwMode="gray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9" name="Rectangle 17"/>
          <p:cNvSpPr>
            <a:spLocks noChangeArrowheads="1"/>
          </p:cNvSpPr>
          <p:nvPr/>
        </p:nvSpPr>
        <p:spPr bwMode="white">
          <a:xfrm>
            <a:off x="0" y="4005065"/>
            <a:ext cx="9144000" cy="285293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3090" name="Group 18"/>
          <p:cNvGrpSpPr>
            <a:grpSpLocks/>
          </p:cNvGrpSpPr>
          <p:nvPr/>
        </p:nvGrpSpPr>
        <p:grpSpPr bwMode="auto">
          <a:xfrm rot="-10800000">
            <a:off x="7413625" y="5162550"/>
            <a:ext cx="1655763" cy="1630363"/>
            <a:chOff x="0" y="2704"/>
            <a:chExt cx="1063" cy="1086"/>
          </a:xfrm>
        </p:grpSpPr>
        <p:sp>
          <p:nvSpPr>
            <p:cNvPr id="3091" name="Rectangle 19"/>
            <p:cNvSpPr>
              <a:spLocks noChangeArrowheads="1"/>
            </p:cNvSpPr>
            <p:nvPr userDrawn="1"/>
          </p:nvSpPr>
          <p:spPr bwMode="ltGray">
            <a:xfrm>
              <a:off x="0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2" name="Rectangle 20"/>
            <p:cNvSpPr>
              <a:spLocks noChangeArrowheads="1"/>
            </p:cNvSpPr>
            <p:nvPr userDrawn="1"/>
          </p:nvSpPr>
          <p:spPr bwMode="ltGray">
            <a:xfrm>
              <a:off x="295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3" name="Rectangle 21"/>
            <p:cNvSpPr>
              <a:spLocks noChangeArrowheads="1"/>
            </p:cNvSpPr>
            <p:nvPr userDrawn="1"/>
          </p:nvSpPr>
          <p:spPr bwMode="ltGray">
            <a:xfrm>
              <a:off x="567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4" name="Rectangle 22"/>
            <p:cNvSpPr>
              <a:spLocks noChangeArrowheads="1"/>
            </p:cNvSpPr>
            <p:nvPr userDrawn="1"/>
          </p:nvSpPr>
          <p:spPr bwMode="ltGray">
            <a:xfrm>
              <a:off x="0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5" name="Rectangle 23"/>
            <p:cNvSpPr>
              <a:spLocks noChangeArrowheads="1"/>
            </p:cNvSpPr>
            <p:nvPr userDrawn="1"/>
          </p:nvSpPr>
          <p:spPr bwMode="ltGray">
            <a:xfrm>
              <a:off x="295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6" name="Rectangle 24"/>
            <p:cNvSpPr>
              <a:spLocks noChangeArrowheads="1"/>
            </p:cNvSpPr>
            <p:nvPr userDrawn="1"/>
          </p:nvSpPr>
          <p:spPr bwMode="ltGray">
            <a:xfrm>
              <a:off x="567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7" name="Rectangle 25"/>
            <p:cNvSpPr>
              <a:spLocks noChangeArrowheads="1"/>
            </p:cNvSpPr>
            <p:nvPr userDrawn="1"/>
          </p:nvSpPr>
          <p:spPr bwMode="ltGray">
            <a:xfrm>
              <a:off x="839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8" name="Rectangle 26"/>
            <p:cNvSpPr>
              <a:spLocks noChangeArrowheads="1"/>
            </p:cNvSpPr>
            <p:nvPr userDrawn="1"/>
          </p:nvSpPr>
          <p:spPr bwMode="ltGray">
            <a:xfrm>
              <a:off x="295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099" name="Rectangle 27"/>
            <p:cNvSpPr>
              <a:spLocks noChangeArrowheads="1"/>
            </p:cNvSpPr>
            <p:nvPr userDrawn="1"/>
          </p:nvSpPr>
          <p:spPr bwMode="ltGray">
            <a:xfrm>
              <a:off x="0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0" name="Rectangle 28"/>
            <p:cNvSpPr>
              <a:spLocks noChangeArrowheads="1"/>
            </p:cNvSpPr>
            <p:nvPr userDrawn="1"/>
          </p:nvSpPr>
          <p:spPr bwMode="ltGray">
            <a:xfrm>
              <a:off x="0" y="356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1081088" y="5443538"/>
            <a:ext cx="7086600" cy="381000"/>
          </a:xfrm>
          <a:prstGeom prst="rect">
            <a:avLst/>
          </a:prstGeom>
        </p:spPr>
        <p:txBody>
          <a:bodyPr/>
          <a:lstStyle>
            <a:lvl1pPr marL="0" indent="0" algn="ctr">
              <a:buFont typeface="Wingdings" pitchFamily="2" charset="2"/>
              <a:buNone/>
              <a:defRPr sz="2800">
                <a:solidFill>
                  <a:schemeClr val="bg1"/>
                </a:solidFill>
              </a:defRPr>
            </a:lvl1pPr>
          </a:lstStyle>
          <a:p>
            <a:pPr lvl="0"/>
            <a:r>
              <a:rPr lang="ko-KR" altLang="en-US" noProof="0"/>
              <a:t>마스터 부제목 스타일 편집</a:t>
            </a:r>
            <a:endParaRPr lang="en-US" altLang="ko-KR" noProof="0"/>
          </a:p>
        </p:txBody>
      </p:sp>
      <p:grpSp>
        <p:nvGrpSpPr>
          <p:cNvPr id="3101" name="Group 29"/>
          <p:cNvGrpSpPr>
            <a:grpSpLocks/>
          </p:cNvGrpSpPr>
          <p:nvPr/>
        </p:nvGrpSpPr>
        <p:grpSpPr bwMode="auto">
          <a:xfrm>
            <a:off x="20638" y="4077072"/>
            <a:ext cx="1655762" cy="1630362"/>
            <a:chOff x="0" y="2704"/>
            <a:chExt cx="1063" cy="1086"/>
          </a:xfrm>
        </p:grpSpPr>
        <p:sp>
          <p:nvSpPr>
            <p:cNvPr id="3102" name="Rectangle 30"/>
            <p:cNvSpPr>
              <a:spLocks noChangeArrowheads="1"/>
            </p:cNvSpPr>
            <p:nvPr userDrawn="1"/>
          </p:nvSpPr>
          <p:spPr bwMode="ltGray">
            <a:xfrm>
              <a:off x="0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3" name="Rectangle 31"/>
            <p:cNvSpPr>
              <a:spLocks noChangeArrowheads="1"/>
            </p:cNvSpPr>
            <p:nvPr userDrawn="1"/>
          </p:nvSpPr>
          <p:spPr bwMode="ltGray">
            <a:xfrm>
              <a:off x="295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4" name="Rectangle 32"/>
            <p:cNvSpPr>
              <a:spLocks noChangeArrowheads="1"/>
            </p:cNvSpPr>
            <p:nvPr userDrawn="1"/>
          </p:nvSpPr>
          <p:spPr bwMode="ltGray">
            <a:xfrm>
              <a:off x="567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5" name="Rectangle 33"/>
            <p:cNvSpPr>
              <a:spLocks noChangeArrowheads="1"/>
            </p:cNvSpPr>
            <p:nvPr userDrawn="1"/>
          </p:nvSpPr>
          <p:spPr bwMode="ltGray">
            <a:xfrm>
              <a:off x="0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6" name="Rectangle 34"/>
            <p:cNvSpPr>
              <a:spLocks noChangeArrowheads="1"/>
            </p:cNvSpPr>
            <p:nvPr userDrawn="1"/>
          </p:nvSpPr>
          <p:spPr bwMode="ltGray">
            <a:xfrm>
              <a:off x="295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7" name="Rectangle 35"/>
            <p:cNvSpPr>
              <a:spLocks noChangeArrowheads="1"/>
            </p:cNvSpPr>
            <p:nvPr userDrawn="1"/>
          </p:nvSpPr>
          <p:spPr bwMode="ltGray">
            <a:xfrm>
              <a:off x="567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8" name="Rectangle 36"/>
            <p:cNvSpPr>
              <a:spLocks noChangeArrowheads="1"/>
            </p:cNvSpPr>
            <p:nvPr userDrawn="1"/>
          </p:nvSpPr>
          <p:spPr bwMode="ltGray">
            <a:xfrm>
              <a:off x="839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09" name="Rectangle 37"/>
            <p:cNvSpPr>
              <a:spLocks noChangeArrowheads="1"/>
            </p:cNvSpPr>
            <p:nvPr userDrawn="1"/>
          </p:nvSpPr>
          <p:spPr bwMode="ltGray">
            <a:xfrm>
              <a:off x="295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10" name="Rectangle 38"/>
            <p:cNvSpPr>
              <a:spLocks noChangeArrowheads="1"/>
            </p:cNvSpPr>
            <p:nvPr userDrawn="1"/>
          </p:nvSpPr>
          <p:spPr bwMode="ltGray">
            <a:xfrm>
              <a:off x="0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  <p:sp>
          <p:nvSpPr>
            <p:cNvPr id="3111" name="Rectangle 39"/>
            <p:cNvSpPr>
              <a:spLocks noChangeArrowheads="1"/>
            </p:cNvSpPr>
            <p:nvPr userDrawn="1"/>
          </p:nvSpPr>
          <p:spPr bwMode="ltGray">
            <a:xfrm>
              <a:off x="0" y="356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scene3d>
              <a:camera prst="legacyPerspectiveBottom">
                <a:rot lat="0" lon="300000" rev="0"/>
              </a:camera>
              <a:lightRig rig="legacyFlat4" dir="b"/>
            </a:scene3d>
            <a:sp3d extrusionH="1000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ko-KR" altLang="en-US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990600" y="4572000"/>
            <a:ext cx="7239000" cy="631825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pPr lvl="0"/>
            <a:r>
              <a:rPr lang="ko-KR" altLang="en-US" noProof="0"/>
              <a:t>마스터 제목 스타일 편집</a:t>
            </a:r>
            <a:endParaRPr lang="en-US" altLang="ko-KR" noProof="0"/>
          </a:p>
        </p:txBody>
      </p:sp>
      <p:pic>
        <p:nvPicPr>
          <p:cNvPr id="3113" name="Picture 41" descr="http://cfs3.tistory.com/upload_control/download.blog?fhandle=YmxvZzU1MzE4QGZzMy50aXN0b3J5LmNvbTovYXR0YWNoLzAvNjAuanBn">
            <a:hlinkClick r:id="rId3"/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"/>
            <a:ext cx="6948265" cy="4005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14" name="Picture 4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7298" y="0"/>
            <a:ext cx="2186702" cy="4005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076325"/>
            <a:ext cx="8229600" cy="52482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50D7CED-939D-4BB3-85C3-1F1929D761D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53223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319088"/>
            <a:ext cx="2057400" cy="6005512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319088"/>
            <a:ext cx="6019800" cy="60055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91D9D37-E5F6-4836-93C7-E1E5D597D26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836873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/>
          </p:cNvSpPr>
          <p:nvPr>
            <p:ph type="tbl" idx="1"/>
          </p:nvPr>
        </p:nvSpPr>
        <p:spPr>
          <a:xfrm>
            <a:off x="457200" y="1076325"/>
            <a:ext cx="8229600" cy="5248275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>
          <a:xfrm>
            <a:off x="476250" y="6565900"/>
            <a:ext cx="609600" cy="268288"/>
          </a:xfrm>
        </p:spPr>
        <p:txBody>
          <a:bodyPr/>
          <a:lstStyle>
            <a:lvl1pPr>
              <a:defRPr/>
            </a:lvl1pPr>
          </a:lstStyle>
          <a:p>
            <a:fld id="{4FA87C76-5330-4E3B-BC71-4DEDCE72E5A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0622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076325"/>
            <a:ext cx="8229600" cy="52482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F411B4-DBB8-4741-85EC-C0F79FBA404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5158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3D2B895-AED4-4F63-934C-2D1F1E9FD15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3784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E01D8F9-6ABD-4EC1-BBFE-5DB0D2876349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6896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629A51C-16A5-4DEB-B423-863B738194B6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19292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8200" y="319088"/>
            <a:ext cx="7391400" cy="56356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C415E8-BB95-40A8-BFF1-2A4E44DAD8A7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54227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바닥글 개체 틀 1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0103D1-0038-4BAC-929D-1E882F307FD4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17305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B1FCBA-69B0-4C77-B1AE-1E8B3DFEA4D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39379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0"/>
          </p:nvPr>
        </p:nvSpPr>
        <p:spPr>
          <a:xfrm>
            <a:off x="7162800" y="6567488"/>
            <a:ext cx="1524000" cy="2905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/>
              <a:t>Company  Logo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8118C1-B134-465C-9A99-5E0C17D9641C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87671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" name="Rectangle 38"/>
          <p:cNvSpPr>
            <a:spLocks noChangeArrowheads="1"/>
          </p:cNvSpPr>
          <p:nvPr/>
        </p:nvSpPr>
        <p:spPr bwMode="gray">
          <a:xfrm>
            <a:off x="0" y="6562725"/>
            <a:ext cx="9144000" cy="3048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white">
          <a:xfrm>
            <a:off x="0" y="0"/>
            <a:ext cx="9144000" cy="914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ko-KR" altLang="en-US"/>
          </a:p>
        </p:txBody>
      </p:sp>
      <p:grpSp>
        <p:nvGrpSpPr>
          <p:cNvPr id="1040" name="Group 16"/>
          <p:cNvGrpSpPr>
            <a:grpSpLocks/>
          </p:cNvGrpSpPr>
          <p:nvPr/>
        </p:nvGrpSpPr>
        <p:grpSpPr bwMode="auto">
          <a:xfrm>
            <a:off x="44450" y="44450"/>
            <a:ext cx="863600" cy="847725"/>
            <a:chOff x="0" y="2704"/>
            <a:chExt cx="1063" cy="1086"/>
          </a:xfrm>
        </p:grpSpPr>
        <p:sp>
          <p:nvSpPr>
            <p:cNvPr id="1041" name="Rectangle 17"/>
            <p:cNvSpPr>
              <a:spLocks noChangeArrowheads="1"/>
            </p:cNvSpPr>
            <p:nvPr userDrawn="1"/>
          </p:nvSpPr>
          <p:spPr bwMode="gray">
            <a:xfrm>
              <a:off x="0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2" name="Rectangle 18"/>
            <p:cNvSpPr>
              <a:spLocks noChangeArrowheads="1"/>
            </p:cNvSpPr>
            <p:nvPr userDrawn="1"/>
          </p:nvSpPr>
          <p:spPr bwMode="gray">
            <a:xfrm>
              <a:off x="295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3" name="Rectangle 19"/>
            <p:cNvSpPr>
              <a:spLocks noChangeArrowheads="1"/>
            </p:cNvSpPr>
            <p:nvPr userDrawn="1"/>
          </p:nvSpPr>
          <p:spPr bwMode="gray">
            <a:xfrm>
              <a:off x="567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4" name="Rectangle 20"/>
            <p:cNvSpPr>
              <a:spLocks noChangeArrowheads="1"/>
            </p:cNvSpPr>
            <p:nvPr userDrawn="1"/>
          </p:nvSpPr>
          <p:spPr bwMode="gray">
            <a:xfrm>
              <a:off x="0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5" name="Rectangle 21"/>
            <p:cNvSpPr>
              <a:spLocks noChangeArrowheads="1"/>
            </p:cNvSpPr>
            <p:nvPr userDrawn="1"/>
          </p:nvSpPr>
          <p:spPr bwMode="gray">
            <a:xfrm>
              <a:off x="295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6" name="Rectangle 22"/>
            <p:cNvSpPr>
              <a:spLocks noChangeArrowheads="1"/>
            </p:cNvSpPr>
            <p:nvPr userDrawn="1"/>
          </p:nvSpPr>
          <p:spPr bwMode="gray">
            <a:xfrm>
              <a:off x="567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7" name="Rectangle 23"/>
            <p:cNvSpPr>
              <a:spLocks noChangeArrowheads="1"/>
            </p:cNvSpPr>
            <p:nvPr userDrawn="1"/>
          </p:nvSpPr>
          <p:spPr bwMode="gray">
            <a:xfrm>
              <a:off x="839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8" name="Rectangle 24"/>
            <p:cNvSpPr>
              <a:spLocks noChangeArrowheads="1"/>
            </p:cNvSpPr>
            <p:nvPr userDrawn="1"/>
          </p:nvSpPr>
          <p:spPr bwMode="gray">
            <a:xfrm>
              <a:off x="295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49" name="Rectangle 25"/>
            <p:cNvSpPr>
              <a:spLocks noChangeArrowheads="1"/>
            </p:cNvSpPr>
            <p:nvPr userDrawn="1"/>
          </p:nvSpPr>
          <p:spPr bwMode="gray">
            <a:xfrm>
              <a:off x="0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0" name="Rectangle 26"/>
            <p:cNvSpPr>
              <a:spLocks noChangeArrowheads="1"/>
            </p:cNvSpPr>
            <p:nvPr userDrawn="1"/>
          </p:nvSpPr>
          <p:spPr bwMode="gray">
            <a:xfrm>
              <a:off x="0" y="356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</p:grpSp>
      <p:grpSp>
        <p:nvGrpSpPr>
          <p:cNvPr id="1051" name="Group 27"/>
          <p:cNvGrpSpPr>
            <a:grpSpLocks/>
          </p:cNvGrpSpPr>
          <p:nvPr/>
        </p:nvGrpSpPr>
        <p:grpSpPr bwMode="auto">
          <a:xfrm rot="-10800000">
            <a:off x="8228013" y="22225"/>
            <a:ext cx="863600" cy="847725"/>
            <a:chOff x="0" y="2704"/>
            <a:chExt cx="1063" cy="1086"/>
          </a:xfrm>
        </p:grpSpPr>
        <p:sp>
          <p:nvSpPr>
            <p:cNvPr id="1052" name="Rectangle 28"/>
            <p:cNvSpPr>
              <a:spLocks noChangeArrowheads="1"/>
            </p:cNvSpPr>
            <p:nvPr userDrawn="1"/>
          </p:nvSpPr>
          <p:spPr bwMode="gray">
            <a:xfrm>
              <a:off x="0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3" name="Rectangle 29"/>
            <p:cNvSpPr>
              <a:spLocks noChangeArrowheads="1"/>
            </p:cNvSpPr>
            <p:nvPr userDrawn="1"/>
          </p:nvSpPr>
          <p:spPr bwMode="gray">
            <a:xfrm>
              <a:off x="295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4" name="Rectangle 30"/>
            <p:cNvSpPr>
              <a:spLocks noChangeArrowheads="1"/>
            </p:cNvSpPr>
            <p:nvPr userDrawn="1"/>
          </p:nvSpPr>
          <p:spPr bwMode="gray">
            <a:xfrm>
              <a:off x="567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5" name="Rectangle 31"/>
            <p:cNvSpPr>
              <a:spLocks noChangeArrowheads="1"/>
            </p:cNvSpPr>
            <p:nvPr userDrawn="1"/>
          </p:nvSpPr>
          <p:spPr bwMode="gray">
            <a:xfrm>
              <a:off x="0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6" name="Rectangle 32"/>
            <p:cNvSpPr>
              <a:spLocks noChangeArrowheads="1"/>
            </p:cNvSpPr>
            <p:nvPr userDrawn="1"/>
          </p:nvSpPr>
          <p:spPr bwMode="gray">
            <a:xfrm>
              <a:off x="295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7" name="Rectangle 33"/>
            <p:cNvSpPr>
              <a:spLocks noChangeArrowheads="1"/>
            </p:cNvSpPr>
            <p:nvPr userDrawn="1"/>
          </p:nvSpPr>
          <p:spPr bwMode="gray">
            <a:xfrm>
              <a:off x="567" y="2990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8" name="Rectangle 34"/>
            <p:cNvSpPr>
              <a:spLocks noChangeArrowheads="1"/>
            </p:cNvSpPr>
            <p:nvPr userDrawn="1"/>
          </p:nvSpPr>
          <p:spPr bwMode="gray">
            <a:xfrm>
              <a:off x="839" y="2704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59" name="Rectangle 35"/>
            <p:cNvSpPr>
              <a:spLocks noChangeArrowheads="1"/>
            </p:cNvSpPr>
            <p:nvPr userDrawn="1"/>
          </p:nvSpPr>
          <p:spPr bwMode="gray">
            <a:xfrm>
              <a:off x="295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60" name="Rectangle 36"/>
            <p:cNvSpPr>
              <a:spLocks noChangeArrowheads="1"/>
            </p:cNvSpPr>
            <p:nvPr userDrawn="1"/>
          </p:nvSpPr>
          <p:spPr bwMode="gray">
            <a:xfrm>
              <a:off x="0" y="327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61" name="Rectangle 37"/>
            <p:cNvSpPr>
              <a:spLocks noChangeArrowheads="1"/>
            </p:cNvSpPr>
            <p:nvPr userDrawn="1"/>
          </p:nvSpPr>
          <p:spPr bwMode="gray">
            <a:xfrm>
              <a:off x="0" y="3563"/>
              <a:ext cx="224" cy="2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6250" y="6565900"/>
            <a:ext cx="609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tx2"/>
                </a:solidFill>
                <a:latin typeface="Verdana" pitchFamily="34" charset="0"/>
                <a:ea typeface="굴림" charset="-127"/>
              </a:defRPr>
            </a:lvl1pPr>
          </a:lstStyle>
          <a:p>
            <a:fld id="{2046324F-6652-4DC2-AECA-0CF6D15E993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2pPr>
      <a:lvl3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3pPr>
      <a:lvl4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4pPr>
      <a:lvl5pPr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5pPr>
      <a:lvl6pPr marL="4572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6pPr>
      <a:lvl7pPr marL="9144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7pPr>
      <a:lvl8pPr marL="13716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8pPr>
      <a:lvl9pPr marL="1828800" algn="ctr" rtl="0" eaLnBrk="1" fontAlgn="base" latinLnBrk="1" hangingPunct="1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latinLnBrk="1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 b="1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latinLnBrk="1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latinLnBrk="1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latinLnBrk="1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5">
            <a:extLst>
              <a:ext uri="{FF2B5EF4-FFF2-40B4-BE49-F238E27FC236}">
                <a16:creationId xmlns:a16="http://schemas.microsoft.com/office/drawing/2014/main" id="{303F14F3-9788-4333-921E-9042F3F97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02" y="8634"/>
            <a:ext cx="5339541" cy="3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6BCA6712-E6AE-41EE-B4CF-479BCD390F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030" t="8621"/>
          <a:stretch/>
        </p:blipFill>
        <p:spPr bwMode="auto">
          <a:xfrm>
            <a:off x="2262308" y="205694"/>
            <a:ext cx="3213372" cy="3065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FC5690DF-B9AC-4211-9B49-E58D648917C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0" y="3354389"/>
            <a:ext cx="5482974" cy="347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Line 16">
            <a:extLst>
              <a:ext uri="{FF2B5EF4-FFF2-40B4-BE49-F238E27FC236}">
                <a16:creationId xmlns:a16="http://schemas.microsoft.com/office/drawing/2014/main" id="{3C1D84F1-8AEE-49D4-9750-717F342627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62308" y="3212976"/>
            <a:ext cx="3250582" cy="50405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</a:pPr>
            <a:endParaRPr lang="ko-KR" altLang="en-US">
              <a:solidFill>
                <a:prstClr val="black"/>
              </a:solidFill>
              <a:latin typeface="맑은 고딕"/>
            </a:endParaRPr>
          </a:p>
        </p:txBody>
      </p:sp>
      <p:sp>
        <p:nvSpPr>
          <p:cNvPr id="6" name="Line 18">
            <a:extLst>
              <a:ext uri="{FF2B5EF4-FFF2-40B4-BE49-F238E27FC236}">
                <a16:creationId xmlns:a16="http://schemas.microsoft.com/office/drawing/2014/main" id="{DE64AF9F-E406-40FE-9122-E255891E8E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60032" y="5085183"/>
            <a:ext cx="664468" cy="751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</a:pPr>
            <a:endParaRPr lang="ko-KR" altLang="en-US" sz="2400" spc="-150">
              <a:solidFill>
                <a:prstClr val="black"/>
              </a:solidFill>
              <a:latin typeface="맑은 고딕"/>
            </a:endParaRPr>
          </a:p>
        </p:txBody>
      </p:sp>
      <p:sp>
        <p:nvSpPr>
          <p:cNvPr id="7" name="Line 16">
            <a:extLst>
              <a:ext uri="{FF2B5EF4-FFF2-40B4-BE49-F238E27FC236}">
                <a16:creationId xmlns:a16="http://schemas.microsoft.com/office/drawing/2014/main" id="{597024CA-2249-4C1F-9AE1-82A9B060915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998" y="764704"/>
            <a:ext cx="792162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</a:pPr>
            <a:endParaRPr lang="ko-KR" altLang="en-US" sz="2400" spc="-150">
              <a:solidFill>
                <a:prstClr val="black"/>
              </a:solidFill>
              <a:latin typeface="맑은 고딕"/>
            </a:endParaRPr>
          </a:p>
        </p:txBody>
      </p:sp>
      <p:sp>
        <p:nvSpPr>
          <p:cNvPr id="8" name="TextBox 33">
            <a:extLst>
              <a:ext uri="{FF2B5EF4-FFF2-40B4-BE49-F238E27FC236}">
                <a16:creationId xmlns:a16="http://schemas.microsoft.com/office/drawing/2014/main" id="{2E0B6308-420A-4994-AA14-094CBAFBE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73" y="332656"/>
            <a:ext cx="256619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spAutoFit/>
          </a:bodyPr>
          <a:lstStyle>
            <a:defPPr>
              <a:defRPr lang="ko-KR"/>
            </a:defPPr>
            <a:lvl1pPr latinLnBrk="0">
              <a:defRPr kumimoji="1" sz="1600" spc="-15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바른고딕" pitchFamily="50" charset="-127"/>
                <a:ea typeface="나눔바른고딕" pitchFamily="50" charset="-127"/>
              </a:defRPr>
            </a:lvl1pPr>
            <a:lvl2pPr marL="742950" indent="-285750" eaLnBrk="0" hangingPunct="0">
              <a:defRPr kumimoji="1"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본인 이름과 더불어</a:t>
            </a:r>
            <a:endParaRPr lang="en-US" altLang="ko-KR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본인 직업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소속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직급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브랜드 등을 기록하시면 됩니다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9" name="Line 16">
            <a:extLst>
              <a:ext uri="{FF2B5EF4-FFF2-40B4-BE49-F238E27FC236}">
                <a16:creationId xmlns:a16="http://schemas.microsoft.com/office/drawing/2014/main" id="{F3173751-5DE4-4B1A-8836-ED72ACFDD0A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91435" y="2171765"/>
            <a:ext cx="7207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</a:pPr>
            <a:endParaRPr lang="ko-KR" altLang="en-US" sz="2400" spc="-150">
              <a:solidFill>
                <a:prstClr val="black"/>
              </a:solidFill>
              <a:latin typeface="맑은 고딕"/>
            </a:endParaRPr>
          </a:p>
        </p:txBody>
      </p:sp>
      <p:sp>
        <p:nvSpPr>
          <p:cNvPr id="10" name="TextBox 35">
            <a:extLst>
              <a:ext uri="{FF2B5EF4-FFF2-40B4-BE49-F238E27FC236}">
                <a16:creationId xmlns:a16="http://schemas.microsoft.com/office/drawing/2014/main" id="{0A78CDCF-4151-4D9C-98C1-B19E065A98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65143" y="1505690"/>
            <a:ext cx="282733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spAutoFit/>
          </a:bodyPr>
          <a:lstStyle>
            <a:defPPr>
              <a:defRPr lang="ko-KR"/>
            </a:defPPr>
            <a:lvl1pPr latinLnBrk="0">
              <a:defRPr kumimoji="1" sz="1600" spc="-15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바른고딕" pitchFamily="50" charset="-127"/>
                <a:ea typeface="나눔바른고딕" pitchFamily="50" charset="-127"/>
              </a:defRPr>
            </a:lvl1pPr>
            <a:lvl2pPr marL="742950" indent="-285750" eaLnBrk="0" hangingPunct="0">
              <a:defRPr kumimoji="1"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본인 연락처 기록하시면 됩니다</a:t>
            </a:r>
            <a:endParaRPr lang="en-US" altLang="ko-KR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(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휴대전화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e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메일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SNS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주소</a:t>
            </a:r>
            <a:r>
              <a:rPr lang="en-US" altLang="ko-KR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거주지</a:t>
            </a:r>
            <a:r>
              <a:rPr lang="en-US" altLang="ko-KR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/</a:t>
            </a:r>
            <a:r>
              <a:rPr lang="ko-KR" altLang="en-US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사무실 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주소 등을 기록하시면 됩니다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11" name="Line 16">
            <a:extLst>
              <a:ext uri="{FF2B5EF4-FFF2-40B4-BE49-F238E27FC236}">
                <a16:creationId xmlns:a16="http://schemas.microsoft.com/office/drawing/2014/main" id="{ADB428B5-920D-4803-8FA2-F1931BE9288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6056" y="4272608"/>
            <a:ext cx="626964" cy="92496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</a:pPr>
            <a:endParaRPr lang="ko-KR" altLang="en-US" sz="2400" spc="-150">
              <a:solidFill>
                <a:prstClr val="black"/>
              </a:solidFill>
              <a:latin typeface="맑은 고딕"/>
            </a:endParaRPr>
          </a:p>
        </p:txBody>
      </p:sp>
      <p:sp>
        <p:nvSpPr>
          <p:cNvPr id="12" name="TextBox 37">
            <a:extLst>
              <a:ext uri="{FF2B5EF4-FFF2-40B4-BE49-F238E27FC236}">
                <a16:creationId xmlns:a16="http://schemas.microsoft.com/office/drawing/2014/main" id="{1C5C5368-6651-4DA2-8ECB-142414373A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4128" y="3717032"/>
            <a:ext cx="3366887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spAutoFit/>
          </a:bodyPr>
          <a:lstStyle>
            <a:defPPr>
              <a:defRPr lang="ko-KR"/>
            </a:defPPr>
            <a:lvl1pPr latinLnBrk="0">
              <a:defRPr kumimoji="1" sz="1600" spc="-15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바른고딕" pitchFamily="50" charset="-127"/>
                <a:ea typeface="나눔바른고딕" pitchFamily="50" charset="-127"/>
              </a:defRPr>
            </a:lvl1pPr>
            <a:lvl2pPr marL="742950" indent="-285750" eaLnBrk="0" hangingPunct="0">
              <a:defRPr kumimoji="1"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본인이 하시는 강의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코칭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상담 분야를 기록하시면 됩니다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. ‘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인재개발연구소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’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를 빼고 본인 사업자명이나 </a:t>
            </a:r>
            <a:r>
              <a:rPr lang="ko-KR" altLang="en-US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브랜드로 변경하는 것이 좋습니다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.</a:t>
            </a:r>
            <a:endParaRPr lang="ko-KR" altLang="en-US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589AF71E-FB07-41AA-8E86-7C106CA27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1153" y="2636912"/>
            <a:ext cx="323931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spAutoFit/>
          </a:bodyPr>
          <a:lstStyle>
            <a:defPPr>
              <a:defRPr lang="ko-KR"/>
            </a:defPPr>
            <a:lvl1pPr latinLnBrk="0">
              <a:defRPr kumimoji="1" sz="1600" spc="-15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바른고딕" pitchFamily="50" charset="-127"/>
                <a:ea typeface="나눔바른고딕" pitchFamily="50" charset="-127"/>
              </a:defRPr>
            </a:lvl1pPr>
            <a:lvl2pPr marL="742950" indent="-285750" eaLnBrk="0" hangingPunct="0">
              <a:defRPr kumimoji="1"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협회 </a:t>
            </a:r>
            <a:r>
              <a:rPr lang="ko-KR" altLang="en-US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홈피가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 아니라 본인 </a:t>
            </a:r>
            <a:r>
              <a:rPr lang="ko-KR" altLang="en-US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홈피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블로그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 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SNS </a:t>
            </a: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주소와 더불어 브랜드 또는 캐치플레이나 비전 </a:t>
            </a:r>
            <a:r>
              <a:rPr lang="ko-KR" altLang="en-US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등을 기록하는 것이 좋습니다</a:t>
            </a:r>
            <a:endParaRPr lang="en-US" altLang="ko-KR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4" name="TextBox 38">
            <a:extLst>
              <a:ext uri="{FF2B5EF4-FFF2-40B4-BE49-F238E27FC236}">
                <a16:creationId xmlns:a16="http://schemas.microsoft.com/office/drawing/2014/main" id="{7BE171C0-D324-48AE-9FB3-F55762EA8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6508" y="4797152"/>
            <a:ext cx="32239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defPPr>
              <a:defRPr lang="ko-KR"/>
            </a:defPPr>
            <a:lvl1pPr latinLnBrk="0">
              <a:defRPr kumimoji="1" sz="1600" spc="-15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바른고딕" pitchFamily="50" charset="-127"/>
                <a:ea typeface="나눔바른고딕" pitchFamily="50" charset="-127"/>
              </a:defRPr>
            </a:lvl1pPr>
            <a:lvl2pPr marL="742950" indent="-285750" eaLnBrk="0" hangingPunct="0">
              <a:defRPr kumimoji="1"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본인의 간략한 경력</a:t>
            </a:r>
            <a:r>
              <a:rPr lang="en-US" altLang="ko-KR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, </a:t>
            </a:r>
            <a:r>
              <a:rPr lang="ko-KR" altLang="en-US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프로필 등을 </a:t>
            </a:r>
            <a:endParaRPr lang="en-US" altLang="ko-KR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작성하시면 됩니다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.</a:t>
            </a:r>
            <a:endParaRPr lang="ko-KR" altLang="en-US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5" name="직사각형 1">
            <a:extLst>
              <a:ext uri="{FF2B5EF4-FFF2-40B4-BE49-F238E27FC236}">
                <a16:creationId xmlns:a16="http://schemas.microsoft.com/office/drawing/2014/main" id="{8E34DFCD-32C1-4B27-B4A3-3D75518CB0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7984" y="5419382"/>
            <a:ext cx="4680521" cy="1382086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txBody>
          <a:bodyPr wrap="square" lIns="108000" tIns="72000" rIns="108000" bIns="108000" anchor="ctr" anchorCtr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*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명함신청방법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제일인쇄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장상섭 사장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en-US" altLang="ko-KR" sz="1300" spc="-150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webhard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아이디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; hana2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비번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; 3464, Guest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폴더에 한국직업진로지도협회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본인 이름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’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라고 해서 올리면 됨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.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올리고 나서</a:t>
            </a:r>
            <a:r>
              <a:rPr lang="en-US" altLang="ko-KR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</a:t>
            </a:r>
            <a:r>
              <a:rPr lang="ko-KR" altLang="en-US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사장님에게 전화나 문자로 연락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할 것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.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작업 후에는 명함 작업한 이미지를 </a:t>
            </a:r>
            <a:r>
              <a:rPr lang="ko-KR" altLang="en-US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확인 후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송금을 하면 됨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.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 연락처</a:t>
            </a:r>
            <a:r>
              <a:rPr lang="en-US" altLang="ko-KR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: 010-9061-3460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02-2285-3464,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제일은행 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108-20-384865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예금주 장상섭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, 3</a:t>
            </a:r>
            <a:r>
              <a:rPr lang="ko-KR" altLang="en-US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통 </a:t>
            </a:r>
            <a:r>
              <a:rPr lang="en-US" altLang="ko-KR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3</a:t>
            </a:r>
            <a:r>
              <a:rPr lang="ko-KR" altLang="en-US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만원</a:t>
            </a:r>
            <a:r>
              <a:rPr lang="en-US" altLang="ko-KR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 (</a:t>
            </a:r>
            <a:r>
              <a:rPr lang="ko-KR" altLang="en-US" sz="1300" spc="-150" dirty="0" err="1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택배비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3000</a:t>
            </a:r>
            <a:r>
              <a:rPr lang="ko-KR" altLang="en-US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원 별도</a:t>
            </a:r>
            <a:r>
              <a:rPr lang="en-US" altLang="ko-KR" sz="13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), 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* </a:t>
            </a:r>
            <a:r>
              <a:rPr lang="ko-KR" altLang="en-US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금액은 변동사항 있을 수 있음</a:t>
            </a:r>
            <a:r>
              <a:rPr lang="en-US" altLang="ko-KR" sz="1300" spc="-150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rPr>
              <a:t>.</a:t>
            </a:r>
            <a:endParaRPr lang="ko-KR" altLang="en-US" sz="1300" spc="-150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16" name="Line 16">
            <a:extLst>
              <a:ext uri="{FF2B5EF4-FFF2-40B4-BE49-F238E27FC236}">
                <a16:creationId xmlns:a16="http://schemas.microsoft.com/office/drawing/2014/main" id="{F188E3CC-BA0E-42D2-A8D5-8A1D71F1AC9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292994" y="404664"/>
            <a:ext cx="289745" cy="216024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 latinLnBrk="1">
              <a:spcBef>
                <a:spcPts val="0"/>
              </a:spcBef>
              <a:spcAft>
                <a:spcPts val="0"/>
              </a:spcAft>
            </a:pPr>
            <a:endParaRPr lang="ko-KR" altLang="en-US" sz="2400" spc="-150">
              <a:solidFill>
                <a:prstClr val="black"/>
              </a:solidFill>
              <a:latin typeface="맑은 고딕"/>
            </a:endParaRPr>
          </a:p>
        </p:txBody>
      </p:sp>
      <p:sp>
        <p:nvSpPr>
          <p:cNvPr id="17" name="TextBox 33">
            <a:extLst>
              <a:ext uri="{FF2B5EF4-FFF2-40B4-BE49-F238E27FC236}">
                <a16:creationId xmlns:a16="http://schemas.microsoft.com/office/drawing/2014/main" id="{B1F2D89F-BD1F-446B-9460-293E873BCA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9823" y="35913"/>
            <a:ext cx="19901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defPPr>
              <a:defRPr lang="ko-KR"/>
            </a:defPPr>
            <a:lvl1pPr latinLnBrk="0">
              <a:defRPr kumimoji="1" sz="1600" spc="-150">
                <a:ln>
                  <a:solidFill>
                    <a:schemeClr val="accent1">
                      <a:alpha val="0"/>
                    </a:schemeClr>
                  </a:solidFill>
                </a:ln>
                <a:latin typeface="나눔바른고딕" pitchFamily="50" charset="-127"/>
                <a:ea typeface="나눔바른고딕" pitchFamily="50" charset="-127"/>
              </a:defRPr>
            </a:lvl1pPr>
            <a:lvl2pPr marL="742950" indent="-285750" eaLnBrk="0" hangingPunct="0">
              <a:defRPr kumimoji="1"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본인 홈페이지</a:t>
            </a:r>
            <a:r>
              <a:rPr lang="en-US" altLang="ko-KR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or SNS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ko-KR" altLang="en-US" dirty="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</a:rPr>
              <a:t>캐치플레이</a:t>
            </a:r>
            <a:endParaRPr lang="en-US" altLang="ko-KR" dirty="0">
              <a:ln>
                <a:solidFill>
                  <a:srgbClr val="4F81BD">
                    <a:alpha val="0"/>
                  </a:srgbClr>
                </a:solidFill>
              </a:ln>
              <a:solidFill>
                <a:prstClr val="black"/>
              </a:solidFill>
            </a:endParaRPr>
          </a:p>
        </p:txBody>
      </p:sp>
      <p:sp>
        <p:nvSpPr>
          <p:cNvPr id="18" name="Text Box 3">
            <a:extLst>
              <a:ext uri="{FF2B5EF4-FFF2-40B4-BE49-F238E27FC236}">
                <a16:creationId xmlns:a16="http://schemas.microsoft.com/office/drawing/2014/main" id="{FF9C201C-8C58-4557-8DE3-6C3A1B0E7E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02" y="4435603"/>
            <a:ext cx="2675490" cy="400110"/>
          </a:xfrm>
          <a:prstGeom prst="rect">
            <a:avLst/>
          </a:prstGeom>
          <a:solidFill>
            <a:srgbClr val="FFFF00"/>
          </a:solidFill>
          <a:ln w="9525" algn="ctr">
            <a:noFill/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defPPr>
              <a:defRPr lang="en-US"/>
            </a:defPPr>
            <a:lvl1pPr marL="457200" indent="-457200" algn="just" fontAlgn="auto" latinLnBrk="1">
              <a:spcBef>
                <a:spcPts val="0"/>
              </a:spcBef>
              <a:spcAft>
                <a:spcPts val="0"/>
              </a:spcAft>
              <a:defRPr sz="2400" b="1" i="1" spc="-150">
                <a:ln>
                  <a:solidFill>
                    <a:prstClr val="black">
                      <a:lumMod val="85000"/>
                      <a:lumOff val="15000"/>
                      <a:alpha val="0"/>
                    </a:prstClr>
                  </a:solidFill>
                </a:ln>
                <a:solidFill>
                  <a:srgbClr val="292929"/>
                </a:solidFill>
                <a:latin typeface="나눔바른고딕" pitchFamily="50" charset="-127"/>
                <a:ea typeface="나눔바른고딕" pitchFamily="50" charset="-127"/>
              </a:defRPr>
            </a:lvl1pPr>
          </a:lstStyle>
          <a:p>
            <a:r>
              <a:rPr lang="en-US" altLang="ko-KR" sz="2000"/>
              <a:t>*</a:t>
            </a:r>
            <a:r>
              <a:rPr lang="ko-KR" altLang="en-US" sz="2000"/>
              <a:t>인재개발연구소 명함 샘플</a:t>
            </a:r>
            <a:endParaRPr lang="ko-KR" altLang="en-US" sz="2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BE1154-A751-4E72-BA81-FBC40E3695C4}"/>
              </a:ext>
            </a:extLst>
          </p:cNvPr>
          <p:cNvSpPr txBox="1"/>
          <p:nvPr/>
        </p:nvSpPr>
        <p:spPr>
          <a:xfrm>
            <a:off x="1619672" y="1342509"/>
            <a:ext cx="4572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0">
            <a:spAutoFit/>
          </a:bodyPr>
          <a:lstStyle>
            <a:defPPr>
              <a:defRPr lang="en-US"/>
            </a:defPPr>
            <a:lvl1pPr fontAlgn="auto" latinLnBrk="0">
              <a:spcBef>
                <a:spcPts val="0"/>
              </a:spcBef>
              <a:spcAft>
                <a:spcPts val="0"/>
              </a:spcAft>
              <a:defRPr kumimoji="1" sz="1600" spc="-150">
                <a:ln>
                  <a:solidFill>
                    <a:srgbClr val="4F81BD">
                      <a:alpha val="0"/>
                    </a:srgbClr>
                  </a:solidFill>
                </a:ln>
                <a:solidFill>
                  <a:prstClr val="black"/>
                </a:solidFill>
                <a:latin typeface="나눔바른고딕" pitchFamily="50" charset="-127"/>
                <a:ea typeface="나눔바른고딕" pitchFamily="50" charset="-127"/>
              </a:defRPr>
            </a:lvl1pPr>
            <a:lvl2pPr marL="742950" indent="-285750" eaLnBrk="0" hangingPunct="0">
              <a:defRPr kumimoji="1">
                <a:latin typeface="굴림" charset="-127"/>
                <a:ea typeface="굴림" charset="-127"/>
              </a:defRPr>
            </a:lvl2pPr>
            <a:lvl3pPr marL="1143000" indent="-228600" eaLnBrk="0" hangingPunct="0">
              <a:defRPr kumimoji="1">
                <a:latin typeface="굴림" charset="-127"/>
                <a:ea typeface="굴림" charset="-127"/>
              </a:defRPr>
            </a:lvl3pPr>
            <a:lvl4pPr marL="1600200" indent="-228600" eaLnBrk="0" hangingPunct="0">
              <a:defRPr kumimoji="1">
                <a:latin typeface="굴림" charset="-127"/>
                <a:ea typeface="굴림" charset="-127"/>
              </a:defRPr>
            </a:lvl4pPr>
            <a:lvl5pPr marL="2057400" indent="-228600" eaLnBrk="0" hangingPunct="0">
              <a:defRPr kumimoji="1">
                <a:latin typeface="굴림" charset="-127"/>
                <a:ea typeface="굴림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latin typeface="굴림" charset="-127"/>
                <a:ea typeface="굴림" charset="-127"/>
              </a:defRPr>
            </a:lvl9pPr>
          </a:lstStyle>
          <a:p>
            <a:pPr algn="ctr"/>
            <a:r>
              <a:rPr lang="ko-KR" altLang="en-US" sz="1800"/>
              <a:t>안내페이지</a:t>
            </a:r>
            <a:r>
              <a:rPr lang="en-US" altLang="ko-KR" sz="1800" dirty="0"/>
              <a:t>, </a:t>
            </a:r>
            <a:r>
              <a:rPr lang="ko-KR" altLang="en-US" sz="1800" dirty="0"/>
              <a:t>https://cafe.daum.net/jobteach/SjKX/39</a:t>
            </a: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97F863D-1CBF-4A7B-B8DA-704A4851FEB7}"/>
              </a:ext>
            </a:extLst>
          </p:cNvPr>
          <p:cNvSpPr/>
          <p:nvPr/>
        </p:nvSpPr>
        <p:spPr>
          <a:xfrm>
            <a:off x="3383930" y="845504"/>
            <a:ext cx="206334" cy="1996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사각형: 둥근 모서리 22">
            <a:extLst>
              <a:ext uri="{FF2B5EF4-FFF2-40B4-BE49-F238E27FC236}">
                <a16:creationId xmlns:a16="http://schemas.microsoft.com/office/drawing/2014/main" id="{609436E1-959A-4909-BE2C-5A9A1F72027B}"/>
              </a:ext>
            </a:extLst>
          </p:cNvPr>
          <p:cNvSpPr/>
          <p:nvPr/>
        </p:nvSpPr>
        <p:spPr>
          <a:xfrm>
            <a:off x="2915816" y="2024008"/>
            <a:ext cx="504056" cy="1930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사각형: 둥근 모서리 23">
            <a:extLst>
              <a:ext uri="{FF2B5EF4-FFF2-40B4-BE49-F238E27FC236}">
                <a16:creationId xmlns:a16="http://schemas.microsoft.com/office/drawing/2014/main" id="{C4B3122C-730A-46A8-89CE-7C972FF4E1C8}"/>
              </a:ext>
            </a:extLst>
          </p:cNvPr>
          <p:cNvSpPr/>
          <p:nvPr/>
        </p:nvSpPr>
        <p:spPr>
          <a:xfrm>
            <a:off x="2915816" y="2657400"/>
            <a:ext cx="2160240" cy="3726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718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4586640"/>
      </p:ext>
    </p:extLst>
  </p:cSld>
  <p:clrMapOvr>
    <a:masterClrMapping/>
  </p:clrMapOvr>
</p:sld>
</file>

<file path=ppt/theme/theme1.xml><?xml version="1.0" encoding="utf-8"?>
<a:theme xmlns:a="http://schemas.openxmlformats.org/drawingml/2006/main" name="cdb2004c007l">
  <a:themeElements>
    <a:clrScheme name="sample 3">
      <a:dk1>
        <a:srgbClr val="000066"/>
      </a:dk1>
      <a:lt1>
        <a:srgbClr val="FFFFFF"/>
      </a:lt1>
      <a:dk2>
        <a:srgbClr val="50A834"/>
      </a:dk2>
      <a:lt2>
        <a:srgbClr val="B2B2B2"/>
      </a:lt2>
      <a:accent1>
        <a:srgbClr val="2045AE"/>
      </a:accent1>
      <a:accent2>
        <a:srgbClr val="FF9933"/>
      </a:accent2>
      <a:accent3>
        <a:srgbClr val="FFFFFF"/>
      </a:accent3>
      <a:accent4>
        <a:srgbClr val="000056"/>
      </a:accent4>
      <a:accent5>
        <a:srgbClr val="ABB0D3"/>
      </a:accent5>
      <a:accent6>
        <a:srgbClr val="E78A2D"/>
      </a:accent6>
      <a:hlink>
        <a:srgbClr val="3DC5C5"/>
      </a:hlink>
      <a:folHlink>
        <a:srgbClr val="6B41BF"/>
      </a:folHlink>
    </a:clrScheme>
    <a:fontScheme name="sam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ample 1">
        <a:dk1>
          <a:srgbClr val="4C1A37"/>
        </a:dk1>
        <a:lt1>
          <a:srgbClr val="FFFFFF"/>
        </a:lt1>
        <a:dk2>
          <a:srgbClr val="FFFFE7"/>
        </a:dk2>
        <a:lt2>
          <a:srgbClr val="B2B2B2"/>
        </a:lt2>
        <a:accent1>
          <a:srgbClr val="C06C98"/>
        </a:accent1>
        <a:accent2>
          <a:srgbClr val="FF9966"/>
        </a:accent2>
        <a:accent3>
          <a:srgbClr val="FFFFFF"/>
        </a:accent3>
        <a:accent4>
          <a:srgbClr val="40142D"/>
        </a:accent4>
        <a:accent5>
          <a:srgbClr val="DCBACA"/>
        </a:accent5>
        <a:accent6>
          <a:srgbClr val="E78A5C"/>
        </a:accent6>
        <a:hlink>
          <a:srgbClr val="BD6D45"/>
        </a:hlink>
        <a:folHlink>
          <a:srgbClr val="3AABC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003366"/>
        </a:dk1>
        <a:lt1>
          <a:srgbClr val="FFFFFF"/>
        </a:lt1>
        <a:dk2>
          <a:srgbClr val="FFFFFF"/>
        </a:dk2>
        <a:lt2>
          <a:srgbClr val="B2B2B2"/>
        </a:lt2>
        <a:accent1>
          <a:srgbClr val="2879B0"/>
        </a:accent1>
        <a:accent2>
          <a:srgbClr val="0099CC"/>
        </a:accent2>
        <a:accent3>
          <a:srgbClr val="FFFFFF"/>
        </a:accent3>
        <a:accent4>
          <a:srgbClr val="002A56"/>
        </a:accent4>
        <a:accent5>
          <a:srgbClr val="ACBED4"/>
        </a:accent5>
        <a:accent6>
          <a:srgbClr val="008AB9"/>
        </a:accent6>
        <a:hlink>
          <a:srgbClr val="A9683B"/>
        </a:hlink>
        <a:folHlink>
          <a:srgbClr val="166A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000066"/>
        </a:dk1>
        <a:lt1>
          <a:srgbClr val="FFFFFF"/>
        </a:lt1>
        <a:dk2>
          <a:srgbClr val="50A834"/>
        </a:dk2>
        <a:lt2>
          <a:srgbClr val="B2B2B2"/>
        </a:lt2>
        <a:accent1>
          <a:srgbClr val="2045AE"/>
        </a:accent1>
        <a:accent2>
          <a:srgbClr val="FF9933"/>
        </a:accent2>
        <a:accent3>
          <a:srgbClr val="FFFFFF"/>
        </a:accent3>
        <a:accent4>
          <a:srgbClr val="000056"/>
        </a:accent4>
        <a:accent5>
          <a:srgbClr val="ABB0D3"/>
        </a:accent5>
        <a:accent6>
          <a:srgbClr val="E78A2D"/>
        </a:accent6>
        <a:hlink>
          <a:srgbClr val="3DC5C5"/>
        </a:hlink>
        <a:folHlink>
          <a:srgbClr val="6B41B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cdb2004c007l</Template>
  <TotalTime>36</TotalTime>
  <Words>188</Words>
  <Application>Microsoft Office PowerPoint</Application>
  <PresentationFormat>화면 슬라이드 쇼(4:3)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Arial</vt:lpstr>
      <vt:lpstr>Verdana</vt:lpstr>
      <vt:lpstr>Wingdings</vt:lpstr>
      <vt:lpstr>나눔바른고딕</vt:lpstr>
      <vt:lpstr>맑은 고딕</vt:lpstr>
      <vt:lpstr>cdb2004c007l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LG</dc:creator>
  <cp:lastModifiedBy>정철상</cp:lastModifiedBy>
  <cp:revision>10</cp:revision>
  <dcterms:created xsi:type="dcterms:W3CDTF">2013-05-27T11:22:34Z</dcterms:created>
  <dcterms:modified xsi:type="dcterms:W3CDTF">2022-10-12T01:09:06Z</dcterms:modified>
</cp:coreProperties>
</file>