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>
      <p:cViewPr varScale="1">
        <p:scale>
          <a:sx n="108" d="100"/>
          <a:sy n="108" d="100"/>
        </p:scale>
        <p:origin x="98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kr/url?sa=i&amp;rct=j&amp;q=&amp;esrc=s&amp;frm=1&amp;source=images&amp;cd=&amp;cad=rja&amp;docid=BWd8Z3oUcXxzaM&amp;tbnid=mrDCMPIXQ0vo3M:&amp;ved=0CAUQjRw&amp;url=http%3A%2F%2Fsnow0.tistory.com%2F24&amp;ei=aUOjUaS3G-npiAfWjoGADw&amp;bvm=bv.47008514,d.aGc&amp;psig=AFQjCNEzFRdGzLQtwztwxtW8CZ07e53MoA&amp;ust=1369740494394701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9" name="Rectangle 17"/>
          <p:cNvSpPr>
            <a:spLocks noChangeArrowheads="1"/>
          </p:cNvSpPr>
          <p:nvPr/>
        </p:nvSpPr>
        <p:spPr bwMode="white">
          <a:xfrm>
            <a:off x="0" y="4005065"/>
            <a:ext cx="9144000" cy="285293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3090" name="Group 18"/>
          <p:cNvGrpSpPr>
            <a:grpSpLocks/>
          </p:cNvGrpSpPr>
          <p:nvPr/>
        </p:nvGrpSpPr>
        <p:grpSpPr bwMode="auto">
          <a:xfrm rot="-10800000">
            <a:off x="7413625" y="5162550"/>
            <a:ext cx="1655763" cy="1630363"/>
            <a:chOff x="0" y="2704"/>
            <a:chExt cx="1063" cy="1086"/>
          </a:xfrm>
        </p:grpSpPr>
        <p:sp>
          <p:nvSpPr>
            <p:cNvPr id="3091" name="Rectangle 19"/>
            <p:cNvSpPr>
              <a:spLocks noChangeArrowheads="1"/>
            </p:cNvSpPr>
            <p:nvPr userDrawn="1"/>
          </p:nvSpPr>
          <p:spPr bwMode="ltGray">
            <a:xfrm>
              <a:off x="0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92" name="Rectangle 20"/>
            <p:cNvSpPr>
              <a:spLocks noChangeArrowheads="1"/>
            </p:cNvSpPr>
            <p:nvPr userDrawn="1"/>
          </p:nvSpPr>
          <p:spPr bwMode="ltGray">
            <a:xfrm>
              <a:off x="295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93" name="Rectangle 21"/>
            <p:cNvSpPr>
              <a:spLocks noChangeArrowheads="1"/>
            </p:cNvSpPr>
            <p:nvPr userDrawn="1"/>
          </p:nvSpPr>
          <p:spPr bwMode="ltGray">
            <a:xfrm>
              <a:off x="567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94" name="Rectangle 22"/>
            <p:cNvSpPr>
              <a:spLocks noChangeArrowheads="1"/>
            </p:cNvSpPr>
            <p:nvPr userDrawn="1"/>
          </p:nvSpPr>
          <p:spPr bwMode="ltGray">
            <a:xfrm>
              <a:off x="0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95" name="Rectangle 23"/>
            <p:cNvSpPr>
              <a:spLocks noChangeArrowheads="1"/>
            </p:cNvSpPr>
            <p:nvPr userDrawn="1"/>
          </p:nvSpPr>
          <p:spPr bwMode="ltGray">
            <a:xfrm>
              <a:off x="295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96" name="Rectangle 24"/>
            <p:cNvSpPr>
              <a:spLocks noChangeArrowheads="1"/>
            </p:cNvSpPr>
            <p:nvPr userDrawn="1"/>
          </p:nvSpPr>
          <p:spPr bwMode="ltGray">
            <a:xfrm>
              <a:off x="567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97" name="Rectangle 25"/>
            <p:cNvSpPr>
              <a:spLocks noChangeArrowheads="1"/>
            </p:cNvSpPr>
            <p:nvPr userDrawn="1"/>
          </p:nvSpPr>
          <p:spPr bwMode="ltGray">
            <a:xfrm>
              <a:off x="839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98" name="Rectangle 26"/>
            <p:cNvSpPr>
              <a:spLocks noChangeArrowheads="1"/>
            </p:cNvSpPr>
            <p:nvPr userDrawn="1"/>
          </p:nvSpPr>
          <p:spPr bwMode="ltGray">
            <a:xfrm>
              <a:off x="295" y="327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99" name="Rectangle 27"/>
            <p:cNvSpPr>
              <a:spLocks noChangeArrowheads="1"/>
            </p:cNvSpPr>
            <p:nvPr userDrawn="1"/>
          </p:nvSpPr>
          <p:spPr bwMode="ltGray">
            <a:xfrm>
              <a:off x="0" y="327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00" name="Rectangle 28"/>
            <p:cNvSpPr>
              <a:spLocks noChangeArrowheads="1"/>
            </p:cNvSpPr>
            <p:nvPr userDrawn="1"/>
          </p:nvSpPr>
          <p:spPr bwMode="ltGray">
            <a:xfrm>
              <a:off x="0" y="356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081088" y="5443538"/>
            <a:ext cx="7086600" cy="381000"/>
          </a:xfrm>
          <a:prstGeom prst="rect">
            <a:avLst/>
          </a:prstGeom>
        </p:spPr>
        <p:txBody>
          <a:bodyPr/>
          <a:lstStyle>
            <a:lvl1pPr marL="0" indent="0" algn="ctr">
              <a:buFont typeface="Wingdings" pitchFamily="2" charset="2"/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ko-KR" altLang="en-US" noProof="0"/>
              <a:t>마스터 부제목 스타일 편집</a:t>
            </a:r>
            <a:endParaRPr lang="en-US" altLang="ko-KR" noProof="0"/>
          </a:p>
        </p:txBody>
      </p:sp>
      <p:grpSp>
        <p:nvGrpSpPr>
          <p:cNvPr id="3101" name="Group 29"/>
          <p:cNvGrpSpPr>
            <a:grpSpLocks/>
          </p:cNvGrpSpPr>
          <p:nvPr/>
        </p:nvGrpSpPr>
        <p:grpSpPr bwMode="auto">
          <a:xfrm>
            <a:off x="20638" y="4077072"/>
            <a:ext cx="1655762" cy="1630362"/>
            <a:chOff x="0" y="2704"/>
            <a:chExt cx="1063" cy="1086"/>
          </a:xfrm>
        </p:grpSpPr>
        <p:sp>
          <p:nvSpPr>
            <p:cNvPr id="3102" name="Rectangle 30"/>
            <p:cNvSpPr>
              <a:spLocks noChangeArrowheads="1"/>
            </p:cNvSpPr>
            <p:nvPr userDrawn="1"/>
          </p:nvSpPr>
          <p:spPr bwMode="ltGray">
            <a:xfrm>
              <a:off x="0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03" name="Rectangle 31"/>
            <p:cNvSpPr>
              <a:spLocks noChangeArrowheads="1"/>
            </p:cNvSpPr>
            <p:nvPr userDrawn="1"/>
          </p:nvSpPr>
          <p:spPr bwMode="ltGray">
            <a:xfrm>
              <a:off x="295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04" name="Rectangle 32"/>
            <p:cNvSpPr>
              <a:spLocks noChangeArrowheads="1"/>
            </p:cNvSpPr>
            <p:nvPr userDrawn="1"/>
          </p:nvSpPr>
          <p:spPr bwMode="ltGray">
            <a:xfrm>
              <a:off x="567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05" name="Rectangle 33"/>
            <p:cNvSpPr>
              <a:spLocks noChangeArrowheads="1"/>
            </p:cNvSpPr>
            <p:nvPr userDrawn="1"/>
          </p:nvSpPr>
          <p:spPr bwMode="ltGray">
            <a:xfrm>
              <a:off x="0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06" name="Rectangle 34"/>
            <p:cNvSpPr>
              <a:spLocks noChangeArrowheads="1"/>
            </p:cNvSpPr>
            <p:nvPr userDrawn="1"/>
          </p:nvSpPr>
          <p:spPr bwMode="ltGray">
            <a:xfrm>
              <a:off x="295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07" name="Rectangle 35"/>
            <p:cNvSpPr>
              <a:spLocks noChangeArrowheads="1"/>
            </p:cNvSpPr>
            <p:nvPr userDrawn="1"/>
          </p:nvSpPr>
          <p:spPr bwMode="ltGray">
            <a:xfrm>
              <a:off x="567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08" name="Rectangle 36"/>
            <p:cNvSpPr>
              <a:spLocks noChangeArrowheads="1"/>
            </p:cNvSpPr>
            <p:nvPr userDrawn="1"/>
          </p:nvSpPr>
          <p:spPr bwMode="ltGray">
            <a:xfrm>
              <a:off x="839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09" name="Rectangle 37"/>
            <p:cNvSpPr>
              <a:spLocks noChangeArrowheads="1"/>
            </p:cNvSpPr>
            <p:nvPr userDrawn="1"/>
          </p:nvSpPr>
          <p:spPr bwMode="ltGray">
            <a:xfrm>
              <a:off x="295" y="327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10" name="Rectangle 38"/>
            <p:cNvSpPr>
              <a:spLocks noChangeArrowheads="1"/>
            </p:cNvSpPr>
            <p:nvPr userDrawn="1"/>
          </p:nvSpPr>
          <p:spPr bwMode="ltGray">
            <a:xfrm>
              <a:off x="0" y="327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11" name="Rectangle 39"/>
            <p:cNvSpPr>
              <a:spLocks noChangeArrowheads="1"/>
            </p:cNvSpPr>
            <p:nvPr userDrawn="1"/>
          </p:nvSpPr>
          <p:spPr bwMode="ltGray">
            <a:xfrm>
              <a:off x="0" y="356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990600" y="4572000"/>
            <a:ext cx="7239000" cy="6318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pPr lvl="0"/>
            <a:r>
              <a:rPr lang="ko-KR" altLang="en-US" noProof="0"/>
              <a:t>마스터 제목 스타일 편집</a:t>
            </a:r>
            <a:endParaRPr lang="en-US" altLang="ko-KR" noProof="0"/>
          </a:p>
        </p:txBody>
      </p:sp>
      <p:pic>
        <p:nvPicPr>
          <p:cNvPr id="3113" name="Picture 41" descr="http://cfs3.tistory.com/upload_control/download.blog?fhandle=YmxvZzU1MzE4QGZzMy50aXN0b3J5LmNvbTovYXR0YWNoLzAvNjAuanBn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"/>
            <a:ext cx="6948265" cy="4005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4" name="Picture 4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298" y="0"/>
            <a:ext cx="2186702" cy="4005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19088"/>
            <a:ext cx="7391400" cy="56356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076325"/>
            <a:ext cx="8229600" cy="52482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50D7CED-939D-4BB3-85C3-1F1929D761D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5322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319088"/>
            <a:ext cx="2057400" cy="6005512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319088"/>
            <a:ext cx="6019800" cy="60055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1D9D37-E5F6-4836-93C7-E1E5D597D26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36873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19088"/>
            <a:ext cx="7391400" cy="56356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076325"/>
            <a:ext cx="8229600" cy="524827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>
          <a:xfrm>
            <a:off x="476250" y="6565900"/>
            <a:ext cx="609600" cy="268288"/>
          </a:xfrm>
        </p:spPr>
        <p:txBody>
          <a:bodyPr/>
          <a:lstStyle>
            <a:lvl1pPr>
              <a:defRPr/>
            </a:lvl1pPr>
          </a:lstStyle>
          <a:p>
            <a:fld id="{4FA87C76-5330-4E3B-BC71-4DEDCE72E5AA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0622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19088"/>
            <a:ext cx="7391400" cy="56356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76325"/>
            <a:ext cx="8229600" cy="52482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F411B4-DBB8-4741-85EC-C0F79FBA404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5158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D2B895-AED4-4F63-934C-2D1F1E9FD152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3784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19088"/>
            <a:ext cx="7391400" cy="56356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01D8F9-6ABD-4EC1-BBFE-5DB0D287634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6896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29A51C-16A5-4DEB-B423-863B738194B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19292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19088"/>
            <a:ext cx="7391400" cy="56356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3C415E8-BB95-40A8-BFF1-2A4E44DAD8A7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54227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0103D1-0038-4BAC-929D-1E882F307FD4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173050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B1FCBA-69B0-4C77-B1AE-1E8B3DFEA4D1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39379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8118C1-B134-465C-9A99-5E0C17D9641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7671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Rectangle 38"/>
          <p:cNvSpPr>
            <a:spLocks noChangeArrowheads="1"/>
          </p:cNvSpPr>
          <p:nvPr/>
        </p:nvSpPr>
        <p:spPr bwMode="gray">
          <a:xfrm>
            <a:off x="0" y="6562725"/>
            <a:ext cx="9144000" cy="3048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white">
          <a:xfrm>
            <a:off x="0" y="0"/>
            <a:ext cx="9144000" cy="914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1040" name="Group 16"/>
          <p:cNvGrpSpPr>
            <a:grpSpLocks/>
          </p:cNvGrpSpPr>
          <p:nvPr/>
        </p:nvGrpSpPr>
        <p:grpSpPr bwMode="auto">
          <a:xfrm>
            <a:off x="44450" y="44450"/>
            <a:ext cx="863600" cy="847725"/>
            <a:chOff x="0" y="2704"/>
            <a:chExt cx="1063" cy="1086"/>
          </a:xfrm>
        </p:grpSpPr>
        <p:sp>
          <p:nvSpPr>
            <p:cNvPr id="1041" name="Rectangle 17"/>
            <p:cNvSpPr>
              <a:spLocks noChangeArrowheads="1"/>
            </p:cNvSpPr>
            <p:nvPr userDrawn="1"/>
          </p:nvSpPr>
          <p:spPr bwMode="gray">
            <a:xfrm>
              <a:off x="0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42" name="Rectangle 18"/>
            <p:cNvSpPr>
              <a:spLocks noChangeArrowheads="1"/>
            </p:cNvSpPr>
            <p:nvPr userDrawn="1"/>
          </p:nvSpPr>
          <p:spPr bwMode="gray">
            <a:xfrm>
              <a:off x="295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43" name="Rectangle 19"/>
            <p:cNvSpPr>
              <a:spLocks noChangeArrowheads="1"/>
            </p:cNvSpPr>
            <p:nvPr userDrawn="1"/>
          </p:nvSpPr>
          <p:spPr bwMode="gray">
            <a:xfrm>
              <a:off x="567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44" name="Rectangle 20"/>
            <p:cNvSpPr>
              <a:spLocks noChangeArrowheads="1"/>
            </p:cNvSpPr>
            <p:nvPr userDrawn="1"/>
          </p:nvSpPr>
          <p:spPr bwMode="gray">
            <a:xfrm>
              <a:off x="0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45" name="Rectangle 21"/>
            <p:cNvSpPr>
              <a:spLocks noChangeArrowheads="1"/>
            </p:cNvSpPr>
            <p:nvPr userDrawn="1"/>
          </p:nvSpPr>
          <p:spPr bwMode="gray">
            <a:xfrm>
              <a:off x="295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46" name="Rectangle 22"/>
            <p:cNvSpPr>
              <a:spLocks noChangeArrowheads="1"/>
            </p:cNvSpPr>
            <p:nvPr userDrawn="1"/>
          </p:nvSpPr>
          <p:spPr bwMode="gray">
            <a:xfrm>
              <a:off x="567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47" name="Rectangle 23"/>
            <p:cNvSpPr>
              <a:spLocks noChangeArrowheads="1"/>
            </p:cNvSpPr>
            <p:nvPr userDrawn="1"/>
          </p:nvSpPr>
          <p:spPr bwMode="gray">
            <a:xfrm>
              <a:off x="839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48" name="Rectangle 24"/>
            <p:cNvSpPr>
              <a:spLocks noChangeArrowheads="1"/>
            </p:cNvSpPr>
            <p:nvPr userDrawn="1"/>
          </p:nvSpPr>
          <p:spPr bwMode="gray">
            <a:xfrm>
              <a:off x="295" y="327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49" name="Rectangle 25"/>
            <p:cNvSpPr>
              <a:spLocks noChangeArrowheads="1"/>
            </p:cNvSpPr>
            <p:nvPr userDrawn="1"/>
          </p:nvSpPr>
          <p:spPr bwMode="gray">
            <a:xfrm>
              <a:off x="0" y="327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50" name="Rectangle 26"/>
            <p:cNvSpPr>
              <a:spLocks noChangeArrowheads="1"/>
            </p:cNvSpPr>
            <p:nvPr userDrawn="1"/>
          </p:nvSpPr>
          <p:spPr bwMode="gray">
            <a:xfrm>
              <a:off x="0" y="356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</p:grpSp>
      <p:grpSp>
        <p:nvGrpSpPr>
          <p:cNvPr id="1051" name="Group 27"/>
          <p:cNvGrpSpPr>
            <a:grpSpLocks/>
          </p:cNvGrpSpPr>
          <p:nvPr/>
        </p:nvGrpSpPr>
        <p:grpSpPr bwMode="auto">
          <a:xfrm rot="-10800000">
            <a:off x="8228013" y="22225"/>
            <a:ext cx="863600" cy="847725"/>
            <a:chOff x="0" y="2704"/>
            <a:chExt cx="1063" cy="1086"/>
          </a:xfrm>
        </p:grpSpPr>
        <p:sp>
          <p:nvSpPr>
            <p:cNvPr id="1052" name="Rectangle 28"/>
            <p:cNvSpPr>
              <a:spLocks noChangeArrowheads="1"/>
            </p:cNvSpPr>
            <p:nvPr userDrawn="1"/>
          </p:nvSpPr>
          <p:spPr bwMode="gray">
            <a:xfrm>
              <a:off x="0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53" name="Rectangle 29"/>
            <p:cNvSpPr>
              <a:spLocks noChangeArrowheads="1"/>
            </p:cNvSpPr>
            <p:nvPr userDrawn="1"/>
          </p:nvSpPr>
          <p:spPr bwMode="gray">
            <a:xfrm>
              <a:off x="295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54" name="Rectangle 30"/>
            <p:cNvSpPr>
              <a:spLocks noChangeArrowheads="1"/>
            </p:cNvSpPr>
            <p:nvPr userDrawn="1"/>
          </p:nvSpPr>
          <p:spPr bwMode="gray">
            <a:xfrm>
              <a:off x="567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55" name="Rectangle 31"/>
            <p:cNvSpPr>
              <a:spLocks noChangeArrowheads="1"/>
            </p:cNvSpPr>
            <p:nvPr userDrawn="1"/>
          </p:nvSpPr>
          <p:spPr bwMode="gray">
            <a:xfrm>
              <a:off x="0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56" name="Rectangle 32"/>
            <p:cNvSpPr>
              <a:spLocks noChangeArrowheads="1"/>
            </p:cNvSpPr>
            <p:nvPr userDrawn="1"/>
          </p:nvSpPr>
          <p:spPr bwMode="gray">
            <a:xfrm>
              <a:off x="295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57" name="Rectangle 33"/>
            <p:cNvSpPr>
              <a:spLocks noChangeArrowheads="1"/>
            </p:cNvSpPr>
            <p:nvPr userDrawn="1"/>
          </p:nvSpPr>
          <p:spPr bwMode="gray">
            <a:xfrm>
              <a:off x="567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58" name="Rectangle 34"/>
            <p:cNvSpPr>
              <a:spLocks noChangeArrowheads="1"/>
            </p:cNvSpPr>
            <p:nvPr userDrawn="1"/>
          </p:nvSpPr>
          <p:spPr bwMode="gray">
            <a:xfrm>
              <a:off x="839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59" name="Rectangle 35"/>
            <p:cNvSpPr>
              <a:spLocks noChangeArrowheads="1"/>
            </p:cNvSpPr>
            <p:nvPr userDrawn="1"/>
          </p:nvSpPr>
          <p:spPr bwMode="gray">
            <a:xfrm>
              <a:off x="295" y="327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60" name="Rectangle 36"/>
            <p:cNvSpPr>
              <a:spLocks noChangeArrowheads="1"/>
            </p:cNvSpPr>
            <p:nvPr userDrawn="1"/>
          </p:nvSpPr>
          <p:spPr bwMode="gray">
            <a:xfrm>
              <a:off x="0" y="327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61" name="Rectangle 37"/>
            <p:cNvSpPr>
              <a:spLocks noChangeArrowheads="1"/>
            </p:cNvSpPr>
            <p:nvPr userDrawn="1"/>
          </p:nvSpPr>
          <p:spPr bwMode="gray">
            <a:xfrm>
              <a:off x="0" y="356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76250" y="6565900"/>
            <a:ext cx="60960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2"/>
                </a:solidFill>
                <a:latin typeface="Verdana" pitchFamily="34" charset="0"/>
                <a:ea typeface="굴림" charset="-127"/>
              </a:defRPr>
            </a:lvl1pPr>
          </a:lstStyle>
          <a:p>
            <a:fld id="{2046324F-6652-4DC2-AECA-0CF6D15E993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BC557061-6ABC-4F19-A5F3-CFCC973A38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13" y="-1"/>
            <a:ext cx="5449177" cy="3354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CAEEF37-C6A6-4692-A1AC-3C5CAD682D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 bwMode="auto">
          <a:xfrm>
            <a:off x="0" y="3354389"/>
            <a:ext cx="5482974" cy="347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Line 16">
            <a:extLst>
              <a:ext uri="{FF2B5EF4-FFF2-40B4-BE49-F238E27FC236}">
                <a16:creationId xmlns:a16="http://schemas.microsoft.com/office/drawing/2014/main" id="{A0AC6721-8D93-45F1-ABF1-12F12EBED9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48978" y="3354388"/>
            <a:ext cx="3363912" cy="338061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 latinLnBrk="1">
              <a:spcBef>
                <a:spcPts val="0"/>
              </a:spcBef>
              <a:spcAft>
                <a:spcPts val="0"/>
              </a:spcAft>
            </a:pPr>
            <a:endParaRPr lang="ko-KR" altLang="en-US">
              <a:solidFill>
                <a:prstClr val="black"/>
              </a:solidFill>
              <a:latin typeface="맑은 고딕"/>
            </a:endParaRPr>
          </a:p>
        </p:txBody>
      </p:sp>
      <p:sp>
        <p:nvSpPr>
          <p:cNvPr id="8" name="Line 18">
            <a:extLst>
              <a:ext uri="{FF2B5EF4-FFF2-40B4-BE49-F238E27FC236}">
                <a16:creationId xmlns:a16="http://schemas.microsoft.com/office/drawing/2014/main" id="{1C8CC378-3C6F-41B6-8343-026866921D8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32337" y="5178098"/>
            <a:ext cx="84881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 latinLnBrk="1">
              <a:spcBef>
                <a:spcPts val="0"/>
              </a:spcBef>
              <a:spcAft>
                <a:spcPts val="0"/>
              </a:spcAft>
            </a:pPr>
            <a:endParaRPr lang="ko-KR" altLang="en-US" sz="2400" spc="-150">
              <a:solidFill>
                <a:prstClr val="black"/>
              </a:solidFill>
              <a:latin typeface="맑은 고딕"/>
            </a:endParaRPr>
          </a:p>
        </p:txBody>
      </p:sp>
      <p:sp>
        <p:nvSpPr>
          <p:cNvPr id="9" name="Line 16">
            <a:extLst>
              <a:ext uri="{FF2B5EF4-FFF2-40B4-BE49-F238E27FC236}">
                <a16:creationId xmlns:a16="http://schemas.microsoft.com/office/drawing/2014/main" id="{43B3A1A2-2C4A-4B94-816D-04A4472FBD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998" y="836712"/>
            <a:ext cx="79216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 latinLnBrk="1">
              <a:spcBef>
                <a:spcPts val="0"/>
              </a:spcBef>
              <a:spcAft>
                <a:spcPts val="0"/>
              </a:spcAft>
            </a:pPr>
            <a:endParaRPr lang="ko-KR" altLang="en-US" sz="2400" spc="-150">
              <a:solidFill>
                <a:prstClr val="black"/>
              </a:solidFill>
              <a:latin typeface="맑은 고딕"/>
            </a:endParaRPr>
          </a:p>
        </p:txBody>
      </p:sp>
      <p:sp>
        <p:nvSpPr>
          <p:cNvPr id="10" name="TextBox 33">
            <a:extLst>
              <a:ext uri="{FF2B5EF4-FFF2-40B4-BE49-F238E27FC236}">
                <a16:creationId xmlns:a16="http://schemas.microsoft.com/office/drawing/2014/main" id="{9D6E4414-577B-4EFE-9F94-F83571D08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374" y="404664"/>
            <a:ext cx="23050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ko-KR" altLang="en-US" sz="16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본인 이름과 더불어</a:t>
            </a:r>
            <a:endParaRPr lang="en-US" altLang="ko-KR" sz="1600" spc="-150" dirty="0">
              <a:ln>
                <a:solidFill>
                  <a:srgbClr val="4F81BD">
                    <a:alpha val="0"/>
                  </a:srgbClr>
                </a:solidFill>
              </a:ln>
              <a:solidFill>
                <a:prstClr val="black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ko-KR" altLang="en-US" sz="16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본인 직업</a:t>
            </a:r>
            <a:r>
              <a:rPr lang="en-US" altLang="ko-KR" sz="16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, </a:t>
            </a:r>
            <a:r>
              <a:rPr lang="ko-KR" altLang="en-US" sz="16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소속</a:t>
            </a:r>
            <a:r>
              <a:rPr lang="en-US" altLang="ko-KR" sz="16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, </a:t>
            </a:r>
            <a:r>
              <a:rPr lang="ko-KR" altLang="en-US" sz="16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직급</a:t>
            </a:r>
            <a:r>
              <a:rPr lang="en-US" altLang="ko-KR" sz="16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, </a:t>
            </a:r>
            <a:r>
              <a:rPr lang="ko-KR" altLang="en-US" sz="16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브랜드 등을 기록하시면 됩니다</a:t>
            </a:r>
            <a:r>
              <a:rPr lang="en-US" altLang="ko-KR" sz="16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.</a:t>
            </a:r>
          </a:p>
        </p:txBody>
      </p:sp>
      <p:sp>
        <p:nvSpPr>
          <p:cNvPr id="11" name="Line 16">
            <a:extLst>
              <a:ext uri="{FF2B5EF4-FFF2-40B4-BE49-F238E27FC236}">
                <a16:creationId xmlns:a16="http://schemas.microsoft.com/office/drawing/2014/main" id="{B9B937FE-A4DA-4042-B9B4-89D05B5B03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403" y="2348880"/>
            <a:ext cx="7207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 latinLnBrk="1">
              <a:spcBef>
                <a:spcPts val="0"/>
              </a:spcBef>
              <a:spcAft>
                <a:spcPts val="0"/>
              </a:spcAft>
            </a:pPr>
            <a:endParaRPr lang="ko-KR" altLang="en-US" sz="2400" spc="-150">
              <a:solidFill>
                <a:prstClr val="black"/>
              </a:solidFill>
              <a:latin typeface="맑은 고딕"/>
            </a:endParaRPr>
          </a:p>
        </p:txBody>
      </p:sp>
      <p:sp>
        <p:nvSpPr>
          <p:cNvPr id="12" name="TextBox 35">
            <a:extLst>
              <a:ext uri="{FF2B5EF4-FFF2-40B4-BE49-F238E27FC236}">
                <a16:creationId xmlns:a16="http://schemas.microsoft.com/office/drawing/2014/main" id="{BF68905B-38CB-4B8A-B501-455464A0C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2230" y="1772816"/>
            <a:ext cx="28273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spAutoFit/>
          </a:bodyPr>
          <a:lstStyle>
            <a:defPPr>
              <a:defRPr lang="ko-KR"/>
            </a:defPPr>
            <a:lvl1pPr latinLnBrk="0">
              <a:defRPr kumimoji="1" sz="1600" spc="-15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바른고딕" pitchFamily="50" charset="-127"/>
                <a:ea typeface="나눔바른고딕" pitchFamily="50" charset="-127"/>
              </a:defRPr>
            </a:lvl1pPr>
            <a:lvl2pPr marL="742950" indent="-285750" eaLnBrk="0" hangingPunct="0">
              <a:defRPr kumimoji="1"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본인 연락처 기록하시면 됩니다</a:t>
            </a:r>
            <a:endParaRPr lang="en-US" altLang="ko-KR" dirty="0">
              <a:ln>
                <a:solidFill>
                  <a:srgbClr val="4F81BD">
                    <a:alpha val="0"/>
                  </a:srgbClr>
                </a:solidFill>
              </a:ln>
              <a:solidFill>
                <a:prstClr val="black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(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휴대전화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e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메일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SNS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주소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거주지 주소 등을 기록하시면 됩니다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13" name="Line 16">
            <a:extLst>
              <a:ext uri="{FF2B5EF4-FFF2-40B4-BE49-F238E27FC236}">
                <a16:creationId xmlns:a16="http://schemas.microsoft.com/office/drawing/2014/main" id="{EFE7D8FB-F0BF-403E-BB95-2083EEA86B72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4048" y="4458018"/>
            <a:ext cx="626964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 latinLnBrk="1">
              <a:spcBef>
                <a:spcPts val="0"/>
              </a:spcBef>
              <a:spcAft>
                <a:spcPts val="0"/>
              </a:spcAft>
            </a:pPr>
            <a:endParaRPr lang="ko-KR" altLang="en-US" sz="2400" spc="-150">
              <a:solidFill>
                <a:prstClr val="black"/>
              </a:solidFill>
              <a:latin typeface="맑은 고딕"/>
            </a:endParaRPr>
          </a:p>
        </p:txBody>
      </p:sp>
      <p:sp>
        <p:nvSpPr>
          <p:cNvPr id="14" name="TextBox 37">
            <a:extLst>
              <a:ext uri="{FF2B5EF4-FFF2-40B4-BE49-F238E27FC236}">
                <a16:creationId xmlns:a16="http://schemas.microsoft.com/office/drawing/2014/main" id="{0C60ADEC-4AAB-48A5-BBEC-859D750F2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1012" y="4005064"/>
            <a:ext cx="35129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defPPr>
              <a:defRPr lang="ko-KR"/>
            </a:defPPr>
            <a:lvl1pPr latinLnBrk="0">
              <a:defRPr kumimoji="1" sz="1600" spc="-15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바른고딕" pitchFamily="50" charset="-127"/>
                <a:ea typeface="나눔바른고딕" pitchFamily="50" charset="-127"/>
              </a:defRPr>
            </a:lvl1pPr>
            <a:lvl2pPr marL="742950" indent="-285750" eaLnBrk="0" hangingPunct="0">
              <a:defRPr kumimoji="1"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본인이 하시는 강의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</a:t>
            </a:r>
            <a:r>
              <a:rPr lang="ko-KR" altLang="en-US" dirty="0" err="1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코칭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상담 분야를 기록하시면 됩니다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. ‘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인재개발연구소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’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를 빼고 본인 사업자명이나 브랜드로 변경해도 됩니다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.</a:t>
            </a:r>
            <a:endParaRPr lang="ko-KR" altLang="en-US" dirty="0">
              <a:ln>
                <a:solidFill>
                  <a:srgbClr val="4F81BD">
                    <a:alpha val="0"/>
                  </a:srgbClr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5" name="TextBox 8">
            <a:extLst>
              <a:ext uri="{FF2B5EF4-FFF2-40B4-BE49-F238E27FC236}">
                <a16:creationId xmlns:a16="http://schemas.microsoft.com/office/drawing/2014/main" id="{E1E191E2-190A-4913-BA59-B90790A71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1153" y="2924944"/>
            <a:ext cx="323931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spAutoFit/>
          </a:bodyPr>
          <a:lstStyle>
            <a:defPPr>
              <a:defRPr lang="ko-KR"/>
            </a:defPPr>
            <a:lvl1pPr latinLnBrk="0">
              <a:defRPr kumimoji="1" sz="1600" spc="-15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바른고딕" pitchFamily="50" charset="-127"/>
                <a:ea typeface="나눔바른고딕" pitchFamily="50" charset="-127"/>
              </a:defRPr>
            </a:lvl1pPr>
            <a:lvl2pPr marL="742950" indent="-285750" eaLnBrk="0" hangingPunct="0">
              <a:defRPr kumimoji="1"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협회 </a:t>
            </a:r>
            <a:r>
              <a:rPr lang="ko-KR" altLang="en-US" dirty="0" err="1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홈피가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 아니라 본인 </a:t>
            </a:r>
            <a:r>
              <a:rPr lang="ko-KR" altLang="en-US" dirty="0" err="1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홈피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</a:t>
            </a:r>
            <a:r>
              <a:rPr lang="ko-KR" altLang="en-US" dirty="0" err="1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블로그</a:t>
            </a:r>
            <a:r>
              <a:rPr lang="en-US" altLang="ko-KR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</a:t>
            </a:r>
            <a:r>
              <a:rPr lang="ko-KR" altLang="en-US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 </a:t>
            </a:r>
            <a:r>
              <a:rPr lang="en-US" altLang="ko-KR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SNS </a:t>
            </a:r>
            <a:r>
              <a:rPr lang="ko-KR" altLang="en-US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등의</a:t>
            </a:r>
            <a:r>
              <a:rPr lang="en-US" altLang="ko-KR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 </a:t>
            </a:r>
            <a:r>
              <a:rPr lang="ko-KR" altLang="en-US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주소나 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브랜드 또는 캐치플레이나 비전 </a:t>
            </a:r>
            <a:r>
              <a:rPr lang="ko-KR" altLang="en-US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등을 기록하는 것이 좋습니다</a:t>
            </a:r>
            <a:endParaRPr lang="en-US" altLang="ko-KR" dirty="0">
              <a:ln>
                <a:solidFill>
                  <a:srgbClr val="4F81BD">
                    <a:alpha val="0"/>
                  </a:srgbClr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6" name="TextBox 38">
            <a:extLst>
              <a:ext uri="{FF2B5EF4-FFF2-40B4-BE49-F238E27FC236}">
                <a16:creationId xmlns:a16="http://schemas.microsoft.com/office/drawing/2014/main" id="{65389D75-E57C-4E2A-84EF-A6C177CB6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6508" y="4869160"/>
            <a:ext cx="307994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spAutoFit/>
          </a:bodyPr>
          <a:lstStyle>
            <a:defPPr>
              <a:defRPr lang="ko-KR"/>
            </a:defPPr>
            <a:lvl1pPr latinLnBrk="0">
              <a:defRPr kumimoji="1" sz="1600" spc="-15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바른고딕" pitchFamily="50" charset="-127"/>
                <a:ea typeface="나눔바른고딕" pitchFamily="50" charset="-127"/>
              </a:defRPr>
            </a:lvl1pPr>
            <a:lvl2pPr marL="742950" indent="-285750" eaLnBrk="0" hangingPunct="0">
              <a:defRPr kumimoji="1"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본인의 간략한 경력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프로필을 </a:t>
            </a:r>
            <a:endParaRPr lang="en-US" altLang="ko-KR" dirty="0">
              <a:ln>
                <a:solidFill>
                  <a:srgbClr val="4F81BD">
                    <a:alpha val="0"/>
                  </a:srgbClr>
                </a:solidFill>
              </a:ln>
              <a:solidFill>
                <a:prstClr val="black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작성하시면 됩니다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.</a:t>
            </a:r>
            <a:endParaRPr lang="ko-KR" altLang="en-US" dirty="0">
              <a:ln>
                <a:solidFill>
                  <a:srgbClr val="4F81BD">
                    <a:alpha val="0"/>
                  </a:srgbClr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0706BC79-C175-4CE6-8D73-69FD9CF3E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406" y="39722"/>
            <a:ext cx="2675490" cy="400110"/>
          </a:xfrm>
          <a:prstGeom prst="rect">
            <a:avLst/>
          </a:prstGeom>
          <a:solidFill>
            <a:srgbClr val="FFFF00"/>
          </a:solidFill>
          <a:ln w="9525" algn="ctr">
            <a:noFill/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defPPr>
              <a:defRPr lang="en-US"/>
            </a:defPPr>
            <a:lvl1pPr marL="457200" indent="-457200" algn="just" fontAlgn="auto" latinLnBrk="1">
              <a:spcBef>
                <a:spcPts val="0"/>
              </a:spcBef>
              <a:spcAft>
                <a:spcPts val="0"/>
              </a:spcAft>
              <a:defRPr sz="2400" b="1" i="1" spc="-150">
                <a:ln>
                  <a:solidFill>
                    <a:prstClr val="black">
                      <a:lumMod val="85000"/>
                      <a:lumOff val="15000"/>
                      <a:alpha val="0"/>
                    </a:prstClr>
                  </a:solidFill>
                </a:ln>
                <a:solidFill>
                  <a:srgbClr val="292929"/>
                </a:solidFill>
                <a:latin typeface="나눔바른고딕" pitchFamily="50" charset="-127"/>
                <a:ea typeface="나눔바른고딕" pitchFamily="50" charset="-127"/>
              </a:defRPr>
            </a:lvl1pPr>
          </a:lstStyle>
          <a:p>
            <a:r>
              <a:rPr lang="en-US" altLang="ko-KR" sz="2000"/>
              <a:t>*</a:t>
            </a:r>
            <a:r>
              <a:rPr lang="ko-KR" altLang="en-US" sz="2000"/>
              <a:t>직진협 협회 명함 샘플</a:t>
            </a:r>
            <a:endParaRPr lang="ko-KR" altLang="en-US" sz="2000" dirty="0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A06B4C2C-1ABF-4963-AC85-97838464C5EF}"/>
              </a:ext>
            </a:extLst>
          </p:cNvPr>
          <p:cNvSpPr/>
          <p:nvPr/>
        </p:nvSpPr>
        <p:spPr>
          <a:xfrm>
            <a:off x="3383930" y="970758"/>
            <a:ext cx="206334" cy="1996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사각형: 둥근 모서리 20">
            <a:extLst>
              <a:ext uri="{FF2B5EF4-FFF2-40B4-BE49-F238E27FC236}">
                <a16:creationId xmlns:a16="http://schemas.microsoft.com/office/drawing/2014/main" id="{8B31F4F5-F017-4B1F-8D3D-B97B7316A063}"/>
              </a:ext>
            </a:extLst>
          </p:cNvPr>
          <p:cNvSpPr/>
          <p:nvPr/>
        </p:nvSpPr>
        <p:spPr>
          <a:xfrm>
            <a:off x="2942192" y="2146998"/>
            <a:ext cx="504056" cy="1930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사각형: 둥근 모서리 21">
            <a:extLst>
              <a:ext uri="{FF2B5EF4-FFF2-40B4-BE49-F238E27FC236}">
                <a16:creationId xmlns:a16="http://schemas.microsoft.com/office/drawing/2014/main" id="{31F76F56-9AEC-466C-8A45-CC0E8168380C}"/>
              </a:ext>
            </a:extLst>
          </p:cNvPr>
          <p:cNvSpPr/>
          <p:nvPr/>
        </p:nvSpPr>
        <p:spPr>
          <a:xfrm>
            <a:off x="2942192" y="2754552"/>
            <a:ext cx="2061211" cy="3335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1">
            <a:extLst>
              <a:ext uri="{FF2B5EF4-FFF2-40B4-BE49-F238E27FC236}">
                <a16:creationId xmlns:a16="http://schemas.microsoft.com/office/drawing/2014/main" id="{64951772-08AF-4E3C-8BFE-3437B29C4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984" y="5419382"/>
            <a:ext cx="4680521" cy="138208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wrap="square" lIns="108000" tIns="72000" rIns="108000" bIns="108000" anchor="ctr" anchorCtr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*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명함신청방법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제일인쇄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,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장상섭 사장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, </a:t>
            </a:r>
            <a:r>
              <a:rPr lang="en-US" altLang="ko-KR" sz="1300" spc="-150" dirty="0" err="1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webhard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아이디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; hana2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비번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; 3464, Guest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폴더에 한국직업진로지도협회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,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본인 이름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’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라고 해서 올리면 됨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.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올리고 나서</a:t>
            </a:r>
            <a:r>
              <a:rPr lang="en-US" altLang="ko-KR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, </a:t>
            </a:r>
            <a:r>
              <a:rPr lang="ko-KR" altLang="en-US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사장님에게 전화나 문자로 연락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할 것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.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작업 후에는 명함 작업한 이미지를 </a:t>
            </a:r>
            <a:r>
              <a:rPr lang="ko-KR" altLang="en-US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확인 후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송금을 하면 됨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.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 연락처</a:t>
            </a:r>
            <a:r>
              <a:rPr lang="en-US" altLang="ko-KR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: 010-9061-3460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, 02-2285-3464,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제일은행 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108-20-384865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예금주 장상섭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, 3</a:t>
            </a:r>
            <a:r>
              <a:rPr lang="ko-KR" altLang="en-US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통 </a:t>
            </a:r>
            <a:r>
              <a:rPr lang="en-US" altLang="ko-KR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3</a:t>
            </a:r>
            <a:r>
              <a:rPr lang="ko-KR" altLang="en-US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만원</a:t>
            </a:r>
            <a:r>
              <a:rPr lang="en-US" altLang="ko-KR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 (</a:t>
            </a:r>
            <a:r>
              <a:rPr lang="ko-KR" altLang="en-US" sz="1300" spc="-150" dirty="0" err="1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택배비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3000</a:t>
            </a:r>
            <a:r>
              <a:rPr lang="ko-KR" altLang="en-US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원 별도</a:t>
            </a:r>
            <a:r>
              <a:rPr lang="en-US" altLang="ko-KR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), 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*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금액은 변동사항 있을 수 있음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.</a:t>
            </a:r>
            <a:endParaRPr lang="ko-KR" altLang="en-US" sz="1300" spc="-150" dirty="0">
              <a:ln>
                <a:solidFill>
                  <a:srgbClr val="4F81BD">
                    <a:alpha val="0"/>
                  </a:srgbClr>
                </a:solidFill>
              </a:ln>
              <a:solidFill>
                <a:prstClr val="black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7189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4586640"/>
      </p:ext>
    </p:extLst>
  </p:cSld>
  <p:clrMapOvr>
    <a:masterClrMapping/>
  </p:clrMapOvr>
</p:sld>
</file>

<file path=ppt/theme/theme1.xml><?xml version="1.0" encoding="utf-8"?>
<a:theme xmlns:a="http://schemas.openxmlformats.org/drawingml/2006/main" name="cdb2004c007l">
  <a:themeElements>
    <a:clrScheme name="sample 3">
      <a:dk1>
        <a:srgbClr val="000066"/>
      </a:dk1>
      <a:lt1>
        <a:srgbClr val="FFFFFF"/>
      </a:lt1>
      <a:dk2>
        <a:srgbClr val="50A834"/>
      </a:dk2>
      <a:lt2>
        <a:srgbClr val="B2B2B2"/>
      </a:lt2>
      <a:accent1>
        <a:srgbClr val="2045AE"/>
      </a:accent1>
      <a:accent2>
        <a:srgbClr val="FF9933"/>
      </a:accent2>
      <a:accent3>
        <a:srgbClr val="FFFFFF"/>
      </a:accent3>
      <a:accent4>
        <a:srgbClr val="000056"/>
      </a:accent4>
      <a:accent5>
        <a:srgbClr val="ABB0D3"/>
      </a:accent5>
      <a:accent6>
        <a:srgbClr val="E78A2D"/>
      </a:accent6>
      <a:hlink>
        <a:srgbClr val="3DC5C5"/>
      </a:hlink>
      <a:folHlink>
        <a:srgbClr val="6B41BF"/>
      </a:folHlink>
    </a:clrScheme>
    <a:fontScheme name="sa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mple 1">
        <a:dk1>
          <a:srgbClr val="4C1A37"/>
        </a:dk1>
        <a:lt1>
          <a:srgbClr val="FFFFFF"/>
        </a:lt1>
        <a:dk2>
          <a:srgbClr val="FFFFE7"/>
        </a:dk2>
        <a:lt2>
          <a:srgbClr val="B2B2B2"/>
        </a:lt2>
        <a:accent1>
          <a:srgbClr val="C06C98"/>
        </a:accent1>
        <a:accent2>
          <a:srgbClr val="FF9966"/>
        </a:accent2>
        <a:accent3>
          <a:srgbClr val="FFFFFF"/>
        </a:accent3>
        <a:accent4>
          <a:srgbClr val="40142D"/>
        </a:accent4>
        <a:accent5>
          <a:srgbClr val="DCBACA"/>
        </a:accent5>
        <a:accent6>
          <a:srgbClr val="E78A5C"/>
        </a:accent6>
        <a:hlink>
          <a:srgbClr val="BD6D45"/>
        </a:hlink>
        <a:folHlink>
          <a:srgbClr val="3AABC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3366"/>
        </a:dk1>
        <a:lt1>
          <a:srgbClr val="FFFFFF"/>
        </a:lt1>
        <a:dk2>
          <a:srgbClr val="FFFFFF"/>
        </a:dk2>
        <a:lt2>
          <a:srgbClr val="B2B2B2"/>
        </a:lt2>
        <a:accent1>
          <a:srgbClr val="2879B0"/>
        </a:accent1>
        <a:accent2>
          <a:srgbClr val="0099CC"/>
        </a:accent2>
        <a:accent3>
          <a:srgbClr val="FFFFFF"/>
        </a:accent3>
        <a:accent4>
          <a:srgbClr val="002A56"/>
        </a:accent4>
        <a:accent5>
          <a:srgbClr val="ACBED4"/>
        </a:accent5>
        <a:accent6>
          <a:srgbClr val="008AB9"/>
        </a:accent6>
        <a:hlink>
          <a:srgbClr val="A9683B"/>
        </a:hlink>
        <a:folHlink>
          <a:srgbClr val="166A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66"/>
        </a:dk1>
        <a:lt1>
          <a:srgbClr val="FFFFFF"/>
        </a:lt1>
        <a:dk2>
          <a:srgbClr val="50A834"/>
        </a:dk2>
        <a:lt2>
          <a:srgbClr val="B2B2B2"/>
        </a:lt2>
        <a:accent1>
          <a:srgbClr val="2045AE"/>
        </a:accent1>
        <a:accent2>
          <a:srgbClr val="FF9933"/>
        </a:accent2>
        <a:accent3>
          <a:srgbClr val="FFFFFF"/>
        </a:accent3>
        <a:accent4>
          <a:srgbClr val="000056"/>
        </a:accent4>
        <a:accent5>
          <a:srgbClr val="ABB0D3"/>
        </a:accent5>
        <a:accent6>
          <a:srgbClr val="E78A2D"/>
        </a:accent6>
        <a:hlink>
          <a:srgbClr val="3DC5C5"/>
        </a:hlink>
        <a:folHlink>
          <a:srgbClr val="6B41B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cdb2004c007l</Template>
  <TotalTime>39</TotalTime>
  <Words>165</Words>
  <Application>Microsoft Office PowerPoint</Application>
  <PresentationFormat>화면 슬라이드 쇼(4:3)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Arial</vt:lpstr>
      <vt:lpstr>Verdana</vt:lpstr>
      <vt:lpstr>Wingdings</vt:lpstr>
      <vt:lpstr>나눔바른고딕</vt:lpstr>
      <vt:lpstr>맑은 고딕</vt:lpstr>
      <vt:lpstr>cdb2004c007l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LG</dc:creator>
  <cp:lastModifiedBy>정철상</cp:lastModifiedBy>
  <cp:revision>11</cp:revision>
  <dcterms:created xsi:type="dcterms:W3CDTF">2013-05-27T11:22:34Z</dcterms:created>
  <dcterms:modified xsi:type="dcterms:W3CDTF">2022-10-12T01:09:18Z</dcterms:modified>
</cp:coreProperties>
</file>