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12"/>
  </p:notesMasterIdLst>
  <p:handoutMasterIdLst>
    <p:handoutMasterId r:id="rId13"/>
  </p:handoutMasterIdLst>
  <p:sldIdLst>
    <p:sldId id="275" r:id="rId2"/>
    <p:sldId id="293" r:id="rId3"/>
    <p:sldId id="311" r:id="rId4"/>
    <p:sldId id="331" r:id="rId5"/>
    <p:sldId id="336" r:id="rId6"/>
    <p:sldId id="337" r:id="rId7"/>
    <p:sldId id="335" r:id="rId8"/>
    <p:sldId id="302" r:id="rId9"/>
    <p:sldId id="318" r:id="rId10"/>
    <p:sldId id="334" r:id="rId11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570">
          <p15:clr>
            <a:srgbClr val="A4A3A4"/>
          </p15:clr>
        </p15:guide>
        <p15:guide id="2" pos="43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F0AD00"/>
    <a:srgbClr val="17335D"/>
    <a:srgbClr val="01BF92"/>
    <a:srgbClr val="01A142"/>
    <a:srgbClr val="009999"/>
    <a:srgbClr val="FFC653"/>
    <a:srgbClr val="FEE166"/>
    <a:srgbClr val="E4E4E4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13" autoAdjust="0"/>
    <p:restoredTop sz="93856" autoAdjust="0"/>
  </p:normalViewPr>
  <p:slideViewPr>
    <p:cSldViewPr>
      <p:cViewPr>
        <p:scale>
          <a:sx n="80" d="100"/>
          <a:sy n="80" d="100"/>
        </p:scale>
        <p:origin x="-2286" y="-894"/>
      </p:cViewPr>
      <p:guideLst>
        <p:guide orient="horz" pos="1570"/>
        <p:guide pos="4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9" d="100"/>
          <a:sy n="119" d="100"/>
        </p:scale>
        <p:origin x="-2034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r">
              <a:defRPr sz="1300"/>
            </a:lvl1pPr>
          </a:lstStyle>
          <a:p>
            <a:fld id="{690E3FD1-2B09-4978-95C7-2100A7040F52}" type="datetimeFigureOut">
              <a:rPr lang="ko-KR" altLang="en-US" smtClean="0"/>
              <a:pPr/>
              <a:t>2020-04-28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r">
              <a:defRPr sz="1300"/>
            </a:lvl1pPr>
          </a:lstStyle>
          <a:p>
            <a:fld id="{1F92E5E5-528A-4591-953F-62E9A869EC9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61934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0" y="0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/>
          <a:lstStyle>
            <a:lvl1pPr algn="r">
              <a:defRPr sz="1300"/>
            </a:lvl1pPr>
          </a:lstStyle>
          <a:p>
            <a:fld id="{78D940E2-B5BA-4A97-8BB6-4324F1AB1755}" type="datetimeFigureOut">
              <a:rPr lang="ko-KR" altLang="en-US" smtClean="0"/>
              <a:pPr/>
              <a:t>2020-04-28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11175"/>
            <a:ext cx="3398838" cy="2547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9" tIns="47789" rIns="95579" bIns="4778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5579" tIns="47789" rIns="95579" bIns="4778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</p:spPr>
        <p:txBody>
          <a:bodyPr vert="horz" lIns="95579" tIns="47789" rIns="95579" bIns="47789" rtlCol="0" anchor="b"/>
          <a:lstStyle>
            <a:lvl1pPr algn="r">
              <a:defRPr sz="1300"/>
            </a:lvl1pPr>
          </a:lstStyle>
          <a:p>
            <a:fld id="{CD07382C-C63C-42AA-BCB5-4E0F10ABB0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0120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7382C-C63C-42AA-BCB5-4E0F10ABB02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0476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작품 정리 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직사각형 627"/>
          <p:cNvSpPr/>
          <p:nvPr userDrawn="1"/>
        </p:nvSpPr>
        <p:spPr>
          <a:xfrm>
            <a:off x="0" y="0"/>
            <a:ext cx="9144000" cy="4338597"/>
          </a:xfrm>
          <a:prstGeom prst="rect">
            <a:avLst/>
          </a:prstGeom>
          <a:solidFill>
            <a:srgbClr val="01BF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4" name="Freeform 8"/>
          <p:cNvSpPr>
            <a:spLocks/>
          </p:cNvSpPr>
          <p:nvPr userDrawn="1"/>
        </p:nvSpPr>
        <p:spPr bwMode="auto">
          <a:xfrm rot="21248091">
            <a:off x="6865812" y="1296000"/>
            <a:ext cx="1161750" cy="1484928"/>
          </a:xfrm>
          <a:custGeom>
            <a:avLst/>
            <a:gdLst/>
            <a:ahLst/>
            <a:cxnLst>
              <a:cxn ang="0">
                <a:pos x="164" y="0"/>
              </a:cxn>
              <a:cxn ang="0">
                <a:pos x="204" y="147"/>
              </a:cxn>
              <a:cxn ang="0">
                <a:pos x="40" y="192"/>
              </a:cxn>
              <a:cxn ang="0">
                <a:pos x="0" y="45"/>
              </a:cxn>
              <a:cxn ang="0">
                <a:pos x="164" y="0"/>
              </a:cxn>
            </a:cxnLst>
            <a:rect l="0" t="0" r="r" b="b"/>
            <a:pathLst>
              <a:path w="204" h="192">
                <a:moveTo>
                  <a:pt x="164" y="0"/>
                </a:moveTo>
                <a:lnTo>
                  <a:pt x="204" y="147"/>
                </a:lnTo>
                <a:lnTo>
                  <a:pt x="40" y="192"/>
                </a:lnTo>
                <a:lnTo>
                  <a:pt x="0" y="45"/>
                </a:lnTo>
                <a:lnTo>
                  <a:pt x="164" y="0"/>
                </a:lnTo>
                <a:close/>
              </a:path>
            </a:pathLst>
          </a:custGeom>
          <a:solidFill>
            <a:srgbClr val="B3B3B3"/>
          </a:solidFill>
          <a:ln w="0">
            <a:solidFill>
              <a:srgbClr val="B3B3B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1" name="그림 10" descr="그림1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170236"/>
            <a:ext cx="9144000" cy="6715148"/>
          </a:xfrm>
          <a:prstGeom prst="rect">
            <a:avLst/>
          </a:prstGeom>
        </p:spPr>
      </p:pic>
      <p:sp>
        <p:nvSpPr>
          <p:cNvPr id="625" name="Freeform 771"/>
          <p:cNvSpPr>
            <a:spLocks/>
          </p:cNvSpPr>
          <p:nvPr userDrawn="1"/>
        </p:nvSpPr>
        <p:spPr bwMode="auto">
          <a:xfrm>
            <a:off x="1385729" y="532800"/>
            <a:ext cx="6372542" cy="5782501"/>
          </a:xfrm>
          <a:custGeom>
            <a:avLst/>
            <a:gdLst/>
            <a:ahLst/>
            <a:cxnLst>
              <a:cxn ang="0">
                <a:pos x="209" y="0"/>
              </a:cxn>
              <a:cxn ang="0">
                <a:pos x="245" y="6"/>
              </a:cxn>
              <a:cxn ang="0">
                <a:pos x="309" y="18"/>
              </a:cxn>
              <a:cxn ang="0">
                <a:pos x="394" y="35"/>
              </a:cxn>
              <a:cxn ang="0">
                <a:pos x="495" y="55"/>
              </a:cxn>
              <a:cxn ang="0">
                <a:pos x="603" y="78"/>
              </a:cxn>
              <a:cxn ang="0">
                <a:pos x="713" y="100"/>
              </a:cxn>
              <a:cxn ang="0">
                <a:pos x="819" y="121"/>
              </a:cxn>
              <a:cxn ang="0">
                <a:pos x="912" y="141"/>
              </a:cxn>
              <a:cxn ang="0">
                <a:pos x="987" y="157"/>
              </a:cxn>
              <a:cxn ang="0">
                <a:pos x="1037" y="166"/>
              </a:cxn>
              <a:cxn ang="0">
                <a:pos x="1055" y="171"/>
              </a:cxn>
              <a:cxn ang="0">
                <a:pos x="1100" y="284"/>
              </a:cxn>
              <a:cxn ang="0">
                <a:pos x="1119" y="404"/>
              </a:cxn>
              <a:cxn ang="0">
                <a:pos x="1112" y="522"/>
              </a:cxn>
              <a:cxn ang="0">
                <a:pos x="1081" y="639"/>
              </a:cxn>
              <a:cxn ang="0">
                <a:pos x="1025" y="745"/>
              </a:cxn>
              <a:cxn ang="0">
                <a:pos x="945" y="840"/>
              </a:cxn>
              <a:cxn ang="0">
                <a:pos x="842" y="917"/>
              </a:cxn>
              <a:cxn ang="0">
                <a:pos x="727" y="970"/>
              </a:cxn>
              <a:cxn ang="0">
                <a:pos x="604" y="994"/>
              </a:cxn>
              <a:cxn ang="0">
                <a:pos x="482" y="989"/>
              </a:cxn>
              <a:cxn ang="0">
                <a:pos x="363" y="959"/>
              </a:cxn>
              <a:cxn ang="0">
                <a:pos x="252" y="902"/>
              </a:cxn>
              <a:cxn ang="0">
                <a:pos x="154" y="822"/>
              </a:cxn>
              <a:cxn ang="0">
                <a:pos x="76" y="718"/>
              </a:cxn>
              <a:cxn ang="0">
                <a:pos x="27" y="605"/>
              </a:cxn>
              <a:cxn ang="0">
                <a:pos x="1" y="486"/>
              </a:cxn>
              <a:cxn ang="0">
                <a:pos x="3" y="367"/>
              </a:cxn>
              <a:cxn ang="0">
                <a:pos x="30" y="250"/>
              </a:cxn>
              <a:cxn ang="0">
                <a:pos x="82" y="141"/>
              </a:cxn>
              <a:cxn ang="0">
                <a:pos x="157" y="44"/>
              </a:cxn>
            </a:cxnLst>
            <a:rect l="0" t="0" r="r" b="b"/>
            <a:pathLst>
              <a:path w="1119" h="995">
                <a:moveTo>
                  <a:pt x="203" y="0"/>
                </a:moveTo>
                <a:lnTo>
                  <a:pt x="209" y="0"/>
                </a:lnTo>
                <a:lnTo>
                  <a:pt x="222" y="3"/>
                </a:lnTo>
                <a:lnTo>
                  <a:pt x="245" y="6"/>
                </a:lnTo>
                <a:lnTo>
                  <a:pt x="273" y="12"/>
                </a:lnTo>
                <a:lnTo>
                  <a:pt x="309" y="18"/>
                </a:lnTo>
                <a:lnTo>
                  <a:pt x="349" y="27"/>
                </a:lnTo>
                <a:lnTo>
                  <a:pt x="394" y="35"/>
                </a:lnTo>
                <a:lnTo>
                  <a:pt x="443" y="45"/>
                </a:lnTo>
                <a:lnTo>
                  <a:pt x="495" y="55"/>
                </a:lnTo>
                <a:lnTo>
                  <a:pt x="549" y="66"/>
                </a:lnTo>
                <a:lnTo>
                  <a:pt x="603" y="78"/>
                </a:lnTo>
                <a:lnTo>
                  <a:pt x="660" y="88"/>
                </a:lnTo>
                <a:lnTo>
                  <a:pt x="713" y="100"/>
                </a:lnTo>
                <a:lnTo>
                  <a:pt x="767" y="111"/>
                </a:lnTo>
                <a:lnTo>
                  <a:pt x="819" y="121"/>
                </a:lnTo>
                <a:lnTo>
                  <a:pt x="867" y="132"/>
                </a:lnTo>
                <a:lnTo>
                  <a:pt x="912" y="141"/>
                </a:lnTo>
                <a:lnTo>
                  <a:pt x="952" y="150"/>
                </a:lnTo>
                <a:lnTo>
                  <a:pt x="987" y="157"/>
                </a:lnTo>
                <a:lnTo>
                  <a:pt x="1016" y="163"/>
                </a:lnTo>
                <a:lnTo>
                  <a:pt x="1037" y="166"/>
                </a:lnTo>
                <a:lnTo>
                  <a:pt x="1051" y="169"/>
                </a:lnTo>
                <a:lnTo>
                  <a:pt x="1055" y="171"/>
                </a:lnTo>
                <a:lnTo>
                  <a:pt x="1081" y="228"/>
                </a:lnTo>
                <a:lnTo>
                  <a:pt x="1100" y="284"/>
                </a:lnTo>
                <a:lnTo>
                  <a:pt x="1113" y="344"/>
                </a:lnTo>
                <a:lnTo>
                  <a:pt x="1119" y="404"/>
                </a:lnTo>
                <a:lnTo>
                  <a:pt x="1119" y="464"/>
                </a:lnTo>
                <a:lnTo>
                  <a:pt x="1112" y="522"/>
                </a:lnTo>
                <a:lnTo>
                  <a:pt x="1100" y="582"/>
                </a:lnTo>
                <a:lnTo>
                  <a:pt x="1081" y="639"/>
                </a:lnTo>
                <a:lnTo>
                  <a:pt x="1057" y="693"/>
                </a:lnTo>
                <a:lnTo>
                  <a:pt x="1025" y="745"/>
                </a:lnTo>
                <a:lnTo>
                  <a:pt x="988" y="795"/>
                </a:lnTo>
                <a:lnTo>
                  <a:pt x="945" y="840"/>
                </a:lnTo>
                <a:lnTo>
                  <a:pt x="897" y="881"/>
                </a:lnTo>
                <a:lnTo>
                  <a:pt x="842" y="917"/>
                </a:lnTo>
                <a:lnTo>
                  <a:pt x="785" y="947"/>
                </a:lnTo>
                <a:lnTo>
                  <a:pt x="727" y="970"/>
                </a:lnTo>
                <a:lnTo>
                  <a:pt x="666" y="985"/>
                </a:lnTo>
                <a:lnTo>
                  <a:pt x="604" y="994"/>
                </a:lnTo>
                <a:lnTo>
                  <a:pt x="543" y="995"/>
                </a:lnTo>
                <a:lnTo>
                  <a:pt x="482" y="989"/>
                </a:lnTo>
                <a:lnTo>
                  <a:pt x="421" y="977"/>
                </a:lnTo>
                <a:lnTo>
                  <a:pt x="363" y="959"/>
                </a:lnTo>
                <a:lnTo>
                  <a:pt x="306" y="934"/>
                </a:lnTo>
                <a:lnTo>
                  <a:pt x="252" y="902"/>
                </a:lnTo>
                <a:lnTo>
                  <a:pt x="201" y="865"/>
                </a:lnTo>
                <a:lnTo>
                  <a:pt x="154" y="822"/>
                </a:lnTo>
                <a:lnTo>
                  <a:pt x="112" y="771"/>
                </a:lnTo>
                <a:lnTo>
                  <a:pt x="76" y="718"/>
                </a:lnTo>
                <a:lnTo>
                  <a:pt x="48" y="662"/>
                </a:lnTo>
                <a:lnTo>
                  <a:pt x="27" y="605"/>
                </a:lnTo>
                <a:lnTo>
                  <a:pt x="10" y="546"/>
                </a:lnTo>
                <a:lnTo>
                  <a:pt x="1" y="486"/>
                </a:lnTo>
                <a:lnTo>
                  <a:pt x="0" y="427"/>
                </a:lnTo>
                <a:lnTo>
                  <a:pt x="3" y="367"/>
                </a:lnTo>
                <a:lnTo>
                  <a:pt x="13" y="307"/>
                </a:lnTo>
                <a:lnTo>
                  <a:pt x="30" y="250"/>
                </a:lnTo>
                <a:lnTo>
                  <a:pt x="52" y="193"/>
                </a:lnTo>
                <a:lnTo>
                  <a:pt x="82" y="141"/>
                </a:lnTo>
                <a:lnTo>
                  <a:pt x="116" y="90"/>
                </a:lnTo>
                <a:lnTo>
                  <a:pt x="157" y="44"/>
                </a:lnTo>
                <a:lnTo>
                  <a:pt x="203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  <a:effectLst>
            <a:outerShdw blurRad="2921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26" name="Freeform 772"/>
          <p:cNvSpPr>
            <a:spLocks/>
          </p:cNvSpPr>
          <p:nvPr userDrawn="1"/>
        </p:nvSpPr>
        <p:spPr bwMode="auto">
          <a:xfrm rot="-60000">
            <a:off x="2520000" y="331004"/>
            <a:ext cx="5199407" cy="1241049"/>
          </a:xfrm>
          <a:custGeom>
            <a:avLst/>
            <a:gdLst/>
            <a:ahLst/>
            <a:cxnLst>
              <a:cxn ang="0">
                <a:pos x="103" y="0"/>
              </a:cxn>
              <a:cxn ang="0">
                <a:pos x="913" y="160"/>
              </a:cxn>
              <a:cxn ang="0">
                <a:pos x="851" y="198"/>
              </a:cxn>
              <a:cxn ang="0">
                <a:pos x="0" y="27"/>
              </a:cxn>
              <a:cxn ang="0">
                <a:pos x="103" y="0"/>
              </a:cxn>
            </a:cxnLst>
            <a:rect l="0" t="0" r="r" b="b"/>
            <a:pathLst>
              <a:path w="913" h="198">
                <a:moveTo>
                  <a:pt x="103" y="0"/>
                </a:moveTo>
                <a:lnTo>
                  <a:pt x="913" y="160"/>
                </a:lnTo>
                <a:lnTo>
                  <a:pt x="851" y="198"/>
                </a:lnTo>
                <a:lnTo>
                  <a:pt x="0" y="27"/>
                </a:lnTo>
                <a:lnTo>
                  <a:pt x="103" y="0"/>
                </a:lnTo>
                <a:close/>
              </a:path>
            </a:pathLst>
          </a:custGeom>
          <a:solidFill>
            <a:srgbClr val="E6E6E6"/>
          </a:solidFill>
          <a:ln w="0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" name="텍스트 개체 틀 24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460465" y="2465373"/>
            <a:ext cx="6223070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0" indent="-414338" algn="ctr" defTabSz="914400" rtl="0" eaLnBrk="1" latinLnBrk="1" hangingPunct="1">
              <a:buFont typeface="+mj-lt"/>
              <a:buNone/>
              <a:defRPr lang="ko-KR" altLang="en-US" sz="4400" kern="1200" spc="-100" baseline="0" dirty="0" smtClean="0">
                <a:solidFill>
                  <a:schemeClr val="accent5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8" name="텍스트 개체 틀 23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428728" y="3464738"/>
            <a:ext cx="6286544" cy="103583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ctr">
              <a:buFontTx/>
              <a:buNone/>
              <a:defRPr sz="54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ko-KR" altLang="en-US" smtClean="0"/>
              <a:t>작품명</a:t>
            </a:r>
            <a:endParaRPr lang="ko-KR" altLang="en-US" dirty="0"/>
          </a:p>
        </p:txBody>
      </p:sp>
      <p:sp>
        <p:nvSpPr>
          <p:cNvPr id="9" name="텍스트 개체 틀 27"/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2035617" y="1653516"/>
            <a:ext cx="5072766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ctr">
              <a:buFont typeface="+mj-lt"/>
              <a:buNone/>
              <a:defRPr sz="32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pic>
        <p:nvPicPr>
          <p:cNvPr id="12" name="그림 11" descr="책 나무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781555" y="4429132"/>
            <a:ext cx="2005287" cy="2005287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3" name="그림 12" descr="캐릭터-물 주기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977984" y="5773300"/>
            <a:ext cx="1023172" cy="653428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4" name="그림 13" descr="캐릭터-새싹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572264" y="5786454"/>
            <a:ext cx="642942" cy="649123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5" name="텍스트 개체 틀 21"/>
          <p:cNvSpPr>
            <a:spLocks noGrp="1"/>
          </p:cNvSpPr>
          <p:nvPr>
            <p:ph type="body" sz="quarter" idx="10" hasCustomPrompt="1"/>
          </p:nvPr>
        </p:nvSpPr>
        <p:spPr>
          <a:xfrm>
            <a:off x="254510" y="214290"/>
            <a:ext cx="127236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algn="ctr" defTabSz="914400" rtl="0" eaLnBrk="1" latinLnBrk="1" hangingPunct="1">
              <a:buNone/>
              <a:defRPr lang="ko-KR" altLang="en-US" sz="1500" b="1" kern="1200" cap="none" spc="0" dirty="0" smtClean="0">
                <a:ln w="3175">
                  <a:noFill/>
                </a:ln>
                <a:solidFill>
                  <a:schemeClr val="bg1"/>
                </a:solidFill>
                <a:effectLst/>
                <a:latin typeface="+mn-ea"/>
                <a:ea typeface="+mn-ea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과목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저자</a:t>
            </a:r>
          </a:p>
        </p:txBody>
      </p:sp>
      <p:sp>
        <p:nvSpPr>
          <p:cNvPr id="16" name="텍스트 개체 틀 29"/>
          <p:cNvSpPr>
            <a:spLocks noGrp="1"/>
          </p:cNvSpPr>
          <p:nvPr>
            <p:ph type="body" sz="quarter" idx="17" hasCustomPrompt="1"/>
          </p:nvPr>
        </p:nvSpPr>
        <p:spPr>
          <a:xfrm>
            <a:off x="6012160" y="332656"/>
            <a:ext cx="2699739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r" defTabSz="914400" rtl="0" eaLnBrk="1" latinLnBrk="1" hangingPunct="1">
              <a:buNone/>
              <a:defRPr lang="ko-KR" altLang="en-US" sz="15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돋움체" pitchFamily="49" charset="-127"/>
                <a:ea typeface="돋움체" pitchFamily="49" charset="-127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단원별</a:t>
            </a:r>
            <a:r>
              <a:rPr lang="ko-KR" altLang="en-US" dirty="0" smtClean="0"/>
              <a:t> 내용 정리 판서 자료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31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2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3" name="텍스트 개체 틀 8"/>
          <p:cNvSpPr>
            <a:spLocks noGrp="1"/>
          </p:cNvSpPr>
          <p:nvPr>
            <p:ph type="body" sz="quarter" idx="17" hasCustomPrompt="1"/>
          </p:nvPr>
        </p:nvSpPr>
        <p:spPr>
          <a:xfrm>
            <a:off x="1104901" y="2568576"/>
            <a:ext cx="7315200" cy="431799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 b="0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35" name="표 개체 틀 34"/>
          <p:cNvSpPr>
            <a:spLocks noGrp="1"/>
          </p:cNvSpPr>
          <p:nvPr>
            <p:ph type="tbl" sz="quarter" idx="18"/>
          </p:nvPr>
        </p:nvSpPr>
        <p:spPr>
          <a:xfrm>
            <a:off x="1104900" y="3124199"/>
            <a:ext cx="7315200" cy="1085851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r>
              <a:rPr lang="ko-KR" altLang="en-US" smtClean="0"/>
              <a:t>표를 추가하려면 아이콘을 클릭하십시오</a:t>
            </a:r>
            <a:endParaRPr lang="ko-KR" altLang="en-US" dirty="0"/>
          </a:p>
        </p:txBody>
      </p:sp>
      <p:sp>
        <p:nvSpPr>
          <p:cNvPr id="11" name="텍스트 개체 틀 8"/>
          <p:cNvSpPr>
            <a:spLocks noGrp="1"/>
          </p:cNvSpPr>
          <p:nvPr>
            <p:ph type="body" sz="quarter" idx="19" hasCustomPrompt="1"/>
          </p:nvPr>
        </p:nvSpPr>
        <p:spPr>
          <a:xfrm>
            <a:off x="755649" y="4321176"/>
            <a:ext cx="7664451" cy="431799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b="1"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표 개체 틀 34"/>
          <p:cNvSpPr>
            <a:spLocks noGrp="1"/>
          </p:cNvSpPr>
          <p:nvPr>
            <p:ph type="tbl" sz="quarter" idx="20"/>
          </p:nvPr>
        </p:nvSpPr>
        <p:spPr>
          <a:xfrm>
            <a:off x="1104900" y="4838699"/>
            <a:ext cx="7315200" cy="1533526"/>
          </a:xfrm>
          <a:prstGeom prst="rect">
            <a:avLst/>
          </a:prstGeom>
        </p:spPr>
        <p:txBody>
          <a:bodyPr/>
          <a:lstStyle>
            <a:lvl1pPr>
              <a:defRPr lang="ko-KR" altLang="en-US" sz="2300" b="0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Tx/>
              <a:buNone/>
            </a:pPr>
            <a:r>
              <a:rPr lang="ko-KR" altLang="en-US" smtClean="0"/>
              <a:t>표를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587500"/>
            <a:ext cx="7943850" cy="463391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핵심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3" name="텍스트 개체 틀 52"/>
          <p:cNvSpPr>
            <a:spLocks noGrp="1"/>
          </p:cNvSpPr>
          <p:nvPr>
            <p:ph type="body" sz="quarter" idx="13" hasCustomPrompt="1"/>
          </p:nvPr>
        </p:nvSpPr>
        <p:spPr>
          <a:xfrm>
            <a:off x="627154" y="121920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갈  </a:t>
            </a:r>
            <a:r>
              <a:rPr lang="ko-KR" altLang="en-US" dirty="0" err="1" smtClean="0"/>
              <a:t>래</a:t>
            </a:r>
            <a:endParaRPr lang="ko-KR" altLang="en-US" dirty="0"/>
          </a:p>
        </p:txBody>
      </p:sp>
      <p:sp>
        <p:nvSpPr>
          <p:cNvPr id="81" name="텍스트 개체 틀 52"/>
          <p:cNvSpPr>
            <a:spLocks noGrp="1"/>
          </p:cNvSpPr>
          <p:nvPr>
            <p:ph type="body" sz="quarter" idx="15" hasCustomPrompt="1"/>
          </p:nvPr>
        </p:nvSpPr>
        <p:spPr>
          <a:xfrm>
            <a:off x="627154" y="193458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성  격</a:t>
            </a:r>
            <a:endParaRPr lang="ko-KR" altLang="en-US" dirty="0"/>
          </a:p>
        </p:txBody>
      </p:sp>
      <p:sp>
        <p:nvSpPr>
          <p:cNvPr id="93" name="텍스트 개체 틀 52"/>
          <p:cNvSpPr>
            <a:spLocks noGrp="1"/>
          </p:cNvSpPr>
          <p:nvPr>
            <p:ph type="body" sz="quarter" idx="17" hasCustomPrompt="1"/>
          </p:nvPr>
        </p:nvSpPr>
        <p:spPr>
          <a:xfrm>
            <a:off x="627154" y="336534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제  재</a:t>
            </a:r>
            <a:endParaRPr lang="ko-KR" altLang="en-US" dirty="0"/>
          </a:p>
        </p:txBody>
      </p:sp>
      <p:sp>
        <p:nvSpPr>
          <p:cNvPr id="99" name="텍스트 개체 틀 52"/>
          <p:cNvSpPr>
            <a:spLocks noGrp="1"/>
          </p:cNvSpPr>
          <p:nvPr>
            <p:ph type="body" sz="quarter" idx="18" hasCustomPrompt="1"/>
          </p:nvPr>
        </p:nvSpPr>
        <p:spPr>
          <a:xfrm>
            <a:off x="627154" y="408072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주  제</a:t>
            </a:r>
            <a:endParaRPr lang="ko-KR" altLang="en-US" dirty="0"/>
          </a:p>
        </p:txBody>
      </p:sp>
      <p:sp>
        <p:nvSpPr>
          <p:cNvPr id="105" name="텍스트 개체 틀 52"/>
          <p:cNvSpPr>
            <a:spLocks noGrp="1"/>
          </p:cNvSpPr>
          <p:nvPr>
            <p:ph type="body" sz="quarter" idx="19" hasCustomPrompt="1"/>
          </p:nvPr>
        </p:nvSpPr>
        <p:spPr>
          <a:xfrm>
            <a:off x="627154" y="4796101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특</a:t>
            </a:r>
            <a:r>
              <a:rPr lang="ko-KR" altLang="en-US" dirty="0" smtClean="0"/>
              <a:t>  징</a:t>
            </a:r>
            <a:endParaRPr lang="ko-KR" altLang="en-US" dirty="0"/>
          </a:p>
        </p:txBody>
      </p:sp>
      <p:sp>
        <p:nvSpPr>
          <p:cNvPr id="60" name="텍스트 개체 틀 52"/>
          <p:cNvSpPr>
            <a:spLocks noGrp="1"/>
          </p:cNvSpPr>
          <p:nvPr>
            <p:ph type="body" sz="quarter" idx="14" hasCustomPrompt="1"/>
          </p:nvPr>
        </p:nvSpPr>
        <p:spPr>
          <a:xfrm>
            <a:off x="627154" y="2649960"/>
            <a:ext cx="1111997" cy="55562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38100" h="127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p3d>
              <a:bevelT w="1270" h="1270"/>
            </a:sp3d>
          </a:bodyPr>
          <a:lstStyle>
            <a:lvl1pPr marL="0" algn="l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algn="l" defTabSz="914400" rtl="0" eaLnBrk="1" latinLnBrk="1" hangingPunct="1">
              <a:lnSpc>
                <a:spcPct val="80000"/>
              </a:lnSpc>
              <a:defRPr lang="ko-KR" altLang="en-US" sz="23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어  조</a:t>
            </a:r>
            <a:endParaRPr lang="ko-KR" altLang="en-US" dirty="0"/>
          </a:p>
        </p:txBody>
      </p:sp>
      <p:sp>
        <p:nvSpPr>
          <p:cNvPr id="107" name="텍스트 개체 틀 106"/>
          <p:cNvSpPr>
            <a:spLocks noGrp="1"/>
          </p:cNvSpPr>
          <p:nvPr>
            <p:ph type="body" sz="quarter" idx="20" hasCustomPrompt="1"/>
          </p:nvPr>
        </p:nvSpPr>
        <p:spPr>
          <a:xfrm>
            <a:off x="2357437" y="127387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8" name="텍스트 개체 틀 106"/>
          <p:cNvSpPr>
            <a:spLocks noGrp="1"/>
          </p:cNvSpPr>
          <p:nvPr>
            <p:ph type="body" sz="quarter" idx="21" hasCustomPrompt="1"/>
          </p:nvPr>
        </p:nvSpPr>
        <p:spPr>
          <a:xfrm>
            <a:off x="2357437" y="198925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09" name="텍스트 개체 틀 106"/>
          <p:cNvSpPr>
            <a:spLocks noGrp="1"/>
          </p:cNvSpPr>
          <p:nvPr>
            <p:ph type="body" sz="quarter" idx="22" hasCustomPrompt="1"/>
          </p:nvPr>
        </p:nvSpPr>
        <p:spPr>
          <a:xfrm>
            <a:off x="2357437" y="270463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0" name="텍스트 개체 틀 106"/>
          <p:cNvSpPr>
            <a:spLocks noGrp="1"/>
          </p:cNvSpPr>
          <p:nvPr>
            <p:ph type="body" sz="quarter" idx="23" hasCustomPrompt="1"/>
          </p:nvPr>
        </p:nvSpPr>
        <p:spPr>
          <a:xfrm>
            <a:off x="2357437" y="342001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1" name="텍스트 개체 틀 106"/>
          <p:cNvSpPr>
            <a:spLocks noGrp="1"/>
          </p:cNvSpPr>
          <p:nvPr>
            <p:ph type="body" sz="quarter" idx="24" hasCustomPrompt="1"/>
          </p:nvPr>
        </p:nvSpPr>
        <p:spPr>
          <a:xfrm>
            <a:off x="2357437" y="4135394"/>
            <a:ext cx="6033527" cy="446276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88900">
              <a:buNone/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  <p:sp>
        <p:nvSpPr>
          <p:cNvPr id="112" name="텍스트 개체 틀 106"/>
          <p:cNvSpPr>
            <a:spLocks noGrp="1"/>
          </p:cNvSpPr>
          <p:nvPr>
            <p:ph type="body" sz="quarter" idx="25" hasCustomPrompt="1"/>
          </p:nvPr>
        </p:nvSpPr>
        <p:spPr>
          <a:xfrm>
            <a:off x="2357437" y="4850774"/>
            <a:ext cx="6033527" cy="1603813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179388">
              <a:buSzPct val="50000"/>
              <a:buFontTx/>
              <a:buBlip>
                <a:blip r:embed="rId2"/>
              </a:buBlip>
              <a:defRPr lang="ko-KR" altLang="en-US" sz="2800" kern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algn="l" defTabSz="914400" rtl="0" eaLnBrk="1" latinLnBrk="1" hangingPunct="1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0" name="텍스트 개체 틀 14"/>
          <p:cNvSpPr>
            <a:spLocks noGrp="1"/>
          </p:cNvSpPr>
          <p:nvPr>
            <p:ph type="body" sz="quarter" idx="14" hasCustomPrompt="1"/>
          </p:nvPr>
        </p:nvSpPr>
        <p:spPr>
          <a:xfrm>
            <a:off x="851646" y="1831671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1" name="텍스트 개체 틀 21"/>
          <p:cNvSpPr>
            <a:spLocks noGrp="1"/>
          </p:cNvSpPr>
          <p:nvPr>
            <p:ph type="body" sz="quarter" idx="15" hasCustomPrompt="1"/>
          </p:nvPr>
        </p:nvSpPr>
        <p:spPr>
          <a:xfrm>
            <a:off x="2294965" y="1656803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2" name="텍스트 개체 틀 14"/>
          <p:cNvSpPr>
            <a:spLocks noGrp="1"/>
          </p:cNvSpPr>
          <p:nvPr>
            <p:ph type="body" sz="quarter" idx="16" hasCustomPrompt="1"/>
          </p:nvPr>
        </p:nvSpPr>
        <p:spPr>
          <a:xfrm>
            <a:off x="851646" y="3512554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3" name="텍스트 개체 틀 21"/>
          <p:cNvSpPr>
            <a:spLocks noGrp="1"/>
          </p:cNvSpPr>
          <p:nvPr>
            <p:ph type="body" sz="quarter" idx="17" hasCustomPrompt="1"/>
          </p:nvPr>
        </p:nvSpPr>
        <p:spPr>
          <a:xfrm>
            <a:off x="2294965" y="3337686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14"/>
          <p:cNvSpPr>
            <a:spLocks noGrp="1"/>
          </p:cNvSpPr>
          <p:nvPr>
            <p:ph type="body" sz="quarter" idx="18" hasCustomPrompt="1"/>
          </p:nvPr>
        </p:nvSpPr>
        <p:spPr>
          <a:xfrm>
            <a:off x="851646" y="5193436"/>
            <a:ext cx="1308847" cy="90698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15" name="텍스트 개체 틀 21"/>
          <p:cNvSpPr>
            <a:spLocks noGrp="1"/>
          </p:cNvSpPr>
          <p:nvPr>
            <p:ph type="body" sz="quarter" idx="19" hasCustomPrompt="1"/>
          </p:nvPr>
        </p:nvSpPr>
        <p:spPr>
          <a:xfrm>
            <a:off x="2294965" y="5018568"/>
            <a:ext cx="5719482" cy="1256725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13" hasCustomPrompt="1"/>
          </p:nvPr>
        </p:nvSpPr>
        <p:spPr>
          <a:xfrm>
            <a:off x="887506" y="1396642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4" hasCustomPrompt="1"/>
          </p:nvPr>
        </p:nvSpPr>
        <p:spPr>
          <a:xfrm>
            <a:off x="2294965" y="1199604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0" name="텍스트 개체 틀 14"/>
          <p:cNvSpPr>
            <a:spLocks noGrp="1"/>
          </p:cNvSpPr>
          <p:nvPr>
            <p:ph type="body" sz="quarter" idx="15" hasCustomPrompt="1"/>
          </p:nvPr>
        </p:nvSpPr>
        <p:spPr>
          <a:xfrm>
            <a:off x="887506" y="3198548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1" name="텍스트 개체 틀 21"/>
          <p:cNvSpPr>
            <a:spLocks noGrp="1"/>
          </p:cNvSpPr>
          <p:nvPr>
            <p:ph type="body" sz="quarter" idx="16" hasCustomPrompt="1"/>
          </p:nvPr>
        </p:nvSpPr>
        <p:spPr>
          <a:xfrm>
            <a:off x="2294965" y="3001510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42" name="텍스트 개체 틀 14"/>
          <p:cNvSpPr>
            <a:spLocks noGrp="1"/>
          </p:cNvSpPr>
          <p:nvPr>
            <p:ph type="body" sz="quarter" idx="17" hasCustomPrompt="1"/>
          </p:nvPr>
        </p:nvSpPr>
        <p:spPr>
          <a:xfrm>
            <a:off x="887506" y="5009419"/>
            <a:ext cx="1308847" cy="10219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ctr" defTabSz="914400" rtl="0" eaLnBrk="1" latinLnBrk="1" hangingPunct="1">
              <a:buNone/>
              <a:defRPr lang="ko-KR" altLang="en-US" sz="2800" b="1" kern="1200" spc="-150" dirty="0" smtClean="0">
                <a:solidFill>
                  <a:schemeClr val="accent5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defRPr lang="ko-KR" altLang="en-US" sz="1800" b="1" kern="1200" spc="-150" dirty="0" smtClean="0">
                <a:solidFill>
                  <a:srgbClr val="F14757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 </a:t>
            </a:r>
            <a:endParaRPr lang="en-US" altLang="ko-KR" dirty="0" smtClean="0"/>
          </a:p>
        </p:txBody>
      </p:sp>
      <p:sp>
        <p:nvSpPr>
          <p:cNvPr id="43" name="텍스트 개체 틀 21"/>
          <p:cNvSpPr>
            <a:spLocks noGrp="1"/>
          </p:cNvSpPr>
          <p:nvPr>
            <p:ph type="body" sz="quarter" idx="18" hasCustomPrompt="1"/>
          </p:nvPr>
        </p:nvSpPr>
        <p:spPr>
          <a:xfrm>
            <a:off x="2294965" y="4812381"/>
            <a:ext cx="5369484" cy="1416050"/>
          </a:xfrm>
          <a:prstGeom prst="rect">
            <a:avLst/>
          </a:prstGeom>
        </p:spPr>
        <p:txBody>
          <a:bodyPr anchor="ctr"/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1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계구성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476250" y="2602706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1" name="텍스트 개체 틀 17"/>
          <p:cNvSpPr>
            <a:spLocks noGrp="1"/>
          </p:cNvSpPr>
          <p:nvPr>
            <p:ph type="body" sz="quarter" idx="17" hasCustomPrompt="1"/>
          </p:nvPr>
        </p:nvSpPr>
        <p:spPr>
          <a:xfrm>
            <a:off x="2400300" y="2602706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3662362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3662362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4" name="텍스트 개체 틀 17"/>
          <p:cNvSpPr>
            <a:spLocks noGrp="1"/>
          </p:cNvSpPr>
          <p:nvPr>
            <p:ph type="body" sz="quarter" idx="20" hasCustomPrompt="1"/>
          </p:nvPr>
        </p:nvSpPr>
        <p:spPr>
          <a:xfrm>
            <a:off x="476250" y="4722018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5" name="텍스트 개체 틀 17"/>
          <p:cNvSpPr>
            <a:spLocks noGrp="1"/>
          </p:cNvSpPr>
          <p:nvPr>
            <p:ph type="body" sz="quarter" idx="21" hasCustomPrompt="1"/>
          </p:nvPr>
        </p:nvSpPr>
        <p:spPr>
          <a:xfrm>
            <a:off x="2400300" y="4722018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5781675"/>
            <a:ext cx="1619250" cy="5905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none"/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5781675"/>
            <a:ext cx="601980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계구성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4305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19" name="텍스트 개체 틀 17"/>
          <p:cNvSpPr>
            <a:spLocks noGrp="1"/>
          </p:cNvSpPr>
          <p:nvPr>
            <p:ph type="body" sz="quarter" idx="15" hasCustomPrompt="1"/>
          </p:nvPr>
        </p:nvSpPr>
        <p:spPr>
          <a:xfrm>
            <a:off x="2400300" y="1543050"/>
            <a:ext cx="6019800" cy="109537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17"/>
          <p:cNvSpPr>
            <a:spLocks noGrp="1"/>
          </p:cNvSpPr>
          <p:nvPr>
            <p:ph type="body" sz="quarter" idx="18" hasCustomPrompt="1"/>
          </p:nvPr>
        </p:nvSpPr>
        <p:spPr>
          <a:xfrm>
            <a:off x="476250" y="2843212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3" name="텍스트 개체 틀 17"/>
          <p:cNvSpPr>
            <a:spLocks noGrp="1"/>
          </p:cNvSpPr>
          <p:nvPr>
            <p:ph type="body" sz="quarter" idx="19" hasCustomPrompt="1"/>
          </p:nvPr>
        </p:nvSpPr>
        <p:spPr>
          <a:xfrm>
            <a:off x="2400300" y="2843211"/>
            <a:ext cx="6019800" cy="156686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6" name="텍스트 개체 틀 17"/>
          <p:cNvSpPr>
            <a:spLocks noGrp="1"/>
          </p:cNvSpPr>
          <p:nvPr>
            <p:ph type="body" sz="quarter" idx="22" hasCustomPrompt="1"/>
          </p:nvPr>
        </p:nvSpPr>
        <p:spPr>
          <a:xfrm>
            <a:off x="476250" y="4610100"/>
            <a:ext cx="1619250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spc="-100" baseline="0" dirty="0" smtClean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내용입력</a:t>
            </a:r>
            <a:endParaRPr lang="ko-KR" altLang="en-US" dirty="0"/>
          </a:p>
        </p:txBody>
      </p:sp>
      <p:sp>
        <p:nvSpPr>
          <p:cNvPr id="27" name="텍스트 개체 틀 17"/>
          <p:cNvSpPr>
            <a:spLocks noGrp="1"/>
          </p:cNvSpPr>
          <p:nvPr>
            <p:ph type="body" sz="quarter" idx="23" hasCustomPrompt="1"/>
          </p:nvPr>
        </p:nvSpPr>
        <p:spPr>
          <a:xfrm>
            <a:off x="2400300" y="4610099"/>
            <a:ext cx="6019800" cy="18764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marR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algn="ctr" defTabSz="914400" rtl="0" eaLnBrk="1" latinLnBrk="1" hangingPunct="1">
              <a:lnSpc>
                <a:spcPct val="80000"/>
              </a:lnSpc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marL="88900" marR="0" lvl="0" indent="0" algn="l" defTabSz="914400" rtl="0" eaLnBrk="1" fontAlgn="auto" latinLnBrk="1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+그림+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4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79" name="텍스트 개체 틀 78"/>
          <p:cNvSpPr>
            <a:spLocks noGrp="1"/>
          </p:cNvSpPr>
          <p:nvPr>
            <p:ph type="body" sz="quarter" idx="14" hasCustomPrompt="1"/>
          </p:nvPr>
        </p:nvSpPr>
        <p:spPr>
          <a:xfrm>
            <a:off x="585173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4" name="텍스트 개체 틀 78"/>
          <p:cNvSpPr>
            <a:spLocks noGrp="1"/>
          </p:cNvSpPr>
          <p:nvPr>
            <p:ph type="body" sz="quarter" idx="15" hasCustomPrompt="1"/>
          </p:nvPr>
        </p:nvSpPr>
        <p:spPr>
          <a:xfrm>
            <a:off x="6034702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8" name="텍스트 개체 틀 78"/>
          <p:cNvSpPr>
            <a:spLocks noGrp="1"/>
          </p:cNvSpPr>
          <p:nvPr>
            <p:ph type="body" sz="quarter" idx="16" hasCustomPrompt="1"/>
          </p:nvPr>
        </p:nvSpPr>
        <p:spPr>
          <a:xfrm>
            <a:off x="3309938" y="1638300"/>
            <a:ext cx="2276475" cy="59055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algn="ctr" defTabSz="914400" rtl="0" eaLnBrk="1" latinLnBrk="1" hangingPunct="1">
              <a:lnSpc>
                <a:spcPct val="80000"/>
              </a:lnSpc>
              <a:buNone/>
              <a:defRPr lang="ko-KR" altLang="en-US" sz="2800" b="1" kern="120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algn="ctr" defTabSz="914400" rtl="0" eaLnBrk="1" latinLnBrk="1" hangingPunct="1">
              <a:lnSpc>
                <a:spcPct val="80000"/>
              </a:lnSpc>
            </a:pPr>
            <a:r>
              <a:rPr lang="ko-KR" altLang="en-US" dirty="0" smtClean="0"/>
              <a:t>내용 입력</a:t>
            </a:r>
            <a:endParaRPr lang="en-US" altLang="ko-KR" dirty="0" smtClean="0"/>
          </a:p>
        </p:txBody>
      </p:sp>
      <p:sp>
        <p:nvSpPr>
          <p:cNvPr id="89" name="텍스트 개체 틀 51"/>
          <p:cNvSpPr>
            <a:spLocks noGrp="1"/>
          </p:cNvSpPr>
          <p:nvPr>
            <p:ph type="body" sz="quarter" idx="17" hasCustomPrompt="1"/>
          </p:nvPr>
        </p:nvSpPr>
        <p:spPr>
          <a:xfrm>
            <a:off x="521004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4" name="텍스트 개체 틀 51"/>
          <p:cNvSpPr>
            <a:spLocks noGrp="1"/>
          </p:cNvSpPr>
          <p:nvPr>
            <p:ph type="body" sz="quarter" idx="18" hasCustomPrompt="1"/>
          </p:nvPr>
        </p:nvSpPr>
        <p:spPr>
          <a:xfrm>
            <a:off x="3216579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  <p:sp>
        <p:nvSpPr>
          <p:cNvPr id="95" name="텍스트 개체 틀 51"/>
          <p:cNvSpPr>
            <a:spLocks noGrp="1"/>
          </p:cNvSpPr>
          <p:nvPr>
            <p:ph type="body" sz="quarter" idx="19" hasCustomPrompt="1"/>
          </p:nvPr>
        </p:nvSpPr>
        <p:spPr>
          <a:xfrm>
            <a:off x="5919788" y="4581525"/>
            <a:ext cx="2447925" cy="17907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-180975" algn="l" defTabSz="914400" rtl="0" eaLnBrk="1" latinLnBrk="1" hangingPunct="1">
              <a:buSzPct val="50000"/>
              <a:buFontTx/>
              <a:buBlip>
                <a:blip r:embed="rId2"/>
              </a:buBlip>
              <a:tabLst/>
              <a:defRPr lang="ko-KR" altLang="en-US" sz="2800" kern="1200" spc="-7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266700" lvl="0" indent="-180975" algn="l" defTabSz="914400" rtl="0" eaLnBrk="1" latinLnBrk="1" hangingPunct="1">
              <a:spcBef>
                <a:spcPct val="20000"/>
              </a:spcBef>
              <a:buSzPct val="50000"/>
              <a:buFontTx/>
              <a:buBlip>
                <a:blip r:embed="rId2"/>
              </a:buBlip>
              <a:tabLst/>
            </a:pPr>
            <a:r>
              <a:rPr lang="ko-KR" altLang="en-US" dirty="0" smtClean="0"/>
              <a:t>내용을 입력해 주세요</a:t>
            </a:r>
            <a:r>
              <a:rPr lang="en-US" altLang="ko-KR" dirty="0" smtClean="0"/>
              <a:t>  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직선 연결선 8"/>
          <p:cNvCxnSpPr/>
          <p:nvPr/>
        </p:nvCxnSpPr>
        <p:spPr>
          <a:xfrm>
            <a:off x="833438" y="3743325"/>
            <a:ext cx="7477125" cy="0"/>
          </a:xfrm>
          <a:prstGeom prst="line">
            <a:avLst/>
          </a:prstGeom>
          <a:ln w="12700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텍스트 개체 틀 14"/>
          <p:cNvSpPr>
            <a:spLocks noGrp="1"/>
          </p:cNvSpPr>
          <p:nvPr>
            <p:ph type="body" sz="quarter" idx="11" hasCustomPrompt="1"/>
          </p:nvPr>
        </p:nvSpPr>
        <p:spPr>
          <a:xfrm>
            <a:off x="976544" y="1598188"/>
            <a:ext cx="7599285" cy="21215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2" hasCustomPrompt="1"/>
          </p:nvPr>
        </p:nvSpPr>
        <p:spPr>
          <a:xfrm>
            <a:off x="976544" y="3773488"/>
            <a:ext cx="7581900" cy="22542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marR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ko-KR" altLang="en-US" sz="2800" b="1" kern="1200" dirty="0" smtClean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ko-KR" altLang="en-US" dirty="0" smtClean="0"/>
              <a:t>답을 입력해주세요</a:t>
            </a:r>
            <a:endParaRPr lang="ko-KR" altLang="en-US" dirty="0"/>
          </a:p>
        </p:txBody>
      </p:sp>
      <p:sp>
        <p:nvSpPr>
          <p:cNvPr id="11" name="텍스트 개체 틀 12"/>
          <p:cNvSpPr>
            <a:spLocks noGrp="1"/>
          </p:cNvSpPr>
          <p:nvPr>
            <p:ph type="body" sz="quarter" idx="13" hasCustomPrompt="1"/>
          </p:nvPr>
        </p:nvSpPr>
        <p:spPr>
          <a:xfrm>
            <a:off x="548629" y="1527563"/>
            <a:ext cx="42914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>
              <a:buNone/>
              <a:defRPr lang="ko-KR" altLang="en-US" sz="4000" b="1" kern="1200" spc="-150" noProof="0" dirty="0">
                <a:solidFill>
                  <a:srgbClr val="92D050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dirty="0" smtClean="0"/>
              <a:t>1.</a:t>
            </a:r>
            <a:endParaRPr lang="ko-KR" altLang="en-US" dirty="0"/>
          </a:p>
        </p:txBody>
      </p:sp>
      <p:pic>
        <p:nvPicPr>
          <p:cNvPr id="10" name="그림 9" descr="00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603486" y="285728"/>
            <a:ext cx="5802352" cy="1214446"/>
          </a:xfrm>
          <a:prstGeom prst="rect">
            <a:avLst/>
          </a:prstGeom>
        </p:spPr>
      </p:pic>
      <p:sp>
        <p:nvSpPr>
          <p:cNvPr id="12" name="직각 삼각형 11"/>
          <p:cNvSpPr/>
          <p:nvPr/>
        </p:nvSpPr>
        <p:spPr>
          <a:xfrm rot="5400000">
            <a:off x="250029" y="-250028"/>
            <a:ext cx="1500173" cy="2000232"/>
          </a:xfrm>
          <a:prstGeom prst="rtTriangle">
            <a:avLst/>
          </a:prstGeom>
          <a:solidFill>
            <a:srgbClr val="FDD541"/>
          </a:solidFill>
          <a:ln>
            <a:noFill/>
          </a:ln>
          <a:effectLst>
            <a:outerShdw blurRad="165100" dist="38100" dir="2700000" algn="tl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직각 삼각형 12"/>
          <p:cNvSpPr/>
          <p:nvPr/>
        </p:nvSpPr>
        <p:spPr>
          <a:xfrm rot="16200000">
            <a:off x="6643702" y="4357697"/>
            <a:ext cx="1857364" cy="3143243"/>
          </a:xfrm>
          <a:prstGeom prst="rtTriangle">
            <a:avLst/>
          </a:prstGeom>
          <a:solidFill>
            <a:schemeClr val="accent5"/>
          </a:solidFill>
          <a:ln>
            <a:noFill/>
          </a:ln>
          <a:effectLst>
            <a:outerShdw blurRad="177800" dist="38100" dir="13500000" algn="b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1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O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pic>
        <p:nvPicPr>
          <p:cNvPr id="9" name="그림 8" descr="013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24000" contrast="73000"/>
          </a:blip>
          <a:srcRect/>
          <a:stretch>
            <a:fillRect/>
          </a:stretch>
        </p:blipFill>
        <p:spPr>
          <a:xfrm>
            <a:off x="2038350" y="3962400"/>
            <a:ext cx="1771650" cy="2105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사용자 지정 레이아웃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모서리가 둥근 직사각형 23"/>
          <p:cNvSpPr/>
          <p:nvPr userDrawn="1"/>
        </p:nvSpPr>
        <p:spPr>
          <a:xfrm>
            <a:off x="357158" y="4500570"/>
            <a:ext cx="8501122" cy="2000264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그림 3" descr="무제-1-05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sp>
        <p:nvSpPr>
          <p:cNvPr id="6" name="텍스트 개체 틀 23"/>
          <p:cNvSpPr>
            <a:spLocks noGrp="1"/>
          </p:cNvSpPr>
          <p:nvPr>
            <p:ph type="body" sz="quarter" idx="15" hasCustomPrompt="1"/>
          </p:nvPr>
        </p:nvSpPr>
        <p:spPr>
          <a:xfrm>
            <a:off x="2643174" y="2561278"/>
            <a:ext cx="5929355" cy="64294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r">
              <a:buFontTx/>
              <a:buNone/>
              <a:defRPr sz="40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7" name="텍스트 개체 틀 27"/>
          <p:cNvSpPr>
            <a:spLocks noGrp="1"/>
          </p:cNvSpPr>
          <p:nvPr>
            <p:ph type="body" sz="quarter" idx="16" hasCustomPrompt="1"/>
          </p:nvPr>
        </p:nvSpPr>
        <p:spPr>
          <a:xfrm>
            <a:off x="3820900" y="1857364"/>
            <a:ext cx="4751629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r">
              <a:buFont typeface="+mj-lt"/>
              <a:buNone/>
              <a:defRPr sz="28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/>
          </a:p>
        </p:txBody>
      </p:sp>
      <p:pic>
        <p:nvPicPr>
          <p:cNvPr id="8" name="그림 7" descr="제목 없음 2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sp>
        <p:nvSpPr>
          <p:cNvPr id="9" name="Rectangle 80"/>
          <p:cNvSpPr>
            <a:spLocks noChangeArrowheads="1"/>
          </p:cNvSpPr>
          <p:nvPr userDrawn="1"/>
        </p:nvSpPr>
        <p:spPr bwMode="auto">
          <a:xfrm rot="21368834">
            <a:off x="7014705" y="638886"/>
            <a:ext cx="628869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정</a:t>
            </a:r>
          </a:p>
        </p:txBody>
      </p:sp>
      <p:sp>
        <p:nvSpPr>
          <p:cNvPr id="10" name="Rectangle 81"/>
          <p:cNvSpPr>
            <a:spLocks noChangeArrowheads="1"/>
          </p:cNvSpPr>
          <p:nvPr userDrawn="1"/>
        </p:nvSpPr>
        <p:spPr bwMode="auto">
          <a:xfrm rot="561363">
            <a:off x="6040578" y="684358"/>
            <a:ext cx="749579" cy="903774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원</a:t>
            </a:r>
          </a:p>
        </p:txBody>
      </p:sp>
      <p:sp>
        <p:nvSpPr>
          <p:cNvPr id="11" name="Rectangle 81"/>
          <p:cNvSpPr>
            <a:spLocks noChangeArrowheads="1"/>
          </p:cNvSpPr>
          <p:nvPr userDrawn="1"/>
        </p:nvSpPr>
        <p:spPr bwMode="auto">
          <a:xfrm rot="573490">
            <a:off x="7807754" y="552279"/>
            <a:ext cx="699643" cy="842970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리</a:t>
            </a:r>
            <a:endParaRPr lang="ko-KR" altLang="en-US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Rectangle 80"/>
          <p:cNvSpPr>
            <a:spLocks noChangeArrowheads="1"/>
          </p:cNvSpPr>
          <p:nvPr userDrawn="1"/>
        </p:nvSpPr>
        <p:spPr bwMode="auto">
          <a:xfrm>
            <a:off x="5201144" y="500042"/>
            <a:ext cx="714380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단</a:t>
            </a:r>
          </a:p>
        </p:txBody>
      </p:sp>
      <p:sp>
        <p:nvSpPr>
          <p:cNvPr id="13" name="Rectangle 81"/>
          <p:cNvSpPr>
            <a:spLocks noChangeArrowheads="1"/>
          </p:cNvSpPr>
          <p:nvPr userDrawn="1"/>
        </p:nvSpPr>
        <p:spPr bwMode="auto">
          <a:xfrm rot="20965303">
            <a:off x="4109642" y="506643"/>
            <a:ext cx="930676" cy="1059988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소</a:t>
            </a:r>
          </a:p>
        </p:txBody>
      </p:sp>
      <p:pic>
        <p:nvPicPr>
          <p:cNvPr id="14" name="그림 13" descr="제목 없음 2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sp>
        <p:nvSpPr>
          <p:cNvPr id="15" name="Rectangle 80"/>
          <p:cNvSpPr>
            <a:spLocks noChangeArrowheads="1"/>
          </p:cNvSpPr>
          <p:nvPr userDrawn="1"/>
        </p:nvSpPr>
        <p:spPr bwMode="auto">
          <a:xfrm rot="21368834">
            <a:off x="7014705" y="638886"/>
            <a:ext cx="628869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정</a:t>
            </a:r>
          </a:p>
        </p:txBody>
      </p:sp>
      <p:sp>
        <p:nvSpPr>
          <p:cNvPr id="16" name="Rectangle 81"/>
          <p:cNvSpPr>
            <a:spLocks noChangeArrowheads="1"/>
          </p:cNvSpPr>
          <p:nvPr userDrawn="1"/>
        </p:nvSpPr>
        <p:spPr bwMode="auto">
          <a:xfrm rot="561363">
            <a:off x="6040578" y="684358"/>
            <a:ext cx="749579" cy="903774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원</a:t>
            </a:r>
          </a:p>
        </p:txBody>
      </p:sp>
      <p:sp>
        <p:nvSpPr>
          <p:cNvPr id="17" name="Rectangle 81"/>
          <p:cNvSpPr>
            <a:spLocks noChangeArrowheads="1"/>
          </p:cNvSpPr>
          <p:nvPr userDrawn="1"/>
        </p:nvSpPr>
        <p:spPr bwMode="auto">
          <a:xfrm rot="573490">
            <a:off x="7807754" y="552279"/>
            <a:ext cx="699643" cy="842970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리</a:t>
            </a:r>
            <a:endParaRPr lang="ko-KR" altLang="en-US" sz="4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Rectangle 80"/>
          <p:cNvSpPr>
            <a:spLocks noChangeArrowheads="1"/>
          </p:cNvSpPr>
          <p:nvPr userDrawn="1"/>
        </p:nvSpPr>
        <p:spPr bwMode="auto">
          <a:xfrm>
            <a:off x="5201144" y="500042"/>
            <a:ext cx="714380" cy="842970"/>
          </a:xfrm>
          <a:prstGeom prst="rect">
            <a:avLst/>
          </a:prstGeom>
          <a:solidFill>
            <a:srgbClr val="FEC232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단</a:t>
            </a:r>
          </a:p>
        </p:txBody>
      </p:sp>
      <p:sp>
        <p:nvSpPr>
          <p:cNvPr id="19" name="Rectangle 81"/>
          <p:cNvSpPr>
            <a:spLocks noChangeArrowheads="1"/>
          </p:cNvSpPr>
          <p:nvPr userDrawn="1"/>
        </p:nvSpPr>
        <p:spPr bwMode="auto">
          <a:xfrm rot="20965303">
            <a:off x="4109642" y="506643"/>
            <a:ext cx="930676" cy="1059988"/>
          </a:xfrm>
          <a:prstGeom prst="rect">
            <a:avLst/>
          </a:prstGeom>
          <a:solidFill>
            <a:srgbClr val="F7941E"/>
          </a:solidFill>
          <a:ln w="9525">
            <a:noFill/>
            <a:miter lim="800000"/>
            <a:headEnd/>
            <a:tailEnd/>
          </a:ln>
          <a:effectLst>
            <a:innerShdw blurRad="152400" dist="50800" dir="16200000">
              <a:prstClr val="black">
                <a:alpha val="31000"/>
              </a:prst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6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소</a:t>
            </a:r>
          </a:p>
        </p:txBody>
      </p:sp>
      <p:sp>
        <p:nvSpPr>
          <p:cNvPr id="21" name="텍스트 개체 틀 15"/>
          <p:cNvSpPr>
            <a:spLocks noGrp="1"/>
          </p:cNvSpPr>
          <p:nvPr>
            <p:ph type="body" sz="quarter" idx="19" hasCustomPrompt="1"/>
          </p:nvPr>
        </p:nvSpPr>
        <p:spPr>
          <a:xfrm>
            <a:off x="1500166" y="4143380"/>
            <a:ext cx="2286016" cy="642923"/>
          </a:xfrm>
          <a:prstGeom prst="wedgeRoundRectCallout">
            <a:avLst>
              <a:gd name="adj1" fmla="val -56429"/>
              <a:gd name="adj2" fmla="val -3005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 anchor="ctr"/>
          <a:lstStyle>
            <a:lvl1pPr algn="ctr">
              <a:buNone/>
              <a:defRPr sz="2800" b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defRPr>
            </a:lvl1pPr>
          </a:lstStyle>
          <a:p>
            <a:pPr lvl="0"/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sp>
        <p:nvSpPr>
          <p:cNvPr id="22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642910" y="4869160"/>
            <a:ext cx="792961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338400" algn="l" defTabSz="914400" rtl="0" eaLnBrk="1" latinLnBrk="1" hangingPunct="1">
              <a:spcBef>
                <a:spcPts val="0"/>
              </a:spcBef>
              <a:buFont typeface="+mj-lt"/>
              <a:buNone/>
              <a:defRPr lang="ko-KR" altLang="en-US" sz="2800" b="1" kern="1200" spc="-180" baseline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학습 목표를 입력해주세요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pic>
        <p:nvPicPr>
          <p:cNvPr id="23" name="그림 22" descr="무제-1-05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-4432" y="6826017"/>
            <a:ext cx="9148432" cy="4574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답이 'X'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그림 8" descr="014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lum bright="24000" contrast="73000"/>
          </a:blip>
          <a:stretch>
            <a:fillRect/>
          </a:stretch>
        </p:blipFill>
        <p:spPr>
          <a:xfrm>
            <a:off x="-30" y="3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923925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7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10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칸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661988" y="1857364"/>
            <a:ext cx="7820025" cy="283845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600" b="1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6" name="텍스트 개체 틀 1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4705350" cy="612645"/>
          </a:xfrm>
          <a:prstGeom prst="rect">
            <a:avLst/>
          </a:prstGeom>
          <a:noFill/>
        </p:spPr>
        <p:txBody>
          <a:bodyPr wrap="square" lIns="216000" tIns="1800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l" defTabSz="914400" rtl="0" eaLnBrk="1" latinLnBrk="1" hangingPunct="1">
              <a:buFont typeface="+mj-lt"/>
              <a:buNone/>
              <a:defRPr lang="ko-KR" altLang="en-US" sz="2800" kern="1200" spc="-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en-US" altLang="ko-KR" dirty="0" smtClean="0"/>
          </a:p>
        </p:txBody>
      </p:sp>
      <p:sp>
        <p:nvSpPr>
          <p:cNvPr id="8" name="텍스트 개체 틀 12"/>
          <p:cNvSpPr>
            <a:spLocks noGrp="1"/>
          </p:cNvSpPr>
          <p:nvPr>
            <p:ph type="body" sz="quarter" idx="11" hasCustomPrompt="1"/>
          </p:nvPr>
        </p:nvSpPr>
        <p:spPr>
          <a:xfrm>
            <a:off x="4733925" y="0"/>
            <a:ext cx="4410075" cy="612645"/>
          </a:xfrm>
          <a:prstGeom prst="rect">
            <a:avLst/>
          </a:prstGeom>
          <a:noFill/>
        </p:spPr>
        <p:txBody>
          <a:bodyPr wrap="square" lIns="0" tIns="180000" rIns="21600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180975" indent="-180975" algn="r" defTabSz="914400" rtl="0" eaLnBrk="1" latinLnBrk="1" hangingPunct="1">
              <a:buFont typeface="+mj-lt"/>
              <a:buNone/>
              <a:defRPr lang="ko-KR" altLang="en-US" sz="2800" b="1" kern="1200" spc="-180" dirty="0" smtClean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marL="34290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4000" b="1" spc="-15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28" name="그림 개체 틀 27"/>
          <p:cNvSpPr>
            <a:spLocks noGrp="1"/>
          </p:cNvSpPr>
          <p:nvPr>
            <p:ph type="pic" sz="quarter" idx="15"/>
          </p:nvPr>
        </p:nvSpPr>
        <p:spPr>
          <a:xfrm>
            <a:off x="607587" y="3083858"/>
            <a:ext cx="7558088" cy="2842279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0" lvl="0" indent="-342900" algn="just" defTabSz="914400" rtl="0" eaLnBrk="1" latinLnBrk="1" hangingPunct="1">
              <a:spcBef>
                <a:spcPct val="20000"/>
              </a:spcBef>
              <a:buFont typeface="Arial" pitchFamily="34" charset="0"/>
              <a:buNone/>
              <a:tabLst>
                <a:tab pos="0" algn="l"/>
                <a:tab pos="542925" algn="l"/>
              </a:tabLst>
            </a:pPr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-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lang="ko-KR" altLang="en-US" sz="2300" b="1" kern="1200" spc="-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861359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1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  <p:sp>
        <p:nvSpPr>
          <p:cNvPr id="38" name="텍스트 개체 틀 25"/>
          <p:cNvSpPr>
            <a:spLocks noGrp="1"/>
          </p:cNvSpPr>
          <p:nvPr>
            <p:ph type="body" sz="quarter" idx="18" hasCustomPrompt="1"/>
          </p:nvPr>
        </p:nvSpPr>
        <p:spPr>
          <a:xfrm>
            <a:off x="605675" y="3083112"/>
            <a:ext cx="7560000" cy="861359"/>
          </a:xfrm>
          <a:prstGeom prst="rect">
            <a:avLst/>
          </a:prstGeom>
        </p:spPr>
        <p:txBody>
          <a:bodyPr/>
          <a:lstStyle>
            <a:lvl1pPr algn="ctr">
              <a:buNone/>
              <a:defRPr sz="3600" b="0" spc="-15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단어-영영풀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 hasCustomPrompt="1"/>
          </p:nvPr>
        </p:nvSpPr>
        <p:spPr>
          <a:xfrm>
            <a:off x="466725" y="1229286"/>
            <a:ext cx="2178050" cy="6712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anchor="ctr"/>
          <a:lstStyle>
            <a:lvl1pPr marL="538163" indent="-358775">
              <a:buNone/>
              <a:defRPr sz="4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33" name="텍스트 개체 틀 15"/>
          <p:cNvSpPr>
            <a:spLocks noGrp="1"/>
          </p:cNvSpPr>
          <p:nvPr>
            <p:ph type="body" sz="quarter" idx="16" hasCustomPrompt="1"/>
          </p:nvPr>
        </p:nvSpPr>
        <p:spPr>
          <a:xfrm>
            <a:off x="3666570" y="1326775"/>
            <a:ext cx="3550210" cy="582707"/>
          </a:xfrm>
          <a:prstGeom prst="rect">
            <a:avLst/>
          </a:prstGeom>
          <a:effectLst/>
        </p:spPr>
        <p:txBody>
          <a:bodyPr bIns="0" anchor="ctr"/>
          <a:lstStyle>
            <a:lvl1pPr marL="0" indent="0" algn="r">
              <a:buNone/>
              <a:defRPr sz="2800" b="1" spc="-150" baseline="0">
                <a:solidFill>
                  <a:schemeClr val="accent5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4" name="텍스트 개체 틀 15"/>
          <p:cNvSpPr>
            <a:spLocks noGrp="1"/>
          </p:cNvSpPr>
          <p:nvPr>
            <p:ph type="body" sz="quarter" idx="17" hasCustomPrompt="1"/>
          </p:nvPr>
        </p:nvSpPr>
        <p:spPr>
          <a:xfrm>
            <a:off x="7225552" y="1443318"/>
            <a:ext cx="977153" cy="466164"/>
          </a:xfrm>
          <a:prstGeom prst="rect">
            <a:avLst/>
          </a:prstGeom>
          <a:effectLst/>
        </p:spPr>
        <p:txBody>
          <a:bodyPr lIns="0" tIns="0" rIns="0" bIns="0" anchor="ctr"/>
          <a:lstStyle>
            <a:lvl1pPr marL="0" indent="0" algn="l">
              <a:buNone/>
              <a:defRPr sz="2300" b="1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</a:t>
            </a:r>
            <a:r>
              <a:rPr lang="en-US" altLang="ko-KR" dirty="0" smtClean="0"/>
              <a:t> </a:t>
            </a:r>
            <a:r>
              <a:rPr lang="ko-KR" altLang="en-US" dirty="0" smtClean="0"/>
              <a:t>입력해주세요</a:t>
            </a:r>
            <a:endParaRPr lang="ko-KR" altLang="en-US" dirty="0"/>
          </a:p>
        </p:txBody>
      </p:sp>
      <p:sp>
        <p:nvSpPr>
          <p:cNvPr id="37" name="텍스트 개체 틀 25"/>
          <p:cNvSpPr>
            <a:spLocks noGrp="1"/>
          </p:cNvSpPr>
          <p:nvPr>
            <p:ph type="body" sz="quarter" idx="14" hasCustomPrompt="1"/>
          </p:nvPr>
        </p:nvSpPr>
        <p:spPr>
          <a:xfrm>
            <a:off x="605675" y="2061135"/>
            <a:ext cx="7560000" cy="3873500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lang="en-US" altLang="ko-KR" sz="4000" b="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en-US" altLang="ko-KR" dirty="0" smtClean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숙어+예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17"/>
          <p:cNvSpPr>
            <a:spLocks noGrp="1"/>
          </p:cNvSpPr>
          <p:nvPr>
            <p:ph type="body" sz="quarter" idx="16" hasCustomPrompt="1"/>
          </p:nvPr>
        </p:nvSpPr>
        <p:spPr>
          <a:xfrm>
            <a:off x="762000" y="1283075"/>
            <a:ext cx="7369175" cy="7620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algn="ctr">
              <a:buNone/>
              <a:defRPr lang="ko-KR" altLang="en-US" sz="4500" b="1" kern="1200" spc="-100" baseline="0" dirty="0">
                <a:ln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7" hasCustomPrompt="1"/>
          </p:nvPr>
        </p:nvSpPr>
        <p:spPr>
          <a:xfrm>
            <a:off x="466725" y="22675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8" name="텍스트 개체 틀 19"/>
          <p:cNvSpPr>
            <a:spLocks noGrp="1"/>
          </p:cNvSpPr>
          <p:nvPr>
            <p:ph type="body" sz="quarter" idx="18" hasCustomPrompt="1"/>
          </p:nvPr>
        </p:nvSpPr>
        <p:spPr>
          <a:xfrm>
            <a:off x="466725" y="286814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lang="ko-KR" altLang="en-US" sz="32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3" name="텍스트 개체 틀 19"/>
          <p:cNvSpPr>
            <a:spLocks noGrp="1"/>
          </p:cNvSpPr>
          <p:nvPr>
            <p:ph type="body" sz="quarter" idx="19" hasCustomPrompt="1"/>
          </p:nvPr>
        </p:nvSpPr>
        <p:spPr>
          <a:xfrm>
            <a:off x="466725" y="392598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8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466725" y="4526610"/>
            <a:ext cx="7953375" cy="619125"/>
          </a:xfrm>
          <a:prstGeom prst="rect">
            <a:avLst/>
          </a:prstGeom>
        </p:spPr>
        <p:txBody>
          <a:bodyPr/>
          <a:lstStyle>
            <a:lvl1pPr marL="538163" indent="-358775">
              <a:buNone/>
              <a:defRPr spc="-1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표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5" name="표 개체 틀 13"/>
          <p:cNvSpPr>
            <a:spLocks noGrp="1"/>
          </p:cNvSpPr>
          <p:nvPr>
            <p:ph type="tbl" sz="quarter" idx="14"/>
          </p:nvPr>
        </p:nvSpPr>
        <p:spPr>
          <a:xfrm>
            <a:off x="447675" y="1238250"/>
            <a:ext cx="7972425" cy="513397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표를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독해정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텍스트 개체 틀 15"/>
          <p:cNvSpPr>
            <a:spLocks noGrp="1"/>
          </p:cNvSpPr>
          <p:nvPr>
            <p:ph type="body" sz="quarter" idx="12" hasCustomPrompt="1"/>
          </p:nvPr>
        </p:nvSpPr>
        <p:spPr>
          <a:xfrm>
            <a:off x="738703" y="1678994"/>
            <a:ext cx="7666595" cy="2321268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just" defTabSz="914400" rtl="0" eaLnBrk="1" latinLnBrk="1" hangingPunct="1">
              <a:buNone/>
              <a:tabLst>
                <a:tab pos="0" algn="l"/>
                <a:tab pos="542925" algn="l"/>
              </a:tabLst>
              <a:defRPr lang="ko-KR" altLang="en-US" sz="32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문제를 입력해주세요</a:t>
            </a:r>
            <a:endParaRPr lang="ko-KR" altLang="en-US" dirty="0"/>
          </a:p>
        </p:txBody>
      </p:sp>
      <p:sp>
        <p:nvSpPr>
          <p:cNvPr id="20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525245" y="4420232"/>
            <a:ext cx="2588991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800" b="1" kern="1200" spc="-70" baseline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 입력</a:t>
            </a:r>
            <a:endParaRPr lang="ko-KR" altLang="en-US" dirty="0"/>
          </a:p>
        </p:txBody>
      </p:sp>
      <p:sp>
        <p:nvSpPr>
          <p:cNvPr id="27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9" name="텍스트 개체 틀 51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5011847"/>
            <a:ext cx="7467600" cy="127321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269875" algn="l" defTabSz="914400" rtl="0" eaLnBrk="1" latinLnBrk="1" hangingPunct="1">
              <a:buFont typeface="+mj-lt"/>
              <a:buNone/>
              <a:defRPr lang="ko-KR" altLang="en-US" sz="2800" b="0" kern="1200" spc="-7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marL="361950" marR="0" lvl="0" indent="-269875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ko-KR" altLang="en-US" sz="2500" b="0" i="0" u="none" strike="noStrike" kern="1200" cap="none" spc="-7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내용 입력</a:t>
            </a:r>
            <a:endParaRPr kumimoji="0" lang="ko-KR" altLang="en-US" sz="2500" b="0" i="0" u="none" strike="noStrike" kern="1200" cap="none" spc="-7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대화문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7"/>
          </p:nvPr>
        </p:nvSpPr>
        <p:spPr>
          <a:xfrm>
            <a:off x="762000" y="1828800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27" name="텍스트 개체 틀 26"/>
          <p:cNvSpPr>
            <a:spLocks noGrp="1"/>
          </p:cNvSpPr>
          <p:nvPr>
            <p:ph type="body" sz="quarter" idx="18" hasCustomPrompt="1"/>
          </p:nvPr>
        </p:nvSpPr>
        <p:spPr>
          <a:xfrm>
            <a:off x="1766047" y="1828800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28" name="텍스트 개체 틀 26"/>
          <p:cNvSpPr>
            <a:spLocks noGrp="1"/>
          </p:cNvSpPr>
          <p:nvPr>
            <p:ph type="body" sz="quarter" idx="19" hasCustomPrompt="1"/>
          </p:nvPr>
        </p:nvSpPr>
        <p:spPr>
          <a:xfrm>
            <a:off x="1775013" y="2801073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7" name="그림 개체 틀 23"/>
          <p:cNvSpPr>
            <a:spLocks noGrp="1"/>
          </p:cNvSpPr>
          <p:nvPr>
            <p:ph type="pic" sz="quarter" idx="20"/>
          </p:nvPr>
        </p:nvSpPr>
        <p:spPr>
          <a:xfrm>
            <a:off x="762000" y="4333152"/>
            <a:ext cx="900000" cy="900000"/>
          </a:xfrm>
          <a:prstGeom prst="roundRect">
            <a:avLst>
              <a:gd name="adj" fmla="val 10455"/>
            </a:avLst>
          </a:prstGeom>
        </p:spPr>
        <p:txBody>
          <a:bodyPr/>
          <a:lstStyle>
            <a:lvl1pPr>
              <a:buFontTx/>
              <a:buNone/>
              <a:defRPr sz="9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18" name="텍스트 개체 틀 26"/>
          <p:cNvSpPr>
            <a:spLocks noGrp="1"/>
          </p:cNvSpPr>
          <p:nvPr>
            <p:ph type="body" sz="quarter" idx="21" hasCustomPrompt="1"/>
          </p:nvPr>
        </p:nvSpPr>
        <p:spPr>
          <a:xfrm>
            <a:off x="1766047" y="4333152"/>
            <a:ext cx="6406404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  <p:sp>
        <p:nvSpPr>
          <p:cNvPr id="19" name="텍스트 개체 틀 26"/>
          <p:cNvSpPr>
            <a:spLocks noGrp="1"/>
          </p:cNvSpPr>
          <p:nvPr>
            <p:ph type="body" sz="quarter" idx="22" hasCustomPrompt="1"/>
          </p:nvPr>
        </p:nvSpPr>
        <p:spPr>
          <a:xfrm>
            <a:off x="1775013" y="5305425"/>
            <a:ext cx="6397438" cy="8572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3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단 인물 소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TextBox 10" hidden="1"/>
          <p:cNvSpPr txBox="1"/>
          <p:nvPr/>
        </p:nvSpPr>
        <p:spPr>
          <a:xfrm>
            <a:off x="323850" y="1647825"/>
            <a:ext cx="2562225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윤용규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말 대가리</a:t>
            </a:r>
            <a:r>
              <a:rPr lang="en-US" altLang="ko-KR" sz="2400" b="1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2400" b="1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7" hasCustomPrompt="1"/>
          </p:nvPr>
        </p:nvSpPr>
        <p:spPr>
          <a:xfrm>
            <a:off x="323849" y="1647825"/>
            <a:ext cx="324966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8"/>
          </p:nvPr>
        </p:nvSpPr>
        <p:spPr>
          <a:xfrm>
            <a:off x="2028825" y="2185988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8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4" name="그림 개체 틀 23"/>
          <p:cNvSpPr>
            <a:spLocks noGrp="1"/>
          </p:cNvSpPr>
          <p:nvPr>
            <p:ph type="pic" sz="quarter" idx="19"/>
          </p:nvPr>
        </p:nvSpPr>
        <p:spPr>
          <a:xfrm>
            <a:off x="595966" y="2276872"/>
            <a:ext cx="1320042" cy="1479194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25" name="텍스트 개체 틀 19"/>
          <p:cNvSpPr>
            <a:spLocks noGrp="1"/>
          </p:cNvSpPr>
          <p:nvPr>
            <p:ph type="body" sz="quarter" idx="20" hasCustomPrompt="1"/>
          </p:nvPr>
        </p:nvSpPr>
        <p:spPr>
          <a:xfrm>
            <a:off x="323849" y="4159797"/>
            <a:ext cx="324966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lvl1pPr marL="0" algn="l" defTabSz="914400" rtl="0" eaLnBrk="1" latinLnBrk="1" hangingPunct="1">
              <a:buNone/>
              <a:defRPr lang="ko-KR" altLang="en-US" sz="2800" b="1" kern="120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1"/>
          <p:cNvSpPr>
            <a:spLocks noGrp="1"/>
          </p:cNvSpPr>
          <p:nvPr>
            <p:ph type="body" sz="quarter" idx="21"/>
          </p:nvPr>
        </p:nvSpPr>
        <p:spPr>
          <a:xfrm>
            <a:off x="2028825" y="4697960"/>
            <a:ext cx="6316663" cy="166052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0" algn="just" defTabSz="914400" rtl="0" eaLnBrk="1" latinLnBrk="1" hangingPunct="1">
              <a:spcBef>
                <a:spcPct val="20000"/>
              </a:spcBef>
              <a:buNone/>
              <a:defRPr lang="ko-KR" altLang="en-US" sz="2800" kern="1200" spc="-13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27" name="그림 개체 틀 23"/>
          <p:cNvSpPr>
            <a:spLocks noGrp="1"/>
          </p:cNvSpPr>
          <p:nvPr>
            <p:ph type="pic" sz="quarter" idx="22"/>
          </p:nvPr>
        </p:nvSpPr>
        <p:spPr>
          <a:xfrm>
            <a:off x="595966" y="4797152"/>
            <a:ext cx="1321200" cy="1479600"/>
          </a:xfrm>
          <a:prstGeom prst="roundRect">
            <a:avLst>
              <a:gd name="adj" fmla="val 8290"/>
            </a:avLst>
          </a:prstGeom>
        </p:spPr>
        <p:txBody>
          <a:bodyPr/>
          <a:lstStyle>
            <a:lvl1pPr>
              <a:defRPr sz="1100"/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소단원 퀴즈 표지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직사각형 30"/>
          <p:cNvSpPr/>
          <p:nvPr userDrawn="1"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 descr="05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3909" y="4951562"/>
            <a:ext cx="1342488" cy="1516386"/>
          </a:xfrm>
          <a:prstGeom prst="rect">
            <a:avLst/>
          </a:prstGeom>
        </p:spPr>
      </p:pic>
      <p:sp>
        <p:nvSpPr>
          <p:cNvPr id="8" name="텍스트 개체 틀 9"/>
          <p:cNvSpPr>
            <a:spLocks noGrp="1"/>
          </p:cNvSpPr>
          <p:nvPr>
            <p:ph type="body" sz="quarter" idx="10" hasCustomPrompt="1"/>
          </p:nvPr>
        </p:nvSpPr>
        <p:spPr>
          <a:xfrm>
            <a:off x="1107257" y="4143380"/>
            <a:ext cx="6929486" cy="5544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ctr">
              <a:buFont typeface="+mj-lt"/>
              <a:buNone/>
              <a:tabLst>
                <a:tab pos="361950" algn="l"/>
                <a:tab pos="2597150" algn="l"/>
              </a:tabLst>
              <a:defRPr sz="4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71876"/>
            <a:ext cx="64008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49263" indent="-449263" algn="ctr" defTabSz="914400" rtl="0" eaLnBrk="1" latinLnBrk="1" hangingPunct="1">
              <a:buFont typeface="+mj-lt"/>
              <a:buNone/>
              <a:tabLst>
                <a:tab pos="2795588" algn="l"/>
              </a:tabLst>
              <a:defRPr lang="ko-KR" altLang="en-US" sz="3200" b="1" kern="1200" spc="-150" dirty="0">
                <a:solidFill>
                  <a:srgbClr val="17335D"/>
                </a:solidFill>
                <a:latin typeface="+mj-ea"/>
                <a:ea typeface="+mj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ko-KR" dirty="0" smtClean="0"/>
              <a:t>1. </a:t>
            </a:r>
            <a:r>
              <a:rPr lang="ko-KR" altLang="en-US" dirty="0" err="1" smtClean="0"/>
              <a:t>단원명을</a:t>
            </a:r>
            <a:r>
              <a:rPr lang="ko-KR" altLang="en-US" dirty="0" smtClean="0"/>
              <a:t> 입력해주세요</a:t>
            </a:r>
            <a:endParaRPr lang="ko-KR" altLang="en-US" dirty="0"/>
          </a:p>
        </p:txBody>
      </p:sp>
      <p:grpSp>
        <p:nvGrpSpPr>
          <p:cNvPr id="2" name="그룹 214"/>
          <p:cNvGrpSpPr/>
          <p:nvPr/>
        </p:nvGrpSpPr>
        <p:grpSpPr>
          <a:xfrm>
            <a:off x="1142976" y="2071678"/>
            <a:ext cx="6858048" cy="1285882"/>
            <a:chOff x="1142976" y="2214554"/>
            <a:chExt cx="6858048" cy="1285882"/>
          </a:xfrm>
          <a:effectLst>
            <a:outerShdw blurRad="177800" dist="38100" dir="5400000" sx="101000" sy="101000" algn="t" rotWithShape="0">
              <a:prstClr val="black">
                <a:alpha val="22000"/>
              </a:prstClr>
            </a:outerShdw>
          </a:effectLst>
        </p:grpSpPr>
        <p:sp>
          <p:nvSpPr>
            <p:cNvPr id="1104" name="Rectangle 80"/>
            <p:cNvSpPr>
              <a:spLocks noChangeArrowheads="1"/>
            </p:cNvSpPr>
            <p:nvPr userDrawn="1"/>
          </p:nvSpPr>
          <p:spPr bwMode="auto">
            <a:xfrm>
              <a:off x="5360680" y="2214554"/>
              <a:ext cx="1285882" cy="1285882"/>
            </a:xfrm>
            <a:prstGeom prst="rect">
              <a:avLst/>
            </a:prstGeom>
            <a:solidFill>
              <a:srgbClr val="FEC2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1105" name="Rectangle 81"/>
            <p:cNvSpPr>
              <a:spLocks noChangeArrowheads="1"/>
            </p:cNvSpPr>
            <p:nvPr userDrawn="1"/>
          </p:nvSpPr>
          <p:spPr bwMode="auto">
            <a:xfrm>
              <a:off x="3857621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5" name="Rectangle 81"/>
            <p:cNvSpPr>
              <a:spLocks noChangeArrowheads="1"/>
            </p:cNvSpPr>
            <p:nvPr userDrawn="1"/>
          </p:nvSpPr>
          <p:spPr bwMode="auto">
            <a:xfrm>
              <a:off x="6720859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6" name="Rectangle 80"/>
            <p:cNvSpPr>
              <a:spLocks noChangeArrowheads="1"/>
            </p:cNvSpPr>
            <p:nvPr userDrawn="1"/>
          </p:nvSpPr>
          <p:spPr bwMode="auto">
            <a:xfrm>
              <a:off x="2497440" y="2214554"/>
              <a:ext cx="1285882" cy="1285882"/>
            </a:xfrm>
            <a:prstGeom prst="rect">
              <a:avLst/>
            </a:prstGeom>
            <a:solidFill>
              <a:srgbClr val="FEC23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7" name="Rectangle 81"/>
            <p:cNvSpPr>
              <a:spLocks noChangeArrowheads="1"/>
            </p:cNvSpPr>
            <p:nvPr userDrawn="1"/>
          </p:nvSpPr>
          <p:spPr bwMode="auto">
            <a:xfrm>
              <a:off x="1142976" y="2214554"/>
              <a:ext cx="1280165" cy="1285882"/>
            </a:xfrm>
            <a:prstGeom prst="rect">
              <a:avLst/>
            </a:prstGeom>
            <a:solidFill>
              <a:srgbClr val="F7941E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8" name="TextBox 207"/>
            <p:cNvSpPr txBox="1"/>
            <p:nvPr userDrawn="1"/>
          </p:nvSpPr>
          <p:spPr>
            <a:xfrm>
              <a:off x="1214414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소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09" name="TextBox 208"/>
            <p:cNvSpPr txBox="1"/>
            <p:nvPr userDrawn="1"/>
          </p:nvSpPr>
          <p:spPr>
            <a:xfrm>
              <a:off x="2571736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단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0" name="TextBox 209"/>
            <p:cNvSpPr txBox="1"/>
            <p:nvPr userDrawn="1"/>
          </p:nvSpPr>
          <p:spPr>
            <a:xfrm>
              <a:off x="3929058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원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1" name="TextBox 210"/>
            <p:cNvSpPr txBox="1"/>
            <p:nvPr userDrawn="1"/>
          </p:nvSpPr>
          <p:spPr>
            <a:xfrm>
              <a:off x="5434975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err="1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퀴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  <p:sp>
          <p:nvSpPr>
            <p:cNvPr id="212" name="TextBox 211"/>
            <p:cNvSpPr txBox="1"/>
            <p:nvPr userDrawn="1"/>
          </p:nvSpPr>
          <p:spPr>
            <a:xfrm>
              <a:off x="6792297" y="2271706"/>
              <a:ext cx="114300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6600" b="1" dirty="0" smtClean="0">
                  <a:solidFill>
                    <a:schemeClr val="bg1"/>
                  </a:solidFill>
                  <a:effectLst>
                    <a:outerShdw blurRad="76200" dist="38100" dir="5400000" algn="t" rotWithShape="0">
                      <a:prstClr val="black">
                        <a:alpha val="33000"/>
                      </a:prstClr>
                    </a:outerShdw>
                  </a:effectLst>
                </a:rPr>
                <a:t>즈</a:t>
              </a:r>
              <a:endParaRPr lang="ko-KR" altLang="en-US" sz="6600" b="1" dirty="0">
                <a:solidFill>
                  <a:schemeClr val="bg1"/>
                </a:solidFill>
                <a:effectLst>
                  <a:outerShdw blurRad="76200" dist="38100" dir="5400000" algn="t" rotWithShape="0">
                    <a:prstClr val="black">
                      <a:alpha val="33000"/>
                    </a:prstClr>
                  </a:outerShdw>
                </a:effectLst>
              </a:endParaRPr>
            </a:p>
          </p:txBody>
        </p:sp>
      </p:grpSp>
      <p:cxnSp>
        <p:nvCxnSpPr>
          <p:cNvPr id="213" name="직선 연결선 212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직사각형 213"/>
          <p:cNvSpPr/>
          <p:nvPr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직선 연결선 29"/>
          <p:cNvCxnSpPr/>
          <p:nvPr userDrawn="1"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 descr="047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 rot="994172">
            <a:off x="6981159" y="5210224"/>
            <a:ext cx="2664691" cy="22768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작품 정리 표지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텍스트 개체 틀 29"/>
          <p:cNvSpPr>
            <a:spLocks noGrp="1"/>
          </p:cNvSpPr>
          <p:nvPr>
            <p:ph type="body" sz="quarter" idx="11" hasCustomPrompt="1"/>
          </p:nvPr>
        </p:nvSpPr>
        <p:spPr>
          <a:xfrm>
            <a:off x="6012160" y="332656"/>
            <a:ext cx="2699739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algn="r" defTabSz="914400" rtl="0" eaLnBrk="1" latinLnBrk="1" hangingPunct="1">
              <a:buNone/>
              <a:defRPr lang="ko-KR" altLang="en-US" sz="1500" kern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돋움체" pitchFamily="49" charset="-127"/>
                <a:ea typeface="돋움체" pitchFamily="49" charset="-127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err="1" smtClean="0"/>
              <a:t>단원별</a:t>
            </a:r>
            <a:r>
              <a:rPr lang="ko-KR" altLang="en-US" dirty="0" smtClean="0"/>
              <a:t> 내용 정리 판서 자료</a:t>
            </a:r>
          </a:p>
        </p:txBody>
      </p:sp>
      <p:sp>
        <p:nvSpPr>
          <p:cNvPr id="9" name="사각형 설명선 8"/>
          <p:cNvSpPr/>
          <p:nvPr/>
        </p:nvSpPr>
        <p:spPr>
          <a:xfrm>
            <a:off x="214282" y="285728"/>
            <a:ext cx="1357322" cy="285752"/>
          </a:xfrm>
          <a:prstGeom prst="wedgeRectCallout">
            <a:avLst>
              <a:gd name="adj1" fmla="val 41236"/>
              <a:gd name="adj2" fmla="val 804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텍스트 개체 틀 21"/>
          <p:cNvSpPr>
            <a:spLocks noGrp="1"/>
          </p:cNvSpPr>
          <p:nvPr>
            <p:ph type="body" sz="quarter" idx="10" hasCustomPrompt="1"/>
          </p:nvPr>
        </p:nvSpPr>
        <p:spPr>
          <a:xfrm>
            <a:off x="254510" y="340648"/>
            <a:ext cx="127236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algn="ctr" defTabSz="914400" rtl="0" eaLnBrk="1" latinLnBrk="1" hangingPunct="1">
              <a:buNone/>
              <a:defRPr lang="ko-KR" altLang="en-US" sz="1500" b="1" kern="1200" cap="none" spc="0" dirty="0" smtClean="0">
                <a:ln w="3175">
                  <a:noFill/>
                </a:ln>
                <a:solidFill>
                  <a:schemeClr val="bg1"/>
                </a:solidFill>
                <a:effectLst/>
                <a:latin typeface="+mn-ea"/>
                <a:ea typeface="+mn-ea"/>
                <a:cs typeface="+mn-cs"/>
              </a:defRPr>
            </a:lvl1pPr>
            <a:lvl2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2pPr>
            <a:lvl3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3pPr>
            <a:lvl4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4pPr>
            <a:lvl5pPr marL="0" algn="ctr" defTabSz="914400" rtl="0" eaLnBrk="1" latinLnBrk="1" hangingPunct="1">
              <a:buNone/>
              <a:defRPr lang="ko-KR" altLang="en-US" sz="1500" kern="1200" spc="-180" dirty="0" smtClean="0">
                <a:solidFill>
                  <a:schemeClr val="bg1"/>
                </a:solidFill>
                <a:latin typeface="+mn-ea"/>
                <a:ea typeface="+mn-ea"/>
                <a:cs typeface="+mn-cs"/>
              </a:defRPr>
            </a:lvl5pPr>
          </a:lstStyle>
          <a:p>
            <a:pPr lvl="0"/>
            <a:r>
              <a:rPr lang="ko-KR" altLang="en-US" dirty="0" smtClean="0"/>
              <a:t>과목 </a:t>
            </a:r>
            <a:r>
              <a:rPr lang="en-US" altLang="ko-KR" dirty="0" smtClean="0"/>
              <a:t>/ </a:t>
            </a:r>
            <a:r>
              <a:rPr lang="ko-KR" altLang="en-US" dirty="0" smtClean="0"/>
              <a:t>저자</a:t>
            </a:r>
          </a:p>
        </p:txBody>
      </p:sp>
      <p:pic>
        <p:nvPicPr>
          <p:cNvPr id="11" name="그림 10" descr="무제-1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88244" y="2428868"/>
            <a:ext cx="7796799" cy="4429132"/>
          </a:xfrm>
          <a:prstGeom prst="rect">
            <a:avLst/>
          </a:prstGeom>
        </p:spPr>
      </p:pic>
      <p:sp>
        <p:nvSpPr>
          <p:cNvPr id="12" name="텍스트 개체 틀 37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785926"/>
            <a:ext cx="914399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87313" indent="-87313" algn="ctr" defTabSz="914400" rtl="0" eaLnBrk="1" latinLnBrk="1" hangingPunct="1">
              <a:buFont typeface="+mj-lt"/>
              <a:buNone/>
              <a:tabLst/>
              <a:defRPr lang="ko-KR" altLang="en-US" sz="3600" b="1" kern="1200" spc="-150" dirty="0" smtClean="0">
                <a:solidFill>
                  <a:srgbClr val="17335D"/>
                </a:solidFill>
                <a:latin typeface="+mn-ea"/>
                <a:ea typeface="+mn-ea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2400" b="1" kern="1200" spc="-150" dirty="0" smtClean="0">
                <a:solidFill>
                  <a:srgbClr val="532579"/>
                </a:solidFill>
                <a:latin typeface="HY중고딕" pitchFamily="18" charset="-127"/>
                <a:ea typeface="HY중고딕" pitchFamily="18" charset="-127"/>
                <a:cs typeface="Arial" pitchFamily="34" charset="0"/>
              </a:defRPr>
            </a:lvl5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 smtClean="0"/>
          </a:p>
        </p:txBody>
      </p:sp>
      <p:sp>
        <p:nvSpPr>
          <p:cNvPr id="13" name="텍스트 개체 틀 39"/>
          <p:cNvSpPr>
            <a:spLocks noGrp="1"/>
          </p:cNvSpPr>
          <p:nvPr>
            <p:ph type="body" sz="quarter" idx="13" hasCustomPrompt="1"/>
          </p:nvPr>
        </p:nvSpPr>
        <p:spPr>
          <a:xfrm>
            <a:off x="-20164" y="2394702"/>
            <a:ext cx="91641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0" algn="ctr" defTabSz="914400" rtl="0" eaLnBrk="1" latinLnBrk="1" hangingPunct="1">
              <a:buNone/>
              <a:defRPr lang="ko-KR" altLang="en-US" sz="4400" kern="1200" spc="-300" dirty="0" smtClean="0">
                <a:solidFill>
                  <a:schemeClr val="accent5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제목을 입력해주세요</a:t>
            </a:r>
          </a:p>
        </p:txBody>
      </p:sp>
      <p:sp>
        <p:nvSpPr>
          <p:cNvPr id="14" name="텍스트 개체 틀 41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3261840"/>
            <a:ext cx="91440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14338" indent="-414338" algn="ctr" defTabSz="914400" rtl="0" eaLnBrk="1" latinLnBrk="1" hangingPunct="1">
              <a:buNone/>
              <a:defRPr lang="ko-KR" altLang="en-US" sz="3600" kern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소제목을 입력해주세요</a:t>
            </a:r>
          </a:p>
        </p:txBody>
      </p:sp>
      <p:sp>
        <p:nvSpPr>
          <p:cNvPr id="10" name="사각형 설명선 9"/>
          <p:cNvSpPr/>
          <p:nvPr userDrawn="1"/>
        </p:nvSpPr>
        <p:spPr>
          <a:xfrm>
            <a:off x="214282" y="285728"/>
            <a:ext cx="1357322" cy="285752"/>
          </a:xfrm>
          <a:prstGeom prst="wedgeRectCallout">
            <a:avLst>
              <a:gd name="adj1" fmla="val 41236"/>
              <a:gd name="adj2" fmla="val 804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 descr="무제-1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88244" y="2428868"/>
            <a:ext cx="7796799" cy="44291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소단원 정리 표지-2">
    <p:bg>
      <p:bgPr>
        <a:blipFill dpi="0" rotWithShape="1">
          <a:blip r:embed="rId2" cstate="print">
            <a:alphaModFix amt="2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 descr="제목 없음 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pic>
        <p:nvPicPr>
          <p:cNvPr id="21" name="그림 20" descr="무제-1-0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sp>
        <p:nvSpPr>
          <p:cNvPr id="6" name="텍스트 개체 틀 23"/>
          <p:cNvSpPr>
            <a:spLocks noGrp="1"/>
          </p:cNvSpPr>
          <p:nvPr>
            <p:ph type="body" sz="quarter" idx="15" hasCustomPrompt="1"/>
          </p:nvPr>
        </p:nvSpPr>
        <p:spPr>
          <a:xfrm>
            <a:off x="2643174" y="2643182"/>
            <a:ext cx="5929355" cy="64294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0" indent="0" algn="r">
              <a:buFontTx/>
              <a:buNone/>
              <a:defRPr sz="4000" spc="-15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971550" indent="-514350">
              <a:buFont typeface="+mj-lt"/>
              <a:buAutoNum type="arabicParenR"/>
              <a:defRPr/>
            </a:lvl2pPr>
            <a:lvl3pPr marL="1371600" indent="-457200">
              <a:buFont typeface="+mj-lt"/>
              <a:buAutoNum type="arabicParenR"/>
              <a:defRPr/>
            </a:lvl3pPr>
            <a:lvl4pPr marL="1828800" indent="-457200">
              <a:buFont typeface="+mj-lt"/>
              <a:buAutoNum type="arabicParenR"/>
              <a:defRPr/>
            </a:lvl4pPr>
            <a:lvl5pPr marL="2286000" indent="-457200">
              <a:buFont typeface="+mj-lt"/>
              <a:buAutoNum type="arabicParenR"/>
              <a:defRPr/>
            </a:lvl5pPr>
          </a:lstStyle>
          <a:p>
            <a:pPr lvl="0"/>
            <a:r>
              <a:rPr lang="en-US" altLang="ko-KR" dirty="0" smtClean="0"/>
              <a:t>(1) </a:t>
            </a:r>
            <a:r>
              <a:rPr lang="ko-KR" altLang="en-US" dirty="0" err="1" smtClean="0"/>
              <a:t>소단원명</a:t>
            </a:r>
            <a:endParaRPr lang="ko-KR" altLang="en-US" dirty="0"/>
          </a:p>
        </p:txBody>
      </p:sp>
      <p:sp>
        <p:nvSpPr>
          <p:cNvPr id="7" name="텍스트 개체 틀 27"/>
          <p:cNvSpPr>
            <a:spLocks noGrp="1"/>
          </p:cNvSpPr>
          <p:nvPr>
            <p:ph type="body" sz="quarter" idx="16" hasCustomPrompt="1"/>
          </p:nvPr>
        </p:nvSpPr>
        <p:spPr>
          <a:xfrm>
            <a:off x="3820900" y="1939268"/>
            <a:ext cx="4751629" cy="489600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84163" indent="-284163" algn="r">
              <a:buFont typeface="+mj-lt"/>
              <a:buNone/>
              <a:defRPr sz="2800" b="1" spc="-150">
                <a:solidFill>
                  <a:srgbClr val="17335D"/>
                </a:solidFill>
              </a:defRPr>
            </a:lvl1pPr>
          </a:lstStyle>
          <a:p>
            <a:pPr lvl="0"/>
            <a:r>
              <a:rPr lang="en-US" altLang="ko-KR" dirty="0" smtClean="0"/>
              <a:t>1. </a:t>
            </a:r>
            <a:r>
              <a:rPr lang="ko-KR" altLang="en-US" dirty="0" err="1" smtClean="0"/>
              <a:t>단원명</a:t>
            </a:r>
            <a:endParaRPr lang="ko-KR" altLang="en-US" dirty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0" hasCustomPrompt="1"/>
          </p:nvPr>
        </p:nvSpPr>
        <p:spPr>
          <a:xfrm>
            <a:off x="642910" y="3714752"/>
            <a:ext cx="764386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 algn="l" defTabSz="914400" rtl="0" eaLnBrk="1" latinLnBrk="1" hangingPunct="1">
              <a:buFontTx/>
              <a:buNone/>
              <a:defRPr lang="ko-KR" altLang="en-US" sz="3600" b="0" kern="1200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ea typeface="+mn-ea"/>
                <a:cs typeface="Arial" pitchFamily="34" charset="0"/>
              </a:defRPr>
            </a:lvl1pPr>
            <a:lvl2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2pPr>
            <a:lvl3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3pPr>
            <a:lvl4pPr marL="0" algn="l" defTabSz="914400" rtl="0" eaLnBrk="1" latinLnBrk="1" hangingPunct="1">
              <a:defRPr lang="ko-KR" altLang="en-US" sz="4700" b="1" kern="1200" spc="-150" dirty="0" smtClean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4pPr>
            <a:lvl5pPr marL="0" algn="l" defTabSz="914400" rtl="0" eaLnBrk="1" latinLnBrk="1" hangingPunct="1">
              <a:defRPr lang="ko-KR" altLang="en-US" sz="4700" b="1" kern="1200" spc="-150" dirty="0">
                <a:solidFill>
                  <a:schemeClr val="bg1"/>
                </a:solidFill>
                <a:latin typeface="Arial" pitchFamily="34" charset="0"/>
                <a:ea typeface="HY견고딕" pitchFamily="18" charset="-127"/>
                <a:cs typeface="Arial" pitchFamily="34" charset="0"/>
              </a:defRPr>
            </a:lvl5pPr>
          </a:lstStyle>
          <a:p>
            <a:pPr lvl="0"/>
            <a:r>
              <a:rPr lang="ko-KR" altLang="en-US" dirty="0" smtClean="0"/>
              <a:t>학습 목표를 입력해주세요</a:t>
            </a:r>
            <a:endParaRPr lang="ko-KR" altLang="en-US" dirty="0"/>
          </a:p>
        </p:txBody>
      </p:sp>
      <p:sp>
        <p:nvSpPr>
          <p:cNvPr id="13" name="그림 개체 틀 8"/>
          <p:cNvSpPr>
            <a:spLocks noGrp="1"/>
          </p:cNvSpPr>
          <p:nvPr>
            <p:ph type="pic" sz="quarter" idx="17"/>
          </p:nvPr>
        </p:nvSpPr>
        <p:spPr>
          <a:xfrm>
            <a:off x="357158" y="785794"/>
            <a:ext cx="1928826" cy="1785950"/>
          </a:xfrm>
          <a:prstGeom prst="roundRect">
            <a:avLst>
              <a:gd name="adj" fmla="val 4682"/>
            </a:avLst>
          </a:prstGeom>
        </p:spPr>
        <p:txBody>
          <a:bodyPr/>
          <a:lstStyle>
            <a:lvl1pPr algn="l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9" hasCustomPrompt="1"/>
          </p:nvPr>
        </p:nvSpPr>
        <p:spPr>
          <a:xfrm>
            <a:off x="285720" y="2643182"/>
            <a:ext cx="2286016" cy="642923"/>
          </a:xfrm>
          <a:prstGeom prst="wedgeRoundRectCallout">
            <a:avLst>
              <a:gd name="adj1" fmla="val -42461"/>
              <a:gd name="adj2" fmla="val 132484"/>
              <a:gd name="adj3" fmla="val 16667"/>
            </a:avLst>
          </a:prstGeom>
          <a:solidFill>
            <a:schemeClr val="accent5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 anchor="ctr"/>
          <a:lstStyle>
            <a:lvl1pPr algn="ctr">
              <a:buNone/>
              <a:defRPr sz="3600" b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defRPr>
            </a:lvl1pPr>
          </a:lstStyle>
          <a:p>
            <a:pPr lvl="0"/>
            <a:r>
              <a:rPr lang="ko-KR" altLang="en-US" dirty="0" smtClean="0"/>
              <a:t>학습 목표</a:t>
            </a:r>
            <a:endParaRPr lang="ko-KR" altLang="en-US" dirty="0"/>
          </a:p>
        </p:txBody>
      </p:sp>
      <p:cxnSp>
        <p:nvCxnSpPr>
          <p:cNvPr id="18" name="직선 연결선 17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38"/>
          <p:cNvGrpSpPr/>
          <p:nvPr/>
        </p:nvGrpSpPr>
        <p:grpSpPr>
          <a:xfrm flipH="1">
            <a:off x="5072066" y="857232"/>
            <a:ext cx="4000528" cy="1071570"/>
            <a:chOff x="448795" y="4144696"/>
            <a:chExt cx="2448862" cy="55219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4" name="직각 삼각형 13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순서도: 처리 14"/>
            <p:cNvSpPr/>
            <p:nvPr/>
          </p:nvSpPr>
          <p:spPr>
            <a:xfrm>
              <a:off x="448795" y="4144696"/>
              <a:ext cx="2448862" cy="466165"/>
            </a:xfrm>
            <a:prstGeom prst="flowChartProcess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/>
            <a:p>
              <a:pPr>
                <a:lnSpc>
                  <a:spcPct val="80000"/>
                </a:lnSpc>
              </a:pPr>
              <a:endParaRPr lang="ko-KR" altLang="en-US" sz="2300" b="1"/>
            </a:p>
          </p:txBody>
        </p:sp>
      </p:grpSp>
      <p:sp>
        <p:nvSpPr>
          <p:cNvPr id="11" name="텍스트 개체 틀 24"/>
          <p:cNvSpPr>
            <a:spLocks noGrp="1"/>
          </p:cNvSpPr>
          <p:nvPr>
            <p:ph type="body" sz="quarter" idx="11" hasCustomPrompt="1"/>
          </p:nvPr>
        </p:nvSpPr>
        <p:spPr>
          <a:xfrm>
            <a:off x="3786183" y="928670"/>
            <a:ext cx="478634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-414338" algn="r" defTabSz="914400" rtl="0" eaLnBrk="1" latinLnBrk="1" hangingPunct="1">
              <a:buFont typeface="+mj-lt"/>
              <a:buNone/>
              <a:defRPr lang="ko-KR" altLang="en-US" sz="4400" b="0" kern="120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0" indent="-414338" algn="l" defTabSz="914400" rtl="0" eaLnBrk="1" latinLnBrk="1" hangingPunct="1">
              <a:buFont typeface="+mj-lt"/>
              <a:buAutoNum type="romanUcPeriod"/>
              <a:defRPr lang="ko-KR" altLang="en-US" sz="4000" kern="1200" spc="-450" dirty="0" smtClean="0">
                <a:solidFill>
                  <a:srgbClr val="EF4858"/>
                </a:solidFill>
                <a:effectLst>
                  <a:innerShdw blurRad="127000">
                    <a:srgbClr val="000000">
                      <a:alpha val="63137"/>
                    </a:srgbClr>
                  </a:inn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소단원 정리</a:t>
            </a:r>
            <a:endParaRPr lang="ko-KR" altLang="en-US" dirty="0"/>
          </a:p>
        </p:txBody>
      </p:sp>
      <p:pic>
        <p:nvPicPr>
          <p:cNvPr id="19" name="그림 18" descr="제목 없음 2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 rot="10800000">
            <a:off x="0" y="0"/>
            <a:ext cx="2357390" cy="1826164"/>
          </a:xfrm>
          <a:prstGeom prst="rect">
            <a:avLst/>
          </a:prstGeom>
        </p:spPr>
      </p:pic>
      <p:pic>
        <p:nvPicPr>
          <p:cNvPr id="22" name="그림 21" descr="무제-1-05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6812281"/>
            <a:ext cx="9144000" cy="45719"/>
          </a:xfrm>
          <a:prstGeom prst="rect">
            <a:avLst/>
          </a:prstGeom>
        </p:spPr>
      </p:pic>
      <p:cxnSp>
        <p:nvCxnSpPr>
          <p:cNvPr id="23" name="직선 연결선 22"/>
          <p:cNvCxnSpPr/>
          <p:nvPr userDrawn="1"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그룹 38"/>
          <p:cNvGrpSpPr/>
          <p:nvPr userDrawn="1"/>
        </p:nvGrpSpPr>
        <p:grpSpPr>
          <a:xfrm flipH="1">
            <a:off x="5072066" y="857232"/>
            <a:ext cx="4000528" cy="1071570"/>
            <a:chOff x="448795" y="4144696"/>
            <a:chExt cx="2448862" cy="55219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5" name="직각 삼각형 24"/>
            <p:cNvSpPr/>
            <p:nvPr/>
          </p:nvSpPr>
          <p:spPr>
            <a:xfrm flipH="1" flipV="1">
              <a:off x="448795" y="4576956"/>
              <a:ext cx="119995" cy="119938"/>
            </a:xfrm>
            <a:prstGeom prst="rtTriangle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순서도: 처리 25"/>
            <p:cNvSpPr/>
            <p:nvPr/>
          </p:nvSpPr>
          <p:spPr>
            <a:xfrm>
              <a:off x="448795" y="4144696"/>
              <a:ext cx="2448862" cy="466165"/>
            </a:xfrm>
            <a:prstGeom prst="flowChartProcess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>
              <a:sp3d>
                <a:bevelT w="1270" h="1270"/>
              </a:sp3d>
            </a:bodyPr>
            <a:lstStyle/>
            <a:p>
              <a:pPr>
                <a:lnSpc>
                  <a:spcPct val="80000"/>
                </a:lnSpc>
              </a:pPr>
              <a:endParaRPr lang="ko-KR" altLang="en-US" sz="2300" b="1"/>
            </a:p>
          </p:txBody>
        </p: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3단계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52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1691974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8" name="모서리가 둥근 직사각형 7"/>
          <p:cNvSpPr/>
          <p:nvPr userDrawn="1"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단계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50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52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3860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9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0" name="텍스트 개체 틀 8"/>
          <p:cNvSpPr>
            <a:spLocks noGrp="1"/>
          </p:cNvSpPr>
          <p:nvPr>
            <p:ph type="body" sz="quarter" idx="16" hasCustomPrompt="1"/>
          </p:nvPr>
        </p:nvSpPr>
        <p:spPr>
          <a:xfrm>
            <a:off x="755649" y="2120901"/>
            <a:ext cx="7664451" cy="1691974"/>
          </a:xfrm>
          <a:prstGeom prst="rect">
            <a:avLst/>
          </a:prstGeom>
        </p:spPr>
        <p:txBody>
          <a:bodyPr/>
          <a:lstStyle>
            <a:lvl1pPr marL="361950" indent="-361950">
              <a:buFont typeface="+mj-ea"/>
              <a:buAutoNum type="circleNumDbPlain"/>
              <a:defRPr sz="28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  <a:lvl2pPr marL="628650" indent="-171450">
              <a:buFont typeface="Arial" pitchFamily="34" charset="0"/>
              <a:buChar char="•"/>
              <a:defRPr sz="2300" spc="-7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2pPr>
            <a:lvl3pPr>
              <a:defRPr sz="250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3pPr>
          </a:lstStyle>
          <a:p>
            <a:pPr lvl="0"/>
            <a:r>
              <a:rPr lang="ko-KR" altLang="en-US" dirty="0" smtClean="0"/>
              <a:t>내용을 입력해주세요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모서리가 둥근 직사각형 7"/>
          <p:cNvSpPr/>
          <p:nvPr userDrawn="1"/>
        </p:nvSpPr>
        <p:spPr>
          <a:xfrm>
            <a:off x="7358082" y="425754"/>
            <a:ext cx="1581326" cy="28860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교과서 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000</a:t>
            </a:r>
            <a:r>
              <a:rPr lang="ko-KR" altLang="en-US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쪽</a:t>
            </a:r>
            <a:r>
              <a:rPr lang="en-US" altLang="ko-KR" sz="160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endParaRPr lang="ko-KR" altLang="en-US" sz="160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단계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1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533524"/>
            <a:ext cx="7943850" cy="1856657"/>
          </a:xfrm>
          <a:prstGeom prst="rect">
            <a:avLst/>
          </a:prstGeom>
        </p:spPr>
        <p:txBody>
          <a:bodyPr lIns="0" rIns="0"/>
          <a:lstStyle>
            <a:lvl1pPr marL="361950" indent="-361950">
              <a:lnSpc>
                <a:spcPct val="120000"/>
              </a:lnSpc>
              <a:buSzPct val="70000"/>
              <a:buFont typeface="Wingdings" pitchFamily="2" charset="2"/>
              <a:buChar char="§"/>
              <a:defRPr sz="2800" b="1" spc="-200" baseline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ko-KR" altLang="en-US" dirty="0" smtClean="0"/>
              <a:t>내용을 입력해 주세요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이미지+강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24" name="텍스트 개체 틀 23"/>
          <p:cNvSpPr>
            <a:spLocks noGrp="1"/>
          </p:cNvSpPr>
          <p:nvPr>
            <p:ph type="body" sz="quarter" idx="14" hasCustomPrompt="1"/>
          </p:nvPr>
        </p:nvSpPr>
        <p:spPr>
          <a:xfrm>
            <a:off x="476250" y="1647825"/>
            <a:ext cx="3952875" cy="2533650"/>
          </a:xfrm>
          <a:prstGeom prst="rect">
            <a:avLst/>
          </a:prstGeom>
        </p:spPr>
        <p:txBody>
          <a:bodyPr/>
          <a:lstStyle>
            <a:lvl1pPr>
              <a:buNone/>
              <a:defRPr sz="2800" spc="-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quarter" idx="15" hasCustomPrompt="1"/>
          </p:nvPr>
        </p:nvSpPr>
        <p:spPr>
          <a:xfrm>
            <a:off x="476250" y="4419600"/>
            <a:ext cx="7943850" cy="1943100"/>
          </a:xfrm>
          <a:prstGeom prst="rect">
            <a:avLst/>
          </a:prstGeom>
        </p:spPr>
        <p:txBody>
          <a:bodyPr lIns="108000" tIns="72000" rIns="108000" bIns="72000" anchor="ctr" anchorCtr="0"/>
          <a:lstStyle>
            <a:lvl1pPr marL="0" indent="0" algn="ctr">
              <a:buNone/>
              <a:defRPr sz="2800" b="1" spc="-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ko-KR" altLang="en-US" smtClean="0"/>
              <a:t>내용을 입력해주세요</a:t>
            </a:r>
            <a:endParaRPr lang="ko-KR" altLang="en-US" dirty="0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16"/>
          </p:nvPr>
        </p:nvSpPr>
        <p:spPr>
          <a:xfrm>
            <a:off x="4572000" y="1608138"/>
            <a:ext cx="3756011" cy="2595562"/>
          </a:xfrm>
          <a:prstGeom prst="roundRect">
            <a:avLst>
              <a:gd name="adj" fmla="val 4682"/>
            </a:avLst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탐구목표+과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46" name="텍스트 개체 틀 45"/>
          <p:cNvSpPr>
            <a:spLocks noGrp="1"/>
          </p:cNvSpPr>
          <p:nvPr>
            <p:ph type="body" sz="quarter" idx="17" hasCustomPrompt="1"/>
          </p:nvPr>
        </p:nvSpPr>
        <p:spPr>
          <a:xfrm>
            <a:off x="2219325" y="1800225"/>
            <a:ext cx="6038850" cy="11239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>
              <a:buNone/>
              <a:defRPr sz="28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7" name="텍스트 개체 틀 45"/>
          <p:cNvSpPr>
            <a:spLocks noGrp="1"/>
          </p:cNvSpPr>
          <p:nvPr>
            <p:ph type="body" sz="quarter" idx="18" hasCustomPrompt="1"/>
          </p:nvPr>
        </p:nvSpPr>
        <p:spPr>
          <a:xfrm>
            <a:off x="2219325" y="2933700"/>
            <a:ext cx="6038850" cy="476250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266700" indent="-266700">
              <a:buFont typeface="+mj-lt"/>
              <a:buAutoNum type="arabicPeriod"/>
              <a:defRPr sz="2800" spc="-150"/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8" name="텍스트 개체 틀 45"/>
          <p:cNvSpPr>
            <a:spLocks noGrp="1"/>
          </p:cNvSpPr>
          <p:nvPr>
            <p:ph type="body" sz="quarter" idx="19" hasCustomPrompt="1"/>
          </p:nvPr>
        </p:nvSpPr>
        <p:spPr>
          <a:xfrm>
            <a:off x="661987" y="1775996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목표</a:t>
            </a:r>
            <a:endParaRPr lang="ko-KR" altLang="en-US" dirty="0"/>
          </a:p>
        </p:txBody>
      </p:sp>
      <p:sp>
        <p:nvSpPr>
          <p:cNvPr id="19" name="텍스트 개체 틀 45"/>
          <p:cNvSpPr>
            <a:spLocks noGrp="1"/>
          </p:cNvSpPr>
          <p:nvPr>
            <p:ph type="body" sz="quarter" idx="20" hasCustomPrompt="1"/>
          </p:nvPr>
        </p:nvSpPr>
        <p:spPr>
          <a:xfrm>
            <a:off x="661987" y="2920800"/>
            <a:ext cx="1533600" cy="432000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0" indent="0" algn="ctr" defTabSz="914400" rtl="0" eaLnBrk="1" latinLnBrk="1" hangingPunct="1">
              <a:buNone/>
              <a:defRPr lang="ko-KR" altLang="en-US" sz="2800" b="1" kern="1200" spc="1200" baseline="0" dirty="0" smtClean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과정</a:t>
            </a:r>
            <a:endParaRPr lang="ko-KR" altLang="en-US" dirty="0"/>
          </a:p>
        </p:txBody>
      </p:sp>
      <p:sp>
        <p:nvSpPr>
          <p:cNvPr id="23" name="그림 개체 틀 22"/>
          <p:cNvSpPr>
            <a:spLocks noGrp="1"/>
          </p:cNvSpPr>
          <p:nvPr>
            <p:ph type="pic" sz="quarter" idx="21"/>
          </p:nvPr>
        </p:nvSpPr>
        <p:spPr>
          <a:xfrm>
            <a:off x="2219324" y="3494436"/>
            <a:ext cx="6029325" cy="2668239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"/>
            </a:scene3d>
            <a:sp3d prstMaterial="softEdge">
              <a:bevelT w="29210" h="16510"/>
            </a:sp3d>
          </a:bodyPr>
          <a:lstStyle>
            <a:lvl1pPr marL="514350" indent="-514350">
              <a:buFontTx/>
              <a:buNone/>
              <a:defRPr lang="ko-KR" altLang="en-US" sz="2800" kern="1200" spc="-1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내용+그림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13" name="텍스트 개체 틀 49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943888"/>
            <a:ext cx="867568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266700" indent="95250" algn="l" defTabSz="914400" rtl="0" eaLnBrk="1" latinLnBrk="1" hangingPunct="1">
              <a:buFont typeface="+mj-lt"/>
              <a:buAutoNum type="arabicPeriod"/>
              <a:defRPr lang="ko-KR" altLang="en-US" sz="3000" b="0" kern="1200" spc="-18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266700" indent="95250" algn="l" defTabSz="914400" rtl="0" eaLnBrk="1" latinLnBrk="1" hangingPunct="1">
              <a:defRPr lang="ko-KR" altLang="en-US" sz="2800" b="0" kern="1200" spc="-18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내용을 입력해주세요</a:t>
            </a:r>
          </a:p>
        </p:txBody>
      </p:sp>
      <p:sp>
        <p:nvSpPr>
          <p:cNvPr id="14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8679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lnSpc>
                <a:spcPct val="80000"/>
              </a:lnSpc>
              <a:buFont typeface="+mj-lt"/>
              <a:buAutoNum type="arabicParenR"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9" name="그림 개체 틀 28"/>
          <p:cNvSpPr>
            <a:spLocks noGrp="1"/>
          </p:cNvSpPr>
          <p:nvPr>
            <p:ph type="pic" sz="quarter" idx="15"/>
          </p:nvPr>
        </p:nvSpPr>
        <p:spPr>
          <a:xfrm>
            <a:off x="83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  <p:sp>
        <p:nvSpPr>
          <p:cNvPr id="34" name="그림 개체 틀 28"/>
          <p:cNvSpPr>
            <a:spLocks noGrp="1"/>
          </p:cNvSpPr>
          <p:nvPr>
            <p:ph type="pic" sz="quarter" idx="16"/>
          </p:nvPr>
        </p:nvSpPr>
        <p:spPr>
          <a:xfrm>
            <a:off x="4647690" y="3295522"/>
            <a:ext cx="3528724" cy="2967198"/>
          </a:xfrm>
          <a:prstGeom prst="roundRect">
            <a:avLst>
              <a:gd name="adj" fmla="val 1569"/>
            </a:avLst>
          </a:prstGeom>
        </p:spPr>
        <p:txBody>
          <a:bodyPr/>
          <a:lstStyle>
            <a:lvl1pPr>
              <a:buFontTx/>
              <a:buNone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텍스트 개체 틀 20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7784"/>
            <a:ext cx="7380312" cy="724850"/>
          </a:xfrm>
          <a:prstGeom prst="rect">
            <a:avLst/>
          </a:prstGeom>
          <a:noFill/>
        </p:spPr>
        <p:txBody>
          <a:bodyPr wrap="square" lIns="216000" tIns="16920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  <a:lvl2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2pPr>
            <a:lvl3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3pPr>
            <a:lvl4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4pPr>
            <a:lvl5pPr marL="404813" indent="-404813" algn="l" defTabSz="914400" rtl="0" eaLnBrk="1" latinLnBrk="1" hangingPunct="1">
              <a:buFont typeface="+mj-lt"/>
              <a:buAutoNum type="romanUcPeriod"/>
              <a:defRPr lang="ko-KR" altLang="en-US" sz="3600" kern="1200" spc="-18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5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4" name="텍스트 개체 틀 28"/>
          <p:cNvSpPr>
            <a:spLocks noGrp="1"/>
          </p:cNvSpPr>
          <p:nvPr>
            <p:ph type="body" sz="quarter" idx="15" hasCustomPrompt="1"/>
          </p:nvPr>
        </p:nvSpPr>
        <p:spPr>
          <a:xfrm>
            <a:off x="1485900" y="974665"/>
            <a:ext cx="69336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>
              <a:buNone/>
              <a:defRPr lang="ko-KR" altLang="en-US" sz="3000" b="0" kern="1200" spc="-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pPr marL="0" lvl="0" indent="0" algn="l" defTabSz="914400" rtl="0" eaLnBrk="1" latinLnBrk="1" hangingPunct="1">
              <a:spcBef>
                <a:spcPct val="20000"/>
              </a:spcBef>
              <a:buFont typeface="+mj-lt"/>
              <a:buNone/>
            </a:pPr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943888"/>
            <a:ext cx="14688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/>
          <a:p>
            <a:pPr marL="266700" marR="0" lvl="0" indent="9525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[</a:t>
            </a:r>
            <a:r>
              <a:rPr lang="ko-KR" altLang="en-US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탐구</a:t>
            </a:r>
            <a:r>
              <a:rPr lang="en-US" altLang="ko-KR" sz="3000" b="0" kern="1200" spc="-180" baseline="0" noProof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  <a:cs typeface="+mn-cs"/>
              </a:rPr>
              <a:t>]</a:t>
            </a:r>
            <a:endParaRPr lang="ko-KR" altLang="en-US" sz="3000" b="0" kern="1200" spc="-180" baseline="0" noProof="0" dirty="0">
              <a:solidFill>
                <a:schemeClr val="tx1">
                  <a:lumMod val="75000"/>
                  <a:lumOff val="25000"/>
                </a:schemeClr>
              </a:solidFill>
              <a:latin typeface="HY견고딕" pitchFamily="18" charset="-127"/>
              <a:ea typeface="HY견고딕" pitchFamily="18" charset="-127"/>
              <a:cs typeface="+mn-cs"/>
            </a:endParaRPr>
          </a:p>
        </p:txBody>
      </p:sp>
      <p:sp>
        <p:nvSpPr>
          <p:cNvPr id="27" name="텍스트 개체 틀 51"/>
          <p:cNvSpPr>
            <a:spLocks noGrp="1"/>
          </p:cNvSpPr>
          <p:nvPr>
            <p:ph type="body" sz="quarter" idx="14" hasCustomPrompt="1"/>
          </p:nvPr>
        </p:nvSpPr>
        <p:spPr>
          <a:xfrm>
            <a:off x="469216" y="1519238"/>
            <a:ext cx="82072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270" h="1270"/>
            </a:sp3d>
          </a:bodyPr>
          <a:lstStyle>
            <a:lvl1pPr marL="361950" indent="-361950" algn="l" defTabSz="914400" rtl="0" eaLnBrk="1" latinLnBrk="1" hangingPunct="1">
              <a:buFont typeface="+mj-lt"/>
              <a:buAutoNum type="arabicParenR"/>
              <a:defRPr lang="ko-KR" altLang="en-US" sz="28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pPr lvl="0"/>
            <a:r>
              <a:rPr lang="ko-KR" altLang="en-US" dirty="0" smtClean="0"/>
              <a:t>내용을 입력해주세요</a:t>
            </a:r>
            <a:endParaRPr lang="ko-KR" altLang="en-US" dirty="0"/>
          </a:p>
        </p:txBody>
      </p:sp>
      <p:sp>
        <p:nvSpPr>
          <p:cNvPr id="41" name="텍스트 개체 틀 40"/>
          <p:cNvSpPr>
            <a:spLocks noGrp="1"/>
          </p:cNvSpPr>
          <p:nvPr>
            <p:ph type="body" sz="quarter" idx="16" hasCustomPrompt="1"/>
          </p:nvPr>
        </p:nvSpPr>
        <p:spPr>
          <a:xfrm>
            <a:off x="466725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43" name="차트 개체 틀 42"/>
          <p:cNvSpPr>
            <a:spLocks noGrp="1"/>
          </p:cNvSpPr>
          <p:nvPr>
            <p:ph type="chart" sz="quarter" idx="17"/>
          </p:nvPr>
        </p:nvSpPr>
        <p:spPr>
          <a:xfrm>
            <a:off x="832058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47" name="텍스트 개체 틀 46"/>
          <p:cNvSpPr>
            <a:spLocks noGrp="1"/>
          </p:cNvSpPr>
          <p:nvPr>
            <p:ph type="body" sz="quarter" idx="18" hasCustomPrompt="1"/>
          </p:nvPr>
        </p:nvSpPr>
        <p:spPr>
          <a:xfrm rot="16200000">
            <a:off x="266700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48" name="텍스트 개체 틀 46"/>
          <p:cNvSpPr>
            <a:spLocks noGrp="1"/>
          </p:cNvSpPr>
          <p:nvPr>
            <p:ph type="body" sz="quarter" idx="19" hasCustomPrompt="1"/>
          </p:nvPr>
        </p:nvSpPr>
        <p:spPr>
          <a:xfrm>
            <a:off x="1943100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6" name="텍스트 개체 틀 40"/>
          <p:cNvSpPr>
            <a:spLocks noGrp="1"/>
          </p:cNvSpPr>
          <p:nvPr>
            <p:ph type="body" sz="quarter" idx="20" hasCustomPrompt="1"/>
          </p:nvPr>
        </p:nvSpPr>
        <p:spPr>
          <a:xfrm>
            <a:off x="3200400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67" name="차트 개체 틀 42"/>
          <p:cNvSpPr>
            <a:spLocks noGrp="1"/>
          </p:cNvSpPr>
          <p:nvPr>
            <p:ph type="chart" sz="quarter" idx="21"/>
          </p:nvPr>
        </p:nvSpPr>
        <p:spPr>
          <a:xfrm>
            <a:off x="3565733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68" name="텍스트 개체 틀 46"/>
          <p:cNvSpPr>
            <a:spLocks noGrp="1"/>
          </p:cNvSpPr>
          <p:nvPr>
            <p:ph type="body" sz="quarter" idx="22" hasCustomPrompt="1"/>
          </p:nvPr>
        </p:nvSpPr>
        <p:spPr>
          <a:xfrm rot="16200000">
            <a:off x="3000375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69" name="텍스트 개체 틀 46"/>
          <p:cNvSpPr>
            <a:spLocks noGrp="1"/>
          </p:cNvSpPr>
          <p:nvPr>
            <p:ph type="body" sz="quarter" idx="23" hasCustomPrompt="1"/>
          </p:nvPr>
        </p:nvSpPr>
        <p:spPr>
          <a:xfrm>
            <a:off x="4676775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3" name="텍스트 개체 틀 40"/>
          <p:cNvSpPr>
            <a:spLocks noGrp="1"/>
          </p:cNvSpPr>
          <p:nvPr>
            <p:ph type="body" sz="quarter" idx="24" hasCustomPrompt="1"/>
          </p:nvPr>
        </p:nvSpPr>
        <p:spPr>
          <a:xfrm>
            <a:off x="5933754" y="2590800"/>
            <a:ext cx="2476500" cy="37147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lvl1pPr marL="0" indent="-3429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b="1" kern="1200" baseline="0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tx1">
                      <a:alpha val="7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ko-KR" altLang="en-US" dirty="0" smtClean="0"/>
              <a:t>차트 제목</a:t>
            </a:r>
            <a:endParaRPr lang="ko-KR" altLang="en-US" dirty="0"/>
          </a:p>
        </p:txBody>
      </p:sp>
      <p:sp>
        <p:nvSpPr>
          <p:cNvPr id="74" name="차트 개체 틀 42"/>
          <p:cNvSpPr>
            <a:spLocks noGrp="1"/>
          </p:cNvSpPr>
          <p:nvPr>
            <p:ph type="chart" sz="quarter" idx="25"/>
          </p:nvPr>
        </p:nvSpPr>
        <p:spPr>
          <a:xfrm>
            <a:off x="6299087" y="3228974"/>
            <a:ext cx="1958768" cy="2390776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lang="ko-KR" altLang="en-US" sz="2500" kern="1200" spc="-7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</a:lstStyle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75" name="텍스트 개체 틀 46"/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5733729" y="351472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Y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  <p:sp>
        <p:nvSpPr>
          <p:cNvPr id="76" name="텍스트 개체 틀 46"/>
          <p:cNvSpPr>
            <a:spLocks noGrp="1"/>
          </p:cNvSpPr>
          <p:nvPr>
            <p:ph type="body" sz="quarter" idx="27" hasCustomPrompt="1"/>
          </p:nvPr>
        </p:nvSpPr>
        <p:spPr>
          <a:xfrm>
            <a:off x="7410129" y="5629275"/>
            <a:ext cx="847725" cy="276225"/>
          </a:xfrm>
          <a:prstGeom prst="rect">
            <a:avLst/>
          </a:prstGeom>
        </p:spPr>
        <p:txBody>
          <a:bodyPr/>
          <a:lstStyle>
            <a:lvl1pPr algn="r">
              <a:buNone/>
              <a:defRPr sz="11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defRPr>
            </a:lvl1pPr>
          </a:lstStyle>
          <a:p>
            <a:pPr lvl="0"/>
            <a:r>
              <a:rPr lang="en-US" altLang="ko-KR" dirty="0" smtClean="0"/>
              <a:t>X</a:t>
            </a:r>
            <a:r>
              <a:rPr lang="ko-KR" altLang="en-US" dirty="0" smtClean="0"/>
              <a:t>축</a:t>
            </a:r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858280" y="0"/>
            <a:ext cx="0" cy="6858000"/>
          </a:xfrm>
          <a:prstGeom prst="line">
            <a:avLst/>
          </a:prstGeom>
          <a:ln w="19050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직사각형 4"/>
          <p:cNvSpPr/>
          <p:nvPr/>
        </p:nvSpPr>
        <p:spPr>
          <a:xfrm>
            <a:off x="8929718" y="0"/>
            <a:ext cx="214314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203200" dist="50800" dir="10800000">
              <a:prstClr val="black">
                <a:alpha val="29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모서리가 접힌 도형 5"/>
          <p:cNvSpPr/>
          <p:nvPr/>
        </p:nvSpPr>
        <p:spPr>
          <a:xfrm>
            <a:off x="-142908" y="142852"/>
            <a:ext cx="9215438" cy="642942"/>
          </a:xfrm>
          <a:prstGeom prst="foldedCorner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34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  <p:sldLayoutId id="2147483751" r:id="rId18"/>
    <p:sldLayoutId id="2147483752" r:id="rId19"/>
    <p:sldLayoutId id="2147483753" r:id="rId20"/>
    <p:sldLayoutId id="2147483754" r:id="rId21"/>
    <p:sldLayoutId id="2147483755" r:id="rId22"/>
    <p:sldLayoutId id="2147483756" r:id="rId23"/>
    <p:sldLayoutId id="2147483757" r:id="rId24"/>
    <p:sldLayoutId id="2147483758" r:id="rId25"/>
    <p:sldLayoutId id="2147483759" r:id="rId26"/>
    <p:sldLayoutId id="2147483760" r:id="rId27"/>
    <p:sldLayoutId id="2147483761" r:id="rId28"/>
    <p:sldLayoutId id="2147483762" r:id="rId29"/>
    <p:sldLayoutId id="2147483735" r:id="rId30"/>
    <p:sldLayoutId id="2147483736" r:id="rId31"/>
    <p:sldLayoutId id="2147483802" r:id="rId3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텍스트 개체 틀 9"/>
          <p:cNvSpPr>
            <a:spLocks noGrp="1"/>
          </p:cNvSpPr>
          <p:nvPr>
            <p:ph type="body" sz="quarter" idx="11"/>
          </p:nvPr>
        </p:nvSpPr>
        <p:spPr>
          <a:xfrm>
            <a:off x="1460465" y="2751311"/>
            <a:ext cx="6223070" cy="677108"/>
          </a:xfrm>
        </p:spPr>
        <p:txBody>
          <a:bodyPr/>
          <a:lstStyle/>
          <a:p>
            <a:r>
              <a:rPr lang="ko-KR" altLang="en-US" spc="-300" smtClean="0"/>
              <a:t>더 읽어 보기</a:t>
            </a:r>
            <a:endParaRPr spc="-300" dirty="0"/>
          </a:p>
        </p:txBody>
      </p:sp>
      <p:sp>
        <p:nvSpPr>
          <p:cNvPr id="14" name="텍스트 개체 틀 13"/>
          <p:cNvSpPr>
            <a:spLocks noGrp="1"/>
          </p:cNvSpPr>
          <p:nvPr>
            <p:ph type="body" sz="quarter" idx="15"/>
          </p:nvPr>
        </p:nvSpPr>
        <p:spPr>
          <a:xfrm>
            <a:off x="1421226" y="3673352"/>
            <a:ext cx="6286544" cy="1755912"/>
          </a:xfrm>
        </p:spPr>
        <p:txBody>
          <a:bodyPr/>
          <a:lstStyle/>
          <a:p>
            <a:r>
              <a:rPr lang="ko-KR" altLang="en-US" sz="4000" dirty="0" smtClean="0"/>
              <a:t>쓰기 윤리에 대하여</a:t>
            </a:r>
            <a:endParaRPr lang="en-US" altLang="ko-KR" sz="4000" dirty="0" smtClean="0"/>
          </a:p>
        </p:txBody>
      </p:sp>
      <p:sp>
        <p:nvSpPr>
          <p:cNvPr id="17" name="텍스트 개체 틀 16"/>
          <p:cNvSpPr>
            <a:spLocks noGrp="1"/>
          </p:cNvSpPr>
          <p:nvPr>
            <p:ph type="body" sz="quarter" idx="16"/>
          </p:nvPr>
        </p:nvSpPr>
        <p:spPr>
          <a:xfrm>
            <a:off x="1868242" y="1724954"/>
            <a:ext cx="5393904" cy="489600"/>
          </a:xfrm>
        </p:spPr>
        <p:txBody>
          <a:bodyPr/>
          <a:lstStyle/>
          <a:p>
            <a:r>
              <a:rPr lang="en-US" altLang="ko-KR" dirty="0"/>
              <a:t>3</a:t>
            </a:r>
            <a:r>
              <a:rPr lang="en-US" altLang="ko-KR" dirty="0" smtClean="0"/>
              <a:t>. </a:t>
            </a:r>
            <a:r>
              <a:rPr lang="ko-KR" altLang="en-US" dirty="0" smtClean="0"/>
              <a:t>문장과 글쓰기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0"/>
          </p:nvPr>
        </p:nvSpPr>
        <p:spPr>
          <a:xfrm>
            <a:off x="254510" y="214290"/>
            <a:ext cx="1674284" cy="461665"/>
          </a:xfrm>
        </p:spPr>
        <p:txBody>
          <a:bodyPr/>
          <a:lstStyle/>
          <a:p>
            <a:r>
              <a:rPr altLang="en-US" smtClean="0"/>
              <a:t>중학교 국어</a:t>
            </a:r>
            <a:r>
              <a:rPr lang="en-US" altLang="en-US" dirty="0" smtClean="0"/>
              <a:t>/</a:t>
            </a:r>
            <a:r>
              <a:rPr altLang="en-US" smtClean="0"/>
              <a:t>박영목</a:t>
            </a:r>
            <a:endParaRPr lang="ko-KR" altLang="en-US" dirty="0"/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28" b="13924"/>
          <a:stretch/>
        </p:blipFill>
        <p:spPr>
          <a:xfrm>
            <a:off x="7092280" y="5517232"/>
            <a:ext cx="1731264" cy="1340768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>
          <a:xfrm>
            <a:off x="0" y="1038509"/>
            <a:ext cx="8675688" cy="461665"/>
          </a:xfrm>
        </p:spPr>
        <p:txBody>
          <a:bodyPr/>
          <a:lstStyle/>
          <a:p>
            <a:pPr>
              <a:buNone/>
            </a:pPr>
            <a:r>
              <a:rPr lang="en-US" altLang="ko-KR" spc="-150" dirty="0"/>
              <a:t>5</a:t>
            </a:r>
            <a:r>
              <a:rPr lang="en-US" altLang="ko-KR" spc="-150" dirty="0" smtClean="0"/>
              <a:t>. </a:t>
            </a:r>
            <a:r>
              <a:rPr lang="ko-KR" altLang="en-US" spc="-150" dirty="0"/>
              <a:t>글</a:t>
            </a:r>
            <a:r>
              <a:rPr lang="ko-KR" altLang="en-US" spc="-150" dirty="0" smtClean="0"/>
              <a:t>의 </a:t>
            </a:r>
            <a:r>
              <a:rPr lang="ko-KR" altLang="en-US" spc="-150" dirty="0" smtClean="0"/>
              <a:t>짜</a:t>
            </a:r>
            <a:r>
              <a:rPr lang="ko-KR" altLang="en-US" spc="-150" dirty="0"/>
              <a:t>임</a:t>
            </a:r>
            <a:endParaRPr lang="ko-KR" altLang="en-US" spc="-150" dirty="0"/>
          </a:p>
        </p:txBody>
      </p:sp>
      <p:sp>
        <p:nvSpPr>
          <p:cNvPr id="17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-32" y="142852"/>
            <a:ext cx="7380312" cy="642942"/>
          </a:xfrm>
        </p:spPr>
        <p:txBody>
          <a:bodyPr tIns="0" anchor="ctr">
            <a:normAutofit/>
          </a:bodyPr>
          <a:lstStyle/>
          <a:p>
            <a:pPr>
              <a:buNone/>
            </a:pPr>
            <a:r>
              <a:rPr lang="ko-KR" altLang="en-US" sz="3200" dirty="0"/>
              <a:t>쓰기 윤리에 대하여</a:t>
            </a:r>
            <a:endParaRPr lang="ko-KR" altLang="en-US" sz="3200" dirty="0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6929454" y="204765"/>
            <a:ext cx="2009954" cy="51437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400" spc="-15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400" spc="-15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문장과 글쓰기</a:t>
            </a:r>
            <a:endParaRPr lang="ko-KR" altLang="en-US" sz="14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332510" y="2132856"/>
            <a:ext cx="5911898" cy="792088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5"/>
            </a:solidFill>
            <a:prstDash val="soli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144000" algn="just"/>
            <a:r>
              <a:rPr lang="ko-KR" altLang="en-US" sz="32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쓰기 윤리의 </a:t>
            </a:r>
            <a:r>
              <a:rPr lang="ko-KR" altLang="en-US" sz="32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개념</a:t>
            </a:r>
            <a:endParaRPr lang="ko-KR" altLang="en-US" sz="3200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86081" y="2132856"/>
            <a:ext cx="1728192" cy="792088"/>
          </a:xfrm>
          <a:prstGeom prst="rect">
            <a:avLst/>
          </a:prstGeom>
          <a:solidFill>
            <a:schemeClr val="accent1"/>
          </a:solidFill>
          <a:ln w="38100" cmpd="sng"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pc="-300" dirty="0" smtClean="0">
                <a:latin typeface="+mn-ea"/>
              </a:rPr>
              <a:t>처음</a:t>
            </a:r>
            <a:endParaRPr lang="ko-KR" altLang="en-US" sz="3200" b="1" spc="-300" dirty="0">
              <a:latin typeface="+mn-ea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2332510" y="3429000"/>
            <a:ext cx="5911898" cy="792088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5"/>
            </a:solidFill>
            <a:prstDash val="soli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144000" algn="just"/>
            <a:r>
              <a:rPr lang="ko-KR" altLang="en-US" sz="32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글을 쓸 때 지켜야 할 </a:t>
            </a:r>
            <a:r>
              <a:rPr lang="ko-KR" altLang="en-US" sz="32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규범</a:t>
            </a:r>
            <a:endParaRPr lang="ko-KR" altLang="en-US" sz="3200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86081" y="3429000"/>
            <a:ext cx="1728192" cy="792088"/>
          </a:xfrm>
          <a:prstGeom prst="rect">
            <a:avLst/>
          </a:prstGeom>
          <a:solidFill>
            <a:schemeClr val="accent1"/>
          </a:solidFill>
          <a:ln w="38100" cmpd="sng"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pc="-300" dirty="0" smtClean="0">
                <a:latin typeface="+mn-ea"/>
              </a:rPr>
              <a:t>중간</a:t>
            </a:r>
            <a:endParaRPr lang="ko-KR" altLang="en-US" sz="3200" b="1" spc="-300" dirty="0">
              <a:latin typeface="+mn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332510" y="4725144"/>
            <a:ext cx="5911898" cy="792088"/>
          </a:xfrm>
          <a:prstGeom prst="rect">
            <a:avLst/>
          </a:prstGeom>
          <a:solidFill>
            <a:schemeClr val="bg1"/>
          </a:solidFill>
          <a:ln w="38100" cmpd="sng">
            <a:solidFill>
              <a:schemeClr val="accent5"/>
            </a:solidFill>
            <a:prstDash val="soli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144000" algn="just"/>
            <a:r>
              <a:rPr lang="ko-KR" altLang="en-US" sz="32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독자에게 건네는 </a:t>
            </a:r>
            <a:r>
              <a:rPr lang="ko-KR" altLang="en-US" sz="32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당부</a:t>
            </a:r>
            <a:endParaRPr lang="ko-KR" altLang="en-US" sz="3200" b="1" spc="-15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86081" y="4725144"/>
            <a:ext cx="1728192" cy="792088"/>
          </a:xfrm>
          <a:prstGeom prst="rect">
            <a:avLst/>
          </a:prstGeom>
          <a:solidFill>
            <a:schemeClr val="accent1"/>
          </a:solidFill>
          <a:ln w="38100" cmpd="sng">
            <a:solidFill>
              <a:schemeClr val="accent5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pc="-300" dirty="0" smtClean="0">
                <a:latin typeface="+mn-ea"/>
              </a:rPr>
              <a:t>끝</a:t>
            </a:r>
            <a:endParaRPr lang="ko-KR" altLang="en-US" sz="3200" b="1" spc="-3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5371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32240" y="4293096"/>
            <a:ext cx="2088232" cy="2537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-32" y="142852"/>
            <a:ext cx="7380312" cy="642942"/>
          </a:xfrm>
        </p:spPr>
        <p:txBody>
          <a:bodyPr tIns="0" anchor="ctr">
            <a:normAutofit/>
          </a:bodyPr>
          <a:lstStyle/>
          <a:p>
            <a:pPr>
              <a:buNone/>
            </a:pPr>
            <a:r>
              <a:rPr lang="ko-KR" altLang="en-US" sz="3200" dirty="0" smtClean="0"/>
              <a:t>쓰기 윤리에 대하여</a:t>
            </a:r>
            <a:endParaRPr lang="ko-KR" altLang="en-US" sz="3200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3"/>
          </p:nvPr>
        </p:nvSpPr>
        <p:spPr>
          <a:xfrm>
            <a:off x="58262" y="1038509"/>
            <a:ext cx="8675688" cy="461665"/>
          </a:xfrm>
        </p:spPr>
        <p:txBody>
          <a:bodyPr/>
          <a:lstStyle/>
          <a:p>
            <a:r>
              <a:rPr lang="en-US" altLang="ko-KR" spc="-150" dirty="0" smtClean="0"/>
              <a:t> </a:t>
            </a:r>
            <a:r>
              <a:rPr lang="ko-KR" altLang="en-US" spc="-150" dirty="0" smtClean="0"/>
              <a:t>제</a:t>
            </a:r>
            <a:r>
              <a:rPr lang="ko-KR" altLang="en-US" spc="-150" dirty="0"/>
              <a:t>재</a:t>
            </a:r>
            <a:r>
              <a:rPr lang="ko-KR" altLang="en-US" spc="-150" dirty="0" smtClean="0"/>
              <a:t> 해설</a:t>
            </a:r>
            <a:endParaRPr lang="ko-KR" altLang="en-US" spc="-150" dirty="0"/>
          </a:p>
        </p:txBody>
      </p:sp>
      <p:sp>
        <p:nvSpPr>
          <p:cNvPr id="18" name="텍스트 개체 틀 7"/>
          <p:cNvSpPr>
            <a:spLocks noGrp="1"/>
          </p:cNvSpPr>
          <p:nvPr>
            <p:ph type="body" sz="quarter" idx="14"/>
          </p:nvPr>
        </p:nvSpPr>
        <p:spPr>
          <a:xfrm>
            <a:off x="323528" y="1988840"/>
            <a:ext cx="8207240" cy="3240695"/>
          </a:xfrm>
          <a:noFill/>
        </p:spPr>
        <p:txBody>
          <a:bodyPr/>
          <a:lstStyle/>
          <a:p>
            <a:pPr marL="0" indent="361950" algn="just" defTabSz="0">
              <a:lnSpc>
                <a:spcPct val="150000"/>
              </a:lnSpc>
              <a:spcBef>
                <a:spcPts val="0"/>
              </a:spcBef>
              <a:buNone/>
            </a:pPr>
            <a:r>
              <a:rPr lang="ko-KR" altLang="en-US" sz="2800" b="1" spc="-150" dirty="0"/>
              <a:t>이 글은 쓰기 윤리를 설명하는 글이다</a:t>
            </a:r>
            <a:r>
              <a:rPr lang="en-US" altLang="ko-KR" sz="2800" b="1" spc="-150" dirty="0"/>
              <a:t>. </a:t>
            </a:r>
            <a:r>
              <a:rPr lang="ko-KR" altLang="en-US" sz="2800" b="1" spc="-150" dirty="0"/>
              <a:t>학생들이 저지르기 쉬운 실수를 예로 들면서 </a:t>
            </a:r>
            <a:r>
              <a:rPr lang="ko-KR" altLang="en-US" sz="2800" b="1" spc="-150" dirty="0">
                <a:solidFill>
                  <a:schemeClr val="accent4">
                    <a:lumMod val="75000"/>
                  </a:schemeClr>
                </a:solidFill>
              </a:rPr>
              <a:t>쓰기 윤리의 개념</a:t>
            </a:r>
            <a:r>
              <a:rPr lang="ko-KR" altLang="en-US" sz="2800" b="1" spc="-150" dirty="0"/>
              <a:t>을 설명한 뒤에</a:t>
            </a:r>
            <a:r>
              <a:rPr lang="en-US" altLang="ko-KR" sz="2800" b="1" spc="-150" dirty="0"/>
              <a:t>, </a:t>
            </a:r>
            <a:r>
              <a:rPr lang="ko-KR" altLang="en-US" sz="2800" b="1" spc="-150" dirty="0">
                <a:solidFill>
                  <a:schemeClr val="accent4">
                    <a:lumMod val="75000"/>
                  </a:schemeClr>
                </a:solidFill>
              </a:rPr>
              <a:t>글을 쓸 때 지켜야 할 규범</a:t>
            </a:r>
            <a:r>
              <a:rPr lang="ko-KR" altLang="en-US" sz="2800" b="1" spc="-150" dirty="0"/>
              <a:t>에 무엇이 있는지</a:t>
            </a:r>
            <a:r>
              <a:rPr lang="en-US" altLang="ko-KR" sz="2800" b="1" spc="-150" dirty="0"/>
              <a:t>, </a:t>
            </a:r>
            <a:r>
              <a:rPr lang="ko-KR" altLang="en-US" sz="2800" b="1" spc="-150" dirty="0">
                <a:solidFill>
                  <a:schemeClr val="accent4">
                    <a:lumMod val="75000"/>
                  </a:schemeClr>
                </a:solidFill>
              </a:rPr>
              <a:t>쓰기 윤리를 지키며 글을 쓰는 것이 왜 필요한지</a:t>
            </a:r>
            <a:r>
              <a:rPr lang="ko-KR" altLang="en-US" sz="2800" b="1" spc="-150" dirty="0"/>
              <a:t>를 말하고 있다</a:t>
            </a:r>
            <a:r>
              <a:rPr lang="en-US" altLang="ko-KR" sz="2800" b="1" spc="-150" dirty="0"/>
              <a:t>.</a:t>
            </a:r>
            <a:endParaRPr lang="en-US" altLang="ko-KR" sz="2800" b="1" spc="-150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6929454" y="204765"/>
            <a:ext cx="2009954" cy="51437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4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400" spc="-150" dirty="0" smtClean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문장과 글쓰기</a:t>
            </a:r>
            <a:endParaRPr lang="ko-KR" altLang="en-US" sz="14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>
          <a:xfrm>
            <a:off x="0" y="1038509"/>
            <a:ext cx="8675688" cy="461665"/>
          </a:xfrm>
        </p:spPr>
        <p:txBody>
          <a:bodyPr/>
          <a:lstStyle/>
          <a:p>
            <a:pPr>
              <a:buNone/>
            </a:pPr>
            <a:r>
              <a:rPr lang="en-US" altLang="ko-KR" spc="-150" dirty="0" smtClean="0"/>
              <a:t>2. </a:t>
            </a:r>
            <a:r>
              <a:rPr spc="-150" smtClean="0"/>
              <a:t>본문 정리</a:t>
            </a:r>
            <a:endParaRPr lang="ko-KR" altLang="en-US" spc="-150" dirty="0"/>
          </a:p>
        </p:txBody>
      </p:sp>
      <p:sp>
        <p:nvSpPr>
          <p:cNvPr id="34" name="모서리가 둥근 직사각형 33"/>
          <p:cNvSpPr/>
          <p:nvPr/>
        </p:nvSpPr>
        <p:spPr>
          <a:xfrm>
            <a:off x="395536" y="1772816"/>
            <a:ext cx="3672408" cy="469124"/>
          </a:xfrm>
          <a:prstGeom prst="roundRect">
            <a:avLst/>
          </a:prstGeom>
          <a:solidFill>
            <a:srgbClr val="FCE8E8"/>
          </a:solidFill>
          <a:ln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chemeClr val="accent5">
                    <a:lumMod val="50000"/>
                  </a:schemeClr>
                </a:solidFill>
                <a:latin typeface="+mn-ea"/>
              </a:rPr>
              <a:t>민수가 어긴 쓰기 윤리</a:t>
            </a:r>
            <a:endParaRPr lang="en-US" altLang="ko-KR" sz="2400" b="1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24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-32" y="142852"/>
            <a:ext cx="7380312" cy="642942"/>
          </a:xfrm>
        </p:spPr>
        <p:txBody>
          <a:bodyPr tIns="0" anchor="ctr">
            <a:normAutofit/>
          </a:bodyPr>
          <a:lstStyle/>
          <a:p>
            <a:pPr>
              <a:buNone/>
            </a:pPr>
            <a:r>
              <a:rPr lang="ko-KR" altLang="en-US" sz="3200" dirty="0"/>
              <a:t>쓰기 윤리에 대하여</a:t>
            </a:r>
            <a:endParaRPr lang="ko-KR" altLang="en-US" sz="32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6929454" y="204765"/>
            <a:ext cx="2009954" cy="51437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400" spc="-15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400" spc="-15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문장과 글쓰기</a:t>
            </a:r>
            <a:endParaRPr lang="ko-KR" altLang="en-US" sz="14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15816" y="5373216"/>
            <a:ext cx="3024336" cy="64807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130000"/>
              </a:lnSpc>
            </a:pPr>
            <a:r>
              <a:rPr lang="ko-KR" altLang="en-US" sz="2800" b="1" spc="-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표절</a:t>
            </a:r>
            <a:endParaRPr lang="en-US" altLang="ko-KR" sz="2800" b="1" spc="-3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7750" y="2562416"/>
            <a:ext cx="7868666" cy="209072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indent="360000" algn="just">
              <a:lnSpc>
                <a:spcPct val="130000"/>
              </a:lnSpc>
            </a:pPr>
            <a:r>
              <a:rPr lang="ko-KR" altLang="en-US" sz="2800" b="1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인터넷을 검색해서 </a:t>
            </a:r>
            <a:r>
              <a:rPr lang="en-US" altLang="ko-KR" sz="2800" b="1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</a:t>
            </a:r>
            <a:r>
              <a:rPr lang="ko-KR" altLang="en-US" sz="2800" b="1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홍길동전</a:t>
            </a:r>
            <a:r>
              <a:rPr lang="en-US" altLang="ko-KR" sz="2800" b="1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&gt;</a:t>
            </a:r>
            <a:r>
              <a:rPr lang="ko-KR" altLang="en-US" sz="2800" b="1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에 관한 독후감을 찾아</a:t>
            </a:r>
            <a:r>
              <a:rPr lang="en-US" altLang="ko-KR" sz="2800" b="1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sz="2800" b="1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자신이 직접 쓴 것처럼 꾸며 과제를 제출함</a:t>
            </a:r>
            <a:r>
              <a:rPr lang="en-US" altLang="ko-KR" sz="28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indent="360000" algn="just">
              <a:lnSpc>
                <a:spcPct val="130000"/>
              </a:lnSpc>
            </a:pPr>
            <a:endParaRPr lang="en-US" altLang="ko-KR" sz="1400" b="1" spc="-15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360000" algn="just">
              <a:lnSpc>
                <a:spcPct val="130000"/>
              </a:lnSpc>
            </a:pPr>
            <a:r>
              <a:rPr lang="en-US" altLang="ko-KR" sz="2800" b="1" spc="-150" dirty="0" smtClean="0">
                <a:solidFill>
                  <a:schemeClr val="accent5">
                    <a:lumMod val="75000"/>
                  </a:schemeClr>
                </a:solidFill>
              </a:rPr>
              <a:t>→</a:t>
            </a:r>
            <a:r>
              <a:rPr lang="en-US" altLang="ko-KR" sz="2800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2800" b="1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다른 사람의 글을 자신이 쓴 글처럼 속임</a:t>
            </a:r>
            <a:r>
              <a:rPr lang="en-US" altLang="ko-KR" sz="2800" b="1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2" name="아래쪽 화살표 1"/>
          <p:cNvSpPr/>
          <p:nvPr/>
        </p:nvSpPr>
        <p:spPr>
          <a:xfrm>
            <a:off x="4067944" y="4797152"/>
            <a:ext cx="648072" cy="43204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28" b="13924"/>
          <a:stretch/>
        </p:blipFill>
        <p:spPr>
          <a:xfrm>
            <a:off x="6162478" y="4797152"/>
            <a:ext cx="2661066" cy="2060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3" grpId="0" animBg="1"/>
      <p:bldP spid="15" grpId="0" uiExpand="1" build="p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79" y="4720625"/>
            <a:ext cx="1703685" cy="2128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" name="모서리가 둥근 직사각형 33"/>
          <p:cNvSpPr/>
          <p:nvPr/>
        </p:nvSpPr>
        <p:spPr>
          <a:xfrm>
            <a:off x="395536" y="1340768"/>
            <a:ext cx="4536504" cy="469124"/>
          </a:xfrm>
          <a:prstGeom prst="roundRect">
            <a:avLst/>
          </a:prstGeom>
          <a:solidFill>
            <a:srgbClr val="FCE8E8"/>
          </a:solidFill>
          <a:ln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spc="-300" dirty="0" smtClean="0">
                <a:solidFill>
                  <a:schemeClr val="accent5">
                    <a:lumMod val="50000"/>
                  </a:schemeClr>
                </a:solidFill>
                <a:latin typeface="맑은 고딕"/>
                <a:ea typeface="맑은 고딕"/>
              </a:rPr>
              <a:t>쓰기 윤리 ① </a:t>
            </a:r>
            <a:r>
              <a:rPr lang="en-US" altLang="ko-KR" sz="2400" b="1" spc="-300" dirty="0" smtClean="0">
                <a:solidFill>
                  <a:schemeClr val="accent5">
                    <a:lumMod val="50000"/>
                  </a:schemeClr>
                </a:solidFill>
                <a:latin typeface="맑은 고딕"/>
                <a:ea typeface="맑은 고딕"/>
              </a:rPr>
              <a:t>- </a:t>
            </a:r>
            <a:r>
              <a:rPr lang="ko-KR" altLang="en-US" sz="2400" b="1" spc="-300" dirty="0" smtClean="0">
                <a:solidFill>
                  <a:schemeClr val="accent5">
                    <a:lumMod val="50000"/>
                  </a:schemeClr>
                </a:solidFill>
                <a:latin typeface="맑은 고딕"/>
                <a:ea typeface="맑은 고딕"/>
              </a:rPr>
              <a:t>올바르게 인용하기</a:t>
            </a:r>
            <a:endParaRPr lang="en-US" altLang="ko-KR" sz="2400" b="1" spc="-300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24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-32" y="142852"/>
            <a:ext cx="7380312" cy="642942"/>
          </a:xfrm>
        </p:spPr>
        <p:txBody>
          <a:bodyPr tIns="0" anchor="ctr">
            <a:normAutofit/>
          </a:bodyPr>
          <a:lstStyle/>
          <a:p>
            <a:pPr>
              <a:buNone/>
            </a:pPr>
            <a:r>
              <a:rPr lang="ko-KR" altLang="en-US" sz="3200" dirty="0"/>
              <a:t>쓰기 윤리에 대하여</a:t>
            </a:r>
            <a:endParaRPr lang="ko-KR" altLang="en-US" sz="32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6929454" y="204765"/>
            <a:ext cx="2009954" cy="51437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400" spc="-15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400" spc="-15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문장과 글쓰기</a:t>
            </a:r>
            <a:endParaRPr lang="ko-KR" altLang="en-US" sz="14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텍스트 개체 틀 14"/>
          <p:cNvSpPr>
            <a:spLocks noGrp="1"/>
          </p:cNvSpPr>
          <p:nvPr/>
        </p:nvSpPr>
        <p:spPr>
          <a:xfrm>
            <a:off x="395536" y="1844824"/>
            <a:ext cx="8352928" cy="432048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>
            <a:noAutofit/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-28575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indent="-2286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indent="-2286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indent="-2286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»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ko-KR" altLang="en-US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다른 사람의 글이나 자료</a:t>
            </a:r>
            <a:r>
              <a:rPr lang="en-US" altLang="ko-KR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아이디어 등을 표절해서는 안 됨</a:t>
            </a:r>
            <a:r>
              <a:rPr lang="en-US" altLang="ko-KR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ko-KR" altLang="en-US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인용을 할 때에는 출처를 정확하게 밝혀야 함</a:t>
            </a:r>
            <a:r>
              <a:rPr lang="en-US" altLang="ko-KR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ko-KR" altLang="en-US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다른 사람들의 글을 짜깁기하여 자신이 쓴 글처럼 속여서는 안 됨</a:t>
            </a:r>
            <a:r>
              <a:rPr lang="en-US" altLang="ko-KR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ko-KR" altLang="en-US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자기 표절을 해도 안 됨</a:t>
            </a:r>
            <a:r>
              <a:rPr lang="en-US" altLang="ko-KR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b="1" kern="0" spc="-15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033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모서리가 둥근 직사각형 33"/>
          <p:cNvSpPr/>
          <p:nvPr/>
        </p:nvSpPr>
        <p:spPr>
          <a:xfrm>
            <a:off x="395536" y="1340768"/>
            <a:ext cx="5256584" cy="469124"/>
          </a:xfrm>
          <a:prstGeom prst="roundRect">
            <a:avLst/>
          </a:prstGeom>
          <a:solidFill>
            <a:srgbClr val="FCE8E8"/>
          </a:solidFill>
          <a:ln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spc="-300" dirty="0" smtClean="0">
                <a:solidFill>
                  <a:schemeClr val="accent5">
                    <a:lumMod val="50000"/>
                  </a:schemeClr>
                </a:solidFill>
                <a:latin typeface="맑은 고딕"/>
                <a:ea typeface="맑은 고딕"/>
              </a:rPr>
              <a:t>쓰기 </a:t>
            </a:r>
            <a:r>
              <a:rPr lang="ko-KR" altLang="en-US" sz="2400" b="1" spc="-300" dirty="0">
                <a:solidFill>
                  <a:schemeClr val="accent5">
                    <a:lumMod val="50000"/>
                  </a:schemeClr>
                </a:solidFill>
              </a:rPr>
              <a:t>윤리 ② </a:t>
            </a:r>
            <a:r>
              <a:rPr lang="en-US" altLang="ko-KR" sz="2400" b="1" spc="-300" dirty="0" smtClean="0">
                <a:solidFill>
                  <a:schemeClr val="accent5">
                    <a:lumMod val="50000"/>
                  </a:schemeClr>
                </a:solidFill>
                <a:latin typeface="맑은 고딕"/>
                <a:ea typeface="맑은 고딕"/>
              </a:rPr>
              <a:t>- </a:t>
            </a:r>
            <a:r>
              <a:rPr lang="ko-KR" altLang="en-US" sz="2400" b="1" spc="-300" dirty="0" smtClean="0">
                <a:solidFill>
                  <a:schemeClr val="accent5">
                    <a:lumMod val="50000"/>
                  </a:schemeClr>
                </a:solidFill>
                <a:latin typeface="맑은 고딕"/>
                <a:ea typeface="맑은 고딕"/>
              </a:rPr>
              <a:t>사실에 근거하여 기술</a:t>
            </a:r>
            <a:r>
              <a:rPr lang="ko-KR" altLang="en-US" sz="2400" b="1" spc="-300" dirty="0" smtClean="0">
                <a:solidFill>
                  <a:schemeClr val="accent5">
                    <a:lumMod val="50000"/>
                  </a:schemeClr>
                </a:solidFill>
                <a:latin typeface="맑은 고딕"/>
                <a:ea typeface="맑은 고딕"/>
              </a:rPr>
              <a:t>하기</a:t>
            </a:r>
            <a:endParaRPr lang="en-US" altLang="ko-KR" sz="2400" b="1" spc="-300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24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-32" y="142852"/>
            <a:ext cx="7380312" cy="642942"/>
          </a:xfrm>
        </p:spPr>
        <p:txBody>
          <a:bodyPr tIns="0" anchor="ctr">
            <a:normAutofit/>
          </a:bodyPr>
          <a:lstStyle/>
          <a:p>
            <a:pPr>
              <a:buNone/>
            </a:pPr>
            <a:r>
              <a:rPr lang="ko-KR" altLang="en-US" sz="3200" dirty="0"/>
              <a:t>쓰기 윤리에 대하여</a:t>
            </a:r>
            <a:endParaRPr lang="ko-KR" altLang="en-US" sz="32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6929454" y="204765"/>
            <a:ext cx="2009954" cy="51437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400" spc="-15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400" spc="-15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문장과 글쓰기</a:t>
            </a:r>
            <a:endParaRPr lang="ko-KR" altLang="en-US" sz="14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텍스트 개체 틀 14"/>
          <p:cNvSpPr>
            <a:spLocks noGrp="1"/>
          </p:cNvSpPr>
          <p:nvPr/>
        </p:nvSpPr>
        <p:spPr>
          <a:xfrm>
            <a:off x="395536" y="2060848"/>
            <a:ext cx="8064896" cy="2952328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/>
        </p:spPr>
        <p:txBody>
          <a:bodyPr rtlCol="0" anchor="ctr">
            <a:noAutofit/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-28575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indent="-2286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indent="-2286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indent="-2286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»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ko-KR" altLang="en-US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관찰</a:t>
            </a:r>
            <a:r>
              <a:rPr lang="en-US" altLang="ko-KR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·</a:t>
            </a:r>
            <a:r>
              <a:rPr lang="ko-KR" altLang="en-US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조사</a:t>
            </a:r>
            <a:r>
              <a:rPr lang="en-US" altLang="ko-KR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·</a:t>
            </a:r>
            <a:r>
              <a:rPr lang="ko-KR" altLang="en-US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실험을 하지 않고도 한 것처럼 속여서 </a:t>
            </a:r>
            <a:r>
              <a:rPr lang="en-US" altLang="ko-KR" b="1" kern="0" spc="-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altLang="ko-KR" b="1" kern="0" spc="-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ko-KR" altLang="en-US" b="1" kern="0" spc="-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글을 </a:t>
            </a:r>
            <a:r>
              <a:rPr lang="ko-KR" altLang="en-US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써서는 안 됨</a:t>
            </a:r>
            <a:r>
              <a:rPr lang="en-US" altLang="ko-KR" b="1" kern="0" spc="-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endParaRPr lang="en-US" altLang="ko-KR" sz="1600" b="1" kern="0" spc="-1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ko-KR" altLang="en-US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관찰</a:t>
            </a:r>
            <a:r>
              <a:rPr lang="en-US" altLang="ko-KR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·</a:t>
            </a:r>
            <a:r>
              <a:rPr lang="ko-KR" altLang="en-US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조사</a:t>
            </a:r>
            <a:r>
              <a:rPr lang="en-US" altLang="ko-KR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·</a:t>
            </a:r>
            <a:r>
              <a:rPr lang="ko-KR" altLang="en-US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실험의 과정과 결과를 조작해서는 안 됨</a:t>
            </a:r>
            <a:r>
              <a:rPr lang="en-US" altLang="ko-KR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b="1" kern="0" spc="-15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79" y="4720625"/>
            <a:ext cx="1703685" cy="2128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8976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9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72200" y="3855616"/>
            <a:ext cx="2448272" cy="2974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" name="모서리가 둥근 직사각형 33"/>
          <p:cNvSpPr/>
          <p:nvPr/>
        </p:nvSpPr>
        <p:spPr>
          <a:xfrm>
            <a:off x="395536" y="1340768"/>
            <a:ext cx="5256584" cy="469124"/>
          </a:xfrm>
          <a:prstGeom prst="roundRect">
            <a:avLst/>
          </a:prstGeom>
          <a:solidFill>
            <a:srgbClr val="FCE8E8"/>
          </a:solidFill>
          <a:ln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spc="-300" dirty="0" smtClean="0">
                <a:solidFill>
                  <a:schemeClr val="accent5">
                    <a:lumMod val="50000"/>
                  </a:schemeClr>
                </a:solidFill>
                <a:latin typeface="맑은 고딕"/>
                <a:ea typeface="맑은 고딕"/>
              </a:rPr>
              <a:t>쓰기 </a:t>
            </a:r>
            <a:r>
              <a:rPr lang="ko-KR" altLang="en-US" sz="2400" b="1" spc="-300" dirty="0">
                <a:solidFill>
                  <a:schemeClr val="accent5">
                    <a:lumMod val="50000"/>
                  </a:schemeClr>
                </a:solidFill>
              </a:rPr>
              <a:t>윤리 </a:t>
            </a:r>
            <a:r>
              <a:rPr lang="ko-KR" altLang="en-US" sz="2400" b="1" spc="-300" dirty="0" smtClean="0">
                <a:solidFill>
                  <a:schemeClr val="accent5">
                    <a:lumMod val="50000"/>
                  </a:schemeClr>
                </a:solidFill>
              </a:rPr>
              <a:t>③ </a:t>
            </a:r>
            <a:r>
              <a:rPr lang="en-US" altLang="ko-KR" sz="2400" b="1" spc="-300" dirty="0" smtClean="0">
                <a:solidFill>
                  <a:schemeClr val="accent5">
                    <a:lumMod val="50000"/>
                  </a:schemeClr>
                </a:solidFill>
                <a:latin typeface="맑은 고딕"/>
                <a:ea typeface="맑은 고딕"/>
              </a:rPr>
              <a:t>- </a:t>
            </a:r>
            <a:r>
              <a:rPr lang="ko-KR" altLang="en-US" sz="2400" b="1" spc="-300" dirty="0" smtClean="0">
                <a:solidFill>
                  <a:schemeClr val="accent5">
                    <a:lumMod val="50000"/>
                  </a:schemeClr>
                </a:solidFill>
                <a:latin typeface="맑은 고딕"/>
                <a:ea typeface="맑은 고딕"/>
              </a:rPr>
              <a:t>예의를 지켜 언어 사용하기</a:t>
            </a:r>
            <a:endParaRPr lang="en-US" altLang="ko-KR" sz="2400" b="1" spc="-300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24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-32" y="142852"/>
            <a:ext cx="7380312" cy="642942"/>
          </a:xfrm>
        </p:spPr>
        <p:txBody>
          <a:bodyPr tIns="0" anchor="ctr">
            <a:normAutofit/>
          </a:bodyPr>
          <a:lstStyle/>
          <a:p>
            <a:pPr>
              <a:buNone/>
            </a:pPr>
            <a:r>
              <a:rPr lang="ko-KR" altLang="en-US" sz="3200" dirty="0"/>
              <a:t>쓰기 윤리에 대하여</a:t>
            </a:r>
            <a:endParaRPr lang="ko-KR" altLang="en-US" sz="32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6929454" y="204765"/>
            <a:ext cx="2009954" cy="51437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400" spc="-15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400" spc="-15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문장과 글쓰기</a:t>
            </a:r>
            <a:endParaRPr lang="ko-KR" altLang="en-US" sz="14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텍스트 개체 틀 14"/>
          <p:cNvSpPr>
            <a:spLocks noGrp="1"/>
          </p:cNvSpPr>
          <p:nvPr/>
        </p:nvSpPr>
        <p:spPr>
          <a:xfrm>
            <a:off x="395536" y="2060848"/>
            <a:ext cx="8064896" cy="360040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/>
        </p:spPr>
        <p:txBody>
          <a:bodyPr rtlCol="0" anchor="ctr">
            <a:noAutofit/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-28575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indent="-2286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indent="-2286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indent="-2286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»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ko-KR" altLang="en-US" b="1" kern="0" spc="-19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허위 사실 유포</a:t>
            </a:r>
            <a:r>
              <a:rPr lang="en-US" altLang="ko-KR" b="1" kern="0" spc="-19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b="1" kern="0" spc="-19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욕설이나 비방 등을 하지 말아야 함</a:t>
            </a:r>
            <a:r>
              <a:rPr lang="en-US" altLang="ko-KR" b="1" kern="0" spc="-19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ko-KR" altLang="en-US" b="1" kern="0" spc="-19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다른 사람을 비판할 때에도 언어 사용에 예의를 지켜야 함</a:t>
            </a:r>
            <a:r>
              <a:rPr lang="en-US" altLang="ko-KR" b="1" kern="0" spc="-19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ko-KR" altLang="en-US" b="1" kern="0" spc="-19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자신과 생각이 다른 의견도 조롱하거나 배척하지 </a:t>
            </a:r>
            <a:r>
              <a:rPr lang="ko-KR" altLang="en-US" b="1" kern="0" spc="-19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말아야 하고</a:t>
            </a:r>
            <a:r>
              <a:rPr lang="en-US" altLang="ko-KR" b="1" kern="0" spc="-19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ko-KR" altLang="en-US" b="1" kern="0" spc="-19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거친 표현을 사용해서는 안 됨</a:t>
            </a:r>
            <a:r>
              <a:rPr lang="en-US" altLang="ko-KR" b="1" kern="0" spc="-19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b="1" kern="0" spc="-19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46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9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72200" y="3855616"/>
            <a:ext cx="2448272" cy="2974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" name="모서리가 둥근 직사각형 33"/>
          <p:cNvSpPr/>
          <p:nvPr/>
        </p:nvSpPr>
        <p:spPr>
          <a:xfrm>
            <a:off x="395536" y="1340768"/>
            <a:ext cx="6120680" cy="469124"/>
          </a:xfrm>
          <a:prstGeom prst="roundRect">
            <a:avLst/>
          </a:prstGeom>
          <a:solidFill>
            <a:srgbClr val="FCE8E8"/>
          </a:solidFill>
          <a:ln>
            <a:solidFill>
              <a:schemeClr val="accent5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spc="-300" dirty="0" smtClean="0">
                <a:solidFill>
                  <a:schemeClr val="accent5">
                    <a:lumMod val="50000"/>
                  </a:schemeClr>
                </a:solidFill>
                <a:latin typeface="맑은 고딕"/>
                <a:ea typeface="맑은 고딕"/>
              </a:rPr>
              <a:t>쓰기 윤리를 지키지 않았을 때 생길 수 있는 문제</a:t>
            </a:r>
            <a:endParaRPr lang="en-US" altLang="ko-KR" sz="2400" b="1" spc="-300" dirty="0" smtClean="0">
              <a:solidFill>
                <a:schemeClr val="accent5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24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-32" y="142852"/>
            <a:ext cx="7380312" cy="642942"/>
          </a:xfrm>
        </p:spPr>
        <p:txBody>
          <a:bodyPr tIns="0" anchor="ctr">
            <a:normAutofit/>
          </a:bodyPr>
          <a:lstStyle/>
          <a:p>
            <a:pPr>
              <a:buNone/>
            </a:pPr>
            <a:r>
              <a:rPr lang="ko-KR" altLang="en-US" sz="3200" dirty="0"/>
              <a:t>쓰기 윤리에 대하여</a:t>
            </a:r>
            <a:endParaRPr lang="ko-KR" altLang="en-US" sz="32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6929454" y="204765"/>
            <a:ext cx="2009954" cy="51437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400" spc="-15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400" spc="-15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문장과 글쓰기</a:t>
            </a:r>
            <a:endParaRPr lang="ko-KR" altLang="en-US" sz="14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텍스트 개체 틀 14"/>
          <p:cNvSpPr>
            <a:spLocks noGrp="1"/>
          </p:cNvSpPr>
          <p:nvPr/>
        </p:nvSpPr>
        <p:spPr>
          <a:xfrm>
            <a:off x="395536" y="2060848"/>
            <a:ext cx="8064896" cy="360040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/>
        </p:spPr>
        <p:txBody>
          <a:bodyPr rtlCol="0" anchor="ctr">
            <a:noAutofit/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-28575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indent="-2286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indent="-2286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indent="-2286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»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ko-KR" altLang="en-US" b="1" kern="0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왜곡된 조사나 실험의 결과 때문에 심각한 사회 문제가 일어날 수 있음</a:t>
            </a:r>
            <a:r>
              <a:rPr lang="en-US" altLang="ko-KR" b="1" kern="0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ko-KR" altLang="en-US" b="1" kern="0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허위를 진실로 주장하는 글 때문에 가치 혼란 상태가 생길 수 있음</a:t>
            </a:r>
            <a:r>
              <a:rPr lang="en-US" altLang="ko-KR" b="1" kern="0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ko-KR" altLang="en-US" b="1" kern="0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상대방의 인권을 짓밟아 정신적 상처를 입힐 수 있음</a:t>
            </a:r>
            <a:r>
              <a:rPr lang="en-US" altLang="ko-KR" b="1" kern="0" spc="-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b="1" kern="0" spc="-3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9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72200" y="3855616"/>
            <a:ext cx="2448272" cy="2974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>
          <a:xfrm>
            <a:off x="0" y="1038509"/>
            <a:ext cx="8675688" cy="461665"/>
          </a:xfrm>
        </p:spPr>
        <p:txBody>
          <a:bodyPr/>
          <a:lstStyle/>
          <a:p>
            <a:pPr>
              <a:buNone/>
            </a:pPr>
            <a:r>
              <a:rPr lang="en-US" altLang="ko-KR" spc="-150" dirty="0" smtClean="0"/>
              <a:t>3. </a:t>
            </a:r>
            <a:r>
              <a:rPr lang="ko-KR" altLang="en-US" spc="-150" dirty="0" smtClean="0"/>
              <a:t>제재 개관</a:t>
            </a:r>
            <a:endParaRPr lang="ko-KR" altLang="en-US" spc="-150" dirty="0"/>
          </a:p>
        </p:txBody>
      </p:sp>
      <p:sp>
        <p:nvSpPr>
          <p:cNvPr id="17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-32" y="142852"/>
            <a:ext cx="7380312" cy="642942"/>
          </a:xfrm>
        </p:spPr>
        <p:txBody>
          <a:bodyPr tIns="0" anchor="ctr">
            <a:normAutofit/>
          </a:bodyPr>
          <a:lstStyle/>
          <a:p>
            <a:pPr>
              <a:buNone/>
            </a:pPr>
            <a:r>
              <a:rPr lang="ko-KR" altLang="en-US" sz="3200" dirty="0"/>
              <a:t>쓰기 윤리에 대하여</a:t>
            </a:r>
            <a:endParaRPr lang="ko-KR" altLang="en-US" sz="3200" dirty="0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6929454" y="204765"/>
            <a:ext cx="2009954" cy="51437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400" spc="-15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400" spc="-15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문장과 글쓰기</a:t>
            </a:r>
            <a:endParaRPr lang="ko-KR" altLang="en-US" sz="14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4" name="텍스트 개체 틀 3"/>
          <p:cNvSpPr>
            <a:spLocks noGrp="1"/>
          </p:cNvSpPr>
          <p:nvPr>
            <p:ph type="body" sz="quarter" idx="14"/>
          </p:nvPr>
        </p:nvSpPr>
        <p:spPr>
          <a:xfrm>
            <a:off x="395536" y="2204920"/>
            <a:ext cx="1619250" cy="590550"/>
          </a:xfrm>
        </p:spPr>
        <p:txBody>
          <a:bodyPr anchor="b"/>
          <a:lstStyle/>
          <a:p>
            <a:r>
              <a:rPr lang="ko-KR" altLang="en-US" dirty="0" smtClean="0"/>
              <a:t>갈 </a:t>
            </a:r>
            <a:r>
              <a:rPr lang="ko-KR" altLang="en-US" dirty="0" err="1" smtClean="0"/>
              <a:t>래</a:t>
            </a:r>
            <a:endParaRPr lang="ko-KR" altLang="en-US" dirty="0"/>
          </a:p>
        </p:txBody>
      </p:sp>
      <p:sp>
        <p:nvSpPr>
          <p:cNvPr id="35" name="텍스트 개체 틀 4"/>
          <p:cNvSpPr>
            <a:spLocks noGrp="1"/>
          </p:cNvSpPr>
          <p:nvPr>
            <p:ph type="body" sz="quarter" idx="15"/>
          </p:nvPr>
        </p:nvSpPr>
        <p:spPr>
          <a:xfrm>
            <a:off x="2319586" y="2204864"/>
            <a:ext cx="6120000" cy="590400"/>
          </a:xfrm>
        </p:spPr>
        <p:txBody>
          <a:bodyPr>
            <a:noAutofit/>
          </a:bodyPr>
          <a:lstStyle/>
          <a:p>
            <a:r>
              <a:rPr lang="ko-KR" altLang="en-US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설명문</a:t>
            </a:r>
            <a:endParaRPr lang="en-US" altLang="ko-KR" b="1" spc="-150" dirty="0" smtClean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" name="텍스트 개체 틀 7"/>
          <p:cNvSpPr>
            <a:spLocks noGrp="1"/>
          </p:cNvSpPr>
          <p:nvPr>
            <p:ph type="body" sz="quarter" idx="18"/>
          </p:nvPr>
        </p:nvSpPr>
        <p:spPr>
          <a:xfrm>
            <a:off x="395536" y="3240496"/>
            <a:ext cx="1619250" cy="590550"/>
          </a:xfrm>
        </p:spPr>
        <p:txBody>
          <a:bodyPr anchor="b"/>
          <a:lstStyle/>
          <a:p>
            <a:r>
              <a:rPr lang="ko-KR" altLang="en-US" dirty="0" smtClean="0"/>
              <a:t>제 재</a:t>
            </a:r>
            <a:endParaRPr lang="ko-KR" altLang="en-US" dirty="0"/>
          </a:p>
        </p:txBody>
      </p:sp>
      <p:sp>
        <p:nvSpPr>
          <p:cNvPr id="37" name="텍스트 개체 틀 8"/>
          <p:cNvSpPr>
            <a:spLocks noGrp="1"/>
          </p:cNvSpPr>
          <p:nvPr>
            <p:ph type="body" sz="quarter" idx="19"/>
          </p:nvPr>
        </p:nvSpPr>
        <p:spPr>
          <a:xfrm>
            <a:off x="2319586" y="3238334"/>
            <a:ext cx="6120000" cy="590400"/>
          </a:xfrm>
        </p:spPr>
        <p:txBody>
          <a:bodyPr>
            <a:noAutofit/>
          </a:bodyPr>
          <a:lstStyle/>
          <a:p>
            <a:r>
              <a:rPr lang="ko-KR" altLang="en-US" b="1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쓰기 윤리의 개념과 내용</a:t>
            </a:r>
            <a:endParaRPr lang="ko-KR" altLang="en-US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텍스트 개체 틀 9"/>
          <p:cNvSpPr>
            <a:spLocks noGrp="1"/>
          </p:cNvSpPr>
          <p:nvPr>
            <p:ph type="body" sz="quarter" idx="20"/>
          </p:nvPr>
        </p:nvSpPr>
        <p:spPr>
          <a:xfrm>
            <a:off x="395536" y="4265300"/>
            <a:ext cx="1619250" cy="590550"/>
          </a:xfrm>
        </p:spPr>
        <p:txBody>
          <a:bodyPr anchor="b"/>
          <a:lstStyle/>
          <a:p>
            <a:r>
              <a:rPr lang="ko-KR" altLang="en-US" dirty="0" smtClean="0"/>
              <a:t>주 제</a:t>
            </a:r>
            <a:endParaRPr lang="ko-KR" altLang="en-US" dirty="0"/>
          </a:p>
        </p:txBody>
      </p:sp>
      <p:sp>
        <p:nvSpPr>
          <p:cNvPr id="39" name="텍스트 개체 틀 8"/>
          <p:cNvSpPr>
            <a:spLocks noGrp="1"/>
          </p:cNvSpPr>
          <p:nvPr>
            <p:ph type="body" sz="quarter" idx="19"/>
          </p:nvPr>
        </p:nvSpPr>
        <p:spPr>
          <a:xfrm>
            <a:off x="2319586" y="4257795"/>
            <a:ext cx="6428878" cy="1115421"/>
          </a:xfrm>
          <a:solidFill>
            <a:schemeClr val="bg1">
              <a:alpha val="85000"/>
            </a:schemeClr>
          </a:solidFill>
        </p:spPr>
        <p:txBody>
          <a:bodyPr>
            <a:noAutofit/>
          </a:bodyPr>
          <a:lstStyle/>
          <a:p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쓰기 윤리의 중요성을 알고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쓰기 윤리를 지키면서 글을 써야 한다</a:t>
            </a:r>
            <a:r>
              <a:rPr lang="en-US" altLang="ko-KR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b="1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37" grpId="0" build="p"/>
      <p:bldP spid="39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>
          <a:xfrm>
            <a:off x="0" y="1038509"/>
            <a:ext cx="8675688" cy="461665"/>
          </a:xfrm>
        </p:spPr>
        <p:txBody>
          <a:bodyPr/>
          <a:lstStyle/>
          <a:p>
            <a:pPr>
              <a:buNone/>
            </a:pPr>
            <a:r>
              <a:rPr lang="en-US" altLang="ko-KR" spc="-150" dirty="0" smtClean="0"/>
              <a:t>4. </a:t>
            </a:r>
            <a:r>
              <a:rPr lang="ko-KR" altLang="en-US" spc="-150" dirty="0"/>
              <a:t>글</a:t>
            </a:r>
            <a:r>
              <a:rPr lang="ko-KR" altLang="en-US" spc="-150" dirty="0" smtClean="0"/>
              <a:t>의 특징</a:t>
            </a:r>
            <a:endParaRPr lang="ko-KR" altLang="en-US" spc="-150" dirty="0"/>
          </a:p>
        </p:txBody>
      </p:sp>
      <p:sp>
        <p:nvSpPr>
          <p:cNvPr id="17" name="텍스트 개체 틀 13"/>
          <p:cNvSpPr>
            <a:spLocks noGrp="1"/>
          </p:cNvSpPr>
          <p:nvPr>
            <p:ph type="body" sz="quarter" idx="10"/>
          </p:nvPr>
        </p:nvSpPr>
        <p:spPr>
          <a:xfrm>
            <a:off x="-32" y="142852"/>
            <a:ext cx="7380312" cy="642942"/>
          </a:xfrm>
        </p:spPr>
        <p:txBody>
          <a:bodyPr tIns="0" anchor="ctr">
            <a:normAutofit/>
          </a:bodyPr>
          <a:lstStyle/>
          <a:p>
            <a:pPr>
              <a:buNone/>
            </a:pPr>
            <a:r>
              <a:rPr lang="ko-KR" altLang="en-US" sz="3200" dirty="0"/>
              <a:t>쓰기 윤리에 대하여</a:t>
            </a:r>
            <a:endParaRPr lang="ko-KR" altLang="en-US" sz="3200" dirty="0"/>
          </a:p>
        </p:txBody>
      </p:sp>
      <p:sp>
        <p:nvSpPr>
          <p:cNvPr id="19" name="모서리가 둥근 직사각형 18"/>
          <p:cNvSpPr/>
          <p:nvPr/>
        </p:nvSpPr>
        <p:spPr>
          <a:xfrm>
            <a:off x="6929454" y="204765"/>
            <a:ext cx="2009954" cy="51437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1400" spc="-15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1400" spc="-150" dirty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rPr>
              <a:t>문장과 글쓰기</a:t>
            </a:r>
            <a:endParaRPr lang="ko-KR" altLang="en-US" sz="1400" spc="-150" dirty="0">
              <a:solidFill>
                <a:schemeClr val="tx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2" name="텍스트 개체 틀 14"/>
          <p:cNvSpPr>
            <a:spLocks noGrp="1"/>
          </p:cNvSpPr>
          <p:nvPr/>
        </p:nvSpPr>
        <p:spPr>
          <a:xfrm>
            <a:off x="395536" y="1844824"/>
            <a:ext cx="8072494" cy="2808312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/>
        </p:spPr>
        <p:txBody>
          <a:bodyPr rtlCol="0" anchor="ctr">
            <a:noAutofit/>
            <a:scene3d>
              <a:camera prst="orthographicFront"/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lvl1pPr marL="88900" indent="0" algn="l" defTabSz="914400" rtl="0" eaLnBrk="1" latinLnBrk="1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None/>
              <a:defRPr lang="ko-KR" altLang="en-US" sz="2800" kern="1200" spc="-13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-28575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2pPr>
            <a:lvl3pPr marL="0" indent="-2286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3pPr>
            <a:lvl4pPr marL="0" indent="-2286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4pPr>
            <a:lvl5pPr marL="0" indent="-228600" algn="ctr" defTabSz="914400" rtl="0" eaLnBrk="1" latinLnBrk="1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»"/>
              <a:defRPr lang="ko-KR" altLang="en-US" sz="2500" b="1" kern="1200" dirty="0" smtClean="0">
                <a:ln>
                  <a:prstDash val="solid"/>
                </a:ln>
                <a:solidFill>
                  <a:srgbClr val="F1475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ko-KR" altLang="en-US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‌쓰기 윤리를 세 가지로 나누어 설명하고 있음</a:t>
            </a:r>
            <a:r>
              <a:rPr lang="en-US" altLang="ko-KR" b="1" kern="0" spc="-15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endParaRPr lang="en-US" altLang="ko-KR" sz="1600" b="1" kern="0" spc="-1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60000" indent="-360000" algn="just">
              <a:lnSpc>
                <a:spcPct val="150000"/>
              </a:lnSpc>
              <a:buClr>
                <a:schemeClr val="accent5">
                  <a:lumMod val="75000"/>
                </a:schemeClr>
              </a:buClr>
              <a:buSzPct val="100000"/>
              <a:buFont typeface="Wingdings" pitchFamily="2" charset="2"/>
              <a:buChar char="§"/>
            </a:pPr>
            <a:r>
              <a:rPr lang="en-US" altLang="ko-KR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‌</a:t>
            </a:r>
            <a:r>
              <a:rPr lang="ko-KR" altLang="en-US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쓰기 윤리를 지키지 않은 학생의 예를 들어 흥미를 유발함</a:t>
            </a:r>
            <a:r>
              <a:rPr lang="en-US" altLang="ko-KR" b="1" kern="0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b="1" kern="0" spc="-15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72200" y="3855616"/>
            <a:ext cx="2448272" cy="2974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128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 animBg="1"/>
    </p:bldLst>
  </p:timing>
</p:sld>
</file>

<file path=ppt/theme/theme1.xml><?xml version="1.0" encoding="utf-8"?>
<a:theme xmlns:a="http://schemas.openxmlformats.org/drawingml/2006/main" name="15개정 국어(박영목) PPT 테마">
  <a:themeElements>
    <a:clrScheme name="모듈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2786</TotalTime>
  <Words>371</Words>
  <Application>Microsoft Office PowerPoint</Application>
  <PresentationFormat>화면 슬라이드 쇼(4:3)</PresentationFormat>
  <Paragraphs>66</Paragraphs>
  <Slides>10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15개정 국어(박영목) PPT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cp:lastModifiedBy>이동주</cp:lastModifiedBy>
  <cp:revision>441</cp:revision>
  <dcterms:created xsi:type="dcterms:W3CDTF">2017-02-06T07:26:18Z</dcterms:created>
  <dcterms:modified xsi:type="dcterms:W3CDTF">2020-04-28T12:20:43Z</dcterms:modified>
</cp:coreProperties>
</file>