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31" r:id="rId1"/>
  </p:sldMasterIdLst>
  <p:notesMasterIdLst>
    <p:notesMasterId r:id="rId13"/>
  </p:notesMasterIdLst>
  <p:handoutMasterIdLst>
    <p:handoutMasterId r:id="rId14"/>
  </p:handoutMasterIdLst>
  <p:sldIdLst>
    <p:sldId id="289" r:id="rId2"/>
    <p:sldId id="348" r:id="rId3"/>
    <p:sldId id="338" r:id="rId4"/>
    <p:sldId id="352" r:id="rId5"/>
    <p:sldId id="347" r:id="rId6"/>
    <p:sldId id="353" r:id="rId7"/>
    <p:sldId id="343" r:id="rId8"/>
    <p:sldId id="354" r:id="rId9"/>
    <p:sldId id="355" r:id="rId10"/>
    <p:sldId id="356" r:id="rId11"/>
    <p:sldId id="357" r:id="rId12"/>
  </p:sldIdLst>
  <p:sldSz cx="9144000" cy="6858000" type="screen4x3"/>
  <p:notesSz cx="9926638" cy="6797675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117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141">
          <p15:clr>
            <a:srgbClr val="A4A3A4"/>
          </p15:clr>
        </p15:guide>
        <p15:guide id="2" pos="3127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7335D"/>
    <a:srgbClr val="01BF92"/>
    <a:srgbClr val="01A142"/>
    <a:srgbClr val="009999"/>
    <a:srgbClr val="FFC653"/>
    <a:srgbClr val="FEE166"/>
    <a:srgbClr val="E4E4E4"/>
    <a:srgbClr val="EEEEEE"/>
    <a:srgbClr val="E0E0E0"/>
    <a:srgbClr val="F0F0F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483" autoAdjust="0"/>
    <p:restoredTop sz="94660"/>
  </p:normalViewPr>
  <p:slideViewPr>
    <p:cSldViewPr>
      <p:cViewPr varScale="1">
        <p:scale>
          <a:sx n="72" d="100"/>
          <a:sy n="72" d="100"/>
        </p:scale>
        <p:origin x="1136" y="36"/>
      </p:cViewPr>
      <p:guideLst>
        <p:guide orient="horz" pos="1117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0" d="100"/>
          <a:sy n="70" d="100"/>
        </p:scale>
        <p:origin x="-3294" y="-90"/>
      </p:cViewPr>
      <p:guideLst>
        <p:guide orient="horz" pos="2141"/>
        <p:guide pos="3127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4301543" cy="339884"/>
          </a:xfrm>
          <a:prstGeom prst="rect">
            <a:avLst/>
          </a:prstGeom>
        </p:spPr>
        <p:txBody>
          <a:bodyPr vert="horz" lIns="95579" tIns="47789" rIns="95579" bIns="47789" rtlCol="0"/>
          <a:lstStyle>
            <a:lvl1pPr algn="l">
              <a:defRPr sz="13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5622800" y="0"/>
            <a:ext cx="4301543" cy="339884"/>
          </a:xfrm>
          <a:prstGeom prst="rect">
            <a:avLst/>
          </a:prstGeom>
        </p:spPr>
        <p:txBody>
          <a:bodyPr vert="horz" lIns="95579" tIns="47789" rIns="95579" bIns="47789" rtlCol="0"/>
          <a:lstStyle>
            <a:lvl1pPr algn="r">
              <a:defRPr sz="1300"/>
            </a:lvl1pPr>
          </a:lstStyle>
          <a:p>
            <a:fld id="{690E3FD1-2B09-4978-95C7-2100A7040F52}" type="datetimeFigureOut">
              <a:rPr lang="ko-KR" altLang="en-US" smtClean="0"/>
              <a:pPr/>
              <a:t>2020-04-29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2" y="6456612"/>
            <a:ext cx="4301543" cy="339884"/>
          </a:xfrm>
          <a:prstGeom prst="rect">
            <a:avLst/>
          </a:prstGeom>
        </p:spPr>
        <p:txBody>
          <a:bodyPr vert="horz" lIns="95579" tIns="47789" rIns="95579" bIns="47789" rtlCol="0" anchor="b"/>
          <a:lstStyle>
            <a:lvl1pPr algn="l">
              <a:defRPr sz="1300"/>
            </a:lvl1pPr>
          </a:lstStyle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5622800" y="6456612"/>
            <a:ext cx="4301543" cy="339884"/>
          </a:xfrm>
          <a:prstGeom prst="rect">
            <a:avLst/>
          </a:prstGeom>
        </p:spPr>
        <p:txBody>
          <a:bodyPr vert="horz" lIns="95579" tIns="47789" rIns="95579" bIns="47789" rtlCol="0" anchor="b"/>
          <a:lstStyle>
            <a:lvl1pPr algn="r">
              <a:defRPr sz="1300"/>
            </a:lvl1pPr>
          </a:lstStyle>
          <a:p>
            <a:fld id="{1F92E5E5-528A-4591-953F-62E9A869EC9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7658410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4301543" cy="339884"/>
          </a:xfrm>
          <a:prstGeom prst="rect">
            <a:avLst/>
          </a:prstGeom>
        </p:spPr>
        <p:txBody>
          <a:bodyPr vert="horz" lIns="95579" tIns="47789" rIns="95579" bIns="47789" rtlCol="0"/>
          <a:lstStyle>
            <a:lvl1pPr algn="l">
              <a:defRPr sz="13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5622800" y="0"/>
            <a:ext cx="4301543" cy="339884"/>
          </a:xfrm>
          <a:prstGeom prst="rect">
            <a:avLst/>
          </a:prstGeom>
        </p:spPr>
        <p:txBody>
          <a:bodyPr vert="horz" lIns="95579" tIns="47789" rIns="95579" bIns="47789" rtlCol="0"/>
          <a:lstStyle>
            <a:lvl1pPr algn="r">
              <a:defRPr sz="1300"/>
            </a:lvl1pPr>
          </a:lstStyle>
          <a:p>
            <a:fld id="{78D940E2-B5BA-4A97-8BB6-4324F1AB1755}" type="datetimeFigureOut">
              <a:rPr lang="ko-KR" altLang="en-US" smtClean="0"/>
              <a:pPr/>
              <a:t>2020-04-29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3263900" y="511175"/>
            <a:ext cx="3398838" cy="25479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5579" tIns="47789" rIns="95579" bIns="47789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992664" y="3228896"/>
            <a:ext cx="7941310" cy="3058954"/>
          </a:xfrm>
          <a:prstGeom prst="rect">
            <a:avLst/>
          </a:prstGeom>
        </p:spPr>
        <p:txBody>
          <a:bodyPr vert="horz" lIns="95579" tIns="47789" rIns="95579" bIns="47789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2" y="6456612"/>
            <a:ext cx="4301543" cy="339884"/>
          </a:xfrm>
          <a:prstGeom prst="rect">
            <a:avLst/>
          </a:prstGeom>
        </p:spPr>
        <p:txBody>
          <a:bodyPr vert="horz" lIns="95579" tIns="47789" rIns="95579" bIns="47789" rtlCol="0" anchor="b"/>
          <a:lstStyle>
            <a:lvl1pPr algn="l">
              <a:defRPr sz="13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5622800" y="6456612"/>
            <a:ext cx="4301543" cy="339884"/>
          </a:xfrm>
          <a:prstGeom prst="rect">
            <a:avLst/>
          </a:prstGeom>
        </p:spPr>
        <p:txBody>
          <a:bodyPr vert="horz" lIns="95579" tIns="47789" rIns="95579" bIns="47789" rtlCol="0" anchor="b"/>
          <a:lstStyle>
            <a:lvl1pPr algn="r">
              <a:defRPr sz="1300"/>
            </a:lvl1pPr>
          </a:lstStyle>
          <a:p>
            <a:fld id="{CD07382C-C63C-42AA-BCB5-4E0F10ABB02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211658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07382C-C63C-42AA-BCB5-4E0F10ABB02C}" type="slidenum">
              <a:rPr lang="ko-KR" altLang="en-US" smtClean="0"/>
              <a:pPr/>
              <a:t>5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187828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jpe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사용자 지정 레이아웃">
    <p:bg>
      <p:bgPr>
        <a:blipFill dpi="0" rotWithShape="1">
          <a:blip r:embed="rId2" cstate="screen">
            <a:alphaModFix amt="24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모서리가 둥근 직사각형 23"/>
          <p:cNvSpPr/>
          <p:nvPr userDrawn="1"/>
        </p:nvSpPr>
        <p:spPr>
          <a:xfrm>
            <a:off x="357158" y="4500570"/>
            <a:ext cx="8501122" cy="2000264"/>
          </a:xfrm>
          <a:prstGeom prst="roundRect">
            <a:avLst/>
          </a:prstGeom>
          <a:solidFill>
            <a:schemeClr val="bg1"/>
          </a:solidFill>
          <a:ln w="3175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4" name="그림 3" descr="무제-1-05.jpg"/>
          <p:cNvPicPr>
            <a:picLocks noChangeAspect="1"/>
          </p:cNvPicPr>
          <p:nvPr userDrawn="1"/>
        </p:nvPicPr>
        <p:blipFill>
          <a:blip r:embed="rId3" cstate="screen"/>
          <a:srcRect/>
          <a:stretch>
            <a:fillRect/>
          </a:stretch>
        </p:blipFill>
        <p:spPr>
          <a:xfrm>
            <a:off x="0" y="6812281"/>
            <a:ext cx="9144000" cy="45719"/>
          </a:xfrm>
          <a:prstGeom prst="rect">
            <a:avLst/>
          </a:prstGeom>
        </p:spPr>
      </p:pic>
      <p:sp>
        <p:nvSpPr>
          <p:cNvPr id="6" name="텍스트 개체 틀 23"/>
          <p:cNvSpPr>
            <a:spLocks noGrp="1"/>
          </p:cNvSpPr>
          <p:nvPr>
            <p:ph type="body" sz="quarter" idx="15" hasCustomPrompt="1"/>
          </p:nvPr>
        </p:nvSpPr>
        <p:spPr>
          <a:xfrm>
            <a:off x="2643174" y="2561278"/>
            <a:ext cx="5929355" cy="642942"/>
          </a:xfrm>
          <a:prstGeom prst="rect">
            <a:avLst/>
          </a:prstGeom>
        </p:spPr>
        <p:txBody>
          <a:bodyPr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0" indent="0" algn="r">
              <a:buFontTx/>
              <a:buNone/>
              <a:defRPr sz="4000" spc="-15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</a:defRPr>
            </a:lvl1pPr>
            <a:lvl2pPr marL="971550" indent="-514350">
              <a:buFont typeface="+mj-lt"/>
              <a:buAutoNum type="arabicParenR"/>
              <a:defRPr/>
            </a:lvl2pPr>
            <a:lvl3pPr marL="1371600" indent="-457200">
              <a:buFont typeface="+mj-lt"/>
              <a:buAutoNum type="arabicParenR"/>
              <a:defRPr/>
            </a:lvl3pPr>
            <a:lvl4pPr marL="1828800" indent="-457200">
              <a:buFont typeface="+mj-lt"/>
              <a:buAutoNum type="arabicParenR"/>
              <a:defRPr/>
            </a:lvl4pPr>
            <a:lvl5pPr marL="2286000" indent="-457200">
              <a:buFont typeface="+mj-lt"/>
              <a:buAutoNum type="arabicParenR"/>
              <a:defRPr/>
            </a:lvl5pPr>
          </a:lstStyle>
          <a:p>
            <a:pPr lvl="0"/>
            <a:r>
              <a:rPr lang="en-US" altLang="ko-KR" dirty="0" smtClean="0"/>
              <a:t>(1) </a:t>
            </a:r>
            <a:r>
              <a:rPr lang="ko-KR" altLang="en-US" dirty="0" err="1" smtClean="0"/>
              <a:t>소단원명</a:t>
            </a:r>
            <a:endParaRPr lang="ko-KR" altLang="en-US" dirty="0"/>
          </a:p>
        </p:txBody>
      </p:sp>
      <p:sp>
        <p:nvSpPr>
          <p:cNvPr id="7" name="텍스트 개체 틀 27"/>
          <p:cNvSpPr>
            <a:spLocks noGrp="1"/>
          </p:cNvSpPr>
          <p:nvPr>
            <p:ph type="body" sz="quarter" idx="16" hasCustomPrompt="1"/>
          </p:nvPr>
        </p:nvSpPr>
        <p:spPr>
          <a:xfrm>
            <a:off x="3820900" y="1857364"/>
            <a:ext cx="4751629" cy="489600"/>
          </a:xfrm>
          <a:prstGeom prst="rect">
            <a:avLst/>
          </a:prstGeom>
        </p:spPr>
        <p:txBody>
          <a:bodyPr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284163" indent="-284163" algn="r">
              <a:buFont typeface="+mj-lt"/>
              <a:buNone/>
              <a:defRPr sz="2800" b="1" spc="-150">
                <a:solidFill>
                  <a:srgbClr val="17335D"/>
                </a:solidFill>
              </a:defRPr>
            </a:lvl1pPr>
          </a:lstStyle>
          <a:p>
            <a:pPr lvl="0"/>
            <a:r>
              <a:rPr lang="en-US" altLang="ko-KR" dirty="0" smtClean="0"/>
              <a:t>1. </a:t>
            </a:r>
            <a:r>
              <a:rPr lang="ko-KR" altLang="en-US" dirty="0" err="1" smtClean="0"/>
              <a:t>단원명</a:t>
            </a:r>
            <a:endParaRPr lang="ko-KR" altLang="en-US" dirty="0"/>
          </a:p>
        </p:txBody>
      </p:sp>
      <p:pic>
        <p:nvPicPr>
          <p:cNvPr id="8" name="그림 7" descr="제목 없음 2.png"/>
          <p:cNvPicPr>
            <a:picLocks noChangeAspect="1"/>
          </p:cNvPicPr>
          <p:nvPr userDrawn="1"/>
        </p:nvPicPr>
        <p:blipFill>
          <a:blip r:embed="rId4" cstate="screen"/>
          <a:srcRect/>
          <a:stretch>
            <a:fillRect/>
          </a:stretch>
        </p:blipFill>
        <p:spPr>
          <a:xfrm rot="10800000">
            <a:off x="0" y="0"/>
            <a:ext cx="2357390" cy="1826164"/>
          </a:xfrm>
          <a:prstGeom prst="rect">
            <a:avLst/>
          </a:prstGeom>
        </p:spPr>
      </p:pic>
      <p:sp>
        <p:nvSpPr>
          <p:cNvPr id="9" name="Rectangle 80"/>
          <p:cNvSpPr>
            <a:spLocks noChangeArrowheads="1"/>
          </p:cNvSpPr>
          <p:nvPr userDrawn="1"/>
        </p:nvSpPr>
        <p:spPr bwMode="auto">
          <a:xfrm rot="21368834">
            <a:off x="7014705" y="638886"/>
            <a:ext cx="628869" cy="842970"/>
          </a:xfrm>
          <a:prstGeom prst="rect">
            <a:avLst/>
          </a:prstGeom>
          <a:solidFill>
            <a:srgbClr val="FEC232"/>
          </a:solidFill>
          <a:ln w="9525">
            <a:noFill/>
            <a:miter lim="800000"/>
            <a:headEnd/>
            <a:tailEnd/>
          </a:ln>
          <a:effectLst>
            <a:innerShdw blurRad="152400" dist="50800" dir="16200000">
              <a:prstClr val="black">
                <a:alpha val="31000"/>
              </a:prstClr>
            </a:inn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ko-KR" altLang="en-US" sz="4800" b="1" dirty="0" smtClean="0">
                <a:solidFill>
                  <a:schemeClr val="bg1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>정</a:t>
            </a:r>
          </a:p>
        </p:txBody>
      </p:sp>
      <p:sp>
        <p:nvSpPr>
          <p:cNvPr id="10" name="Rectangle 81"/>
          <p:cNvSpPr>
            <a:spLocks noChangeArrowheads="1"/>
          </p:cNvSpPr>
          <p:nvPr userDrawn="1"/>
        </p:nvSpPr>
        <p:spPr bwMode="auto">
          <a:xfrm rot="561363">
            <a:off x="6040578" y="684358"/>
            <a:ext cx="749579" cy="903774"/>
          </a:xfrm>
          <a:prstGeom prst="rect">
            <a:avLst/>
          </a:prstGeom>
          <a:solidFill>
            <a:srgbClr val="F7941E"/>
          </a:solidFill>
          <a:ln w="9525">
            <a:noFill/>
            <a:miter lim="800000"/>
            <a:headEnd/>
            <a:tailEnd/>
          </a:ln>
          <a:effectLst>
            <a:innerShdw blurRad="152400" dist="50800" dir="16200000">
              <a:prstClr val="black">
                <a:alpha val="31000"/>
              </a:prstClr>
            </a:inn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ko-KR" altLang="en-US" sz="4800" b="1" dirty="0" smtClean="0">
                <a:solidFill>
                  <a:schemeClr val="bg1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>원</a:t>
            </a:r>
          </a:p>
        </p:txBody>
      </p:sp>
      <p:sp>
        <p:nvSpPr>
          <p:cNvPr id="11" name="Rectangle 81"/>
          <p:cNvSpPr>
            <a:spLocks noChangeArrowheads="1"/>
          </p:cNvSpPr>
          <p:nvPr userDrawn="1"/>
        </p:nvSpPr>
        <p:spPr bwMode="auto">
          <a:xfrm rot="573490">
            <a:off x="7807754" y="552279"/>
            <a:ext cx="699643" cy="842970"/>
          </a:xfrm>
          <a:prstGeom prst="rect">
            <a:avLst/>
          </a:prstGeom>
          <a:solidFill>
            <a:srgbClr val="F7941E"/>
          </a:solidFill>
          <a:ln w="9525">
            <a:noFill/>
            <a:miter lim="800000"/>
            <a:headEnd/>
            <a:tailEnd/>
          </a:ln>
          <a:effectLst>
            <a:innerShdw blurRad="152400" dist="50800" dir="16200000">
              <a:prstClr val="black">
                <a:alpha val="31000"/>
              </a:prstClr>
            </a:inn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ko-KR" altLang="en-US" sz="4800" b="1" dirty="0" smtClean="0">
                <a:solidFill>
                  <a:schemeClr val="bg1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>리</a:t>
            </a:r>
            <a:endParaRPr lang="ko-KR" altLang="en-US" sz="4800" dirty="0"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12" name="Rectangle 80"/>
          <p:cNvSpPr>
            <a:spLocks noChangeArrowheads="1"/>
          </p:cNvSpPr>
          <p:nvPr userDrawn="1"/>
        </p:nvSpPr>
        <p:spPr bwMode="auto">
          <a:xfrm>
            <a:off x="5201144" y="500042"/>
            <a:ext cx="714380" cy="842970"/>
          </a:xfrm>
          <a:prstGeom prst="rect">
            <a:avLst/>
          </a:prstGeom>
          <a:solidFill>
            <a:srgbClr val="FEC232"/>
          </a:solidFill>
          <a:ln w="9525">
            <a:noFill/>
            <a:miter lim="800000"/>
            <a:headEnd/>
            <a:tailEnd/>
          </a:ln>
          <a:effectLst>
            <a:innerShdw blurRad="152400" dist="50800" dir="16200000">
              <a:prstClr val="black">
                <a:alpha val="31000"/>
              </a:prstClr>
            </a:inn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ko-KR" altLang="en-US" sz="4800" b="1" dirty="0" smtClean="0">
                <a:solidFill>
                  <a:schemeClr val="bg1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>단</a:t>
            </a:r>
          </a:p>
        </p:txBody>
      </p:sp>
      <p:sp>
        <p:nvSpPr>
          <p:cNvPr id="13" name="Rectangle 81"/>
          <p:cNvSpPr>
            <a:spLocks noChangeArrowheads="1"/>
          </p:cNvSpPr>
          <p:nvPr userDrawn="1"/>
        </p:nvSpPr>
        <p:spPr bwMode="auto">
          <a:xfrm rot="20965303">
            <a:off x="4109642" y="506643"/>
            <a:ext cx="930676" cy="1059988"/>
          </a:xfrm>
          <a:prstGeom prst="rect">
            <a:avLst/>
          </a:prstGeom>
          <a:solidFill>
            <a:srgbClr val="F7941E"/>
          </a:solidFill>
          <a:ln w="9525">
            <a:noFill/>
            <a:miter lim="800000"/>
            <a:headEnd/>
            <a:tailEnd/>
          </a:ln>
          <a:effectLst>
            <a:innerShdw blurRad="152400" dist="50800" dir="16200000">
              <a:prstClr val="black">
                <a:alpha val="31000"/>
              </a:prstClr>
            </a:inn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ko-KR" altLang="en-US" sz="6000" b="1" dirty="0" smtClean="0">
                <a:solidFill>
                  <a:schemeClr val="bg1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>소</a:t>
            </a:r>
          </a:p>
        </p:txBody>
      </p:sp>
      <p:pic>
        <p:nvPicPr>
          <p:cNvPr id="14" name="그림 13" descr="제목 없음 2.png"/>
          <p:cNvPicPr>
            <a:picLocks noChangeAspect="1"/>
          </p:cNvPicPr>
          <p:nvPr userDrawn="1"/>
        </p:nvPicPr>
        <p:blipFill>
          <a:blip r:embed="rId4" cstate="screen"/>
          <a:srcRect/>
          <a:stretch>
            <a:fillRect/>
          </a:stretch>
        </p:blipFill>
        <p:spPr>
          <a:xfrm rot="10800000">
            <a:off x="0" y="0"/>
            <a:ext cx="2357390" cy="1826164"/>
          </a:xfrm>
          <a:prstGeom prst="rect">
            <a:avLst/>
          </a:prstGeom>
        </p:spPr>
      </p:pic>
      <p:sp>
        <p:nvSpPr>
          <p:cNvPr id="15" name="Rectangle 80"/>
          <p:cNvSpPr>
            <a:spLocks noChangeArrowheads="1"/>
          </p:cNvSpPr>
          <p:nvPr userDrawn="1"/>
        </p:nvSpPr>
        <p:spPr bwMode="auto">
          <a:xfrm rot="21368834">
            <a:off x="7014705" y="638886"/>
            <a:ext cx="628869" cy="842970"/>
          </a:xfrm>
          <a:prstGeom prst="rect">
            <a:avLst/>
          </a:prstGeom>
          <a:solidFill>
            <a:srgbClr val="FEC232"/>
          </a:solidFill>
          <a:ln w="9525">
            <a:noFill/>
            <a:miter lim="800000"/>
            <a:headEnd/>
            <a:tailEnd/>
          </a:ln>
          <a:effectLst>
            <a:innerShdw blurRad="152400" dist="50800" dir="16200000">
              <a:prstClr val="black">
                <a:alpha val="31000"/>
              </a:prstClr>
            </a:inn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ko-KR" altLang="en-US" sz="4800" b="1" dirty="0" smtClean="0">
                <a:solidFill>
                  <a:schemeClr val="bg1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>정</a:t>
            </a:r>
          </a:p>
        </p:txBody>
      </p:sp>
      <p:sp>
        <p:nvSpPr>
          <p:cNvPr id="16" name="Rectangle 81"/>
          <p:cNvSpPr>
            <a:spLocks noChangeArrowheads="1"/>
          </p:cNvSpPr>
          <p:nvPr userDrawn="1"/>
        </p:nvSpPr>
        <p:spPr bwMode="auto">
          <a:xfrm rot="561363">
            <a:off x="6040578" y="684358"/>
            <a:ext cx="749579" cy="903774"/>
          </a:xfrm>
          <a:prstGeom prst="rect">
            <a:avLst/>
          </a:prstGeom>
          <a:solidFill>
            <a:srgbClr val="F7941E"/>
          </a:solidFill>
          <a:ln w="9525">
            <a:noFill/>
            <a:miter lim="800000"/>
            <a:headEnd/>
            <a:tailEnd/>
          </a:ln>
          <a:effectLst>
            <a:innerShdw blurRad="152400" dist="50800" dir="16200000">
              <a:prstClr val="black">
                <a:alpha val="31000"/>
              </a:prstClr>
            </a:inn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ko-KR" altLang="en-US" sz="4800" b="1" dirty="0" smtClean="0">
                <a:solidFill>
                  <a:schemeClr val="bg1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>원</a:t>
            </a:r>
          </a:p>
        </p:txBody>
      </p:sp>
      <p:sp>
        <p:nvSpPr>
          <p:cNvPr id="17" name="Rectangle 81"/>
          <p:cNvSpPr>
            <a:spLocks noChangeArrowheads="1"/>
          </p:cNvSpPr>
          <p:nvPr userDrawn="1"/>
        </p:nvSpPr>
        <p:spPr bwMode="auto">
          <a:xfrm rot="573490">
            <a:off x="7807754" y="552279"/>
            <a:ext cx="699643" cy="842970"/>
          </a:xfrm>
          <a:prstGeom prst="rect">
            <a:avLst/>
          </a:prstGeom>
          <a:solidFill>
            <a:srgbClr val="F7941E"/>
          </a:solidFill>
          <a:ln w="9525">
            <a:noFill/>
            <a:miter lim="800000"/>
            <a:headEnd/>
            <a:tailEnd/>
          </a:ln>
          <a:effectLst>
            <a:innerShdw blurRad="152400" dist="50800" dir="16200000">
              <a:prstClr val="black">
                <a:alpha val="31000"/>
              </a:prstClr>
            </a:inn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ko-KR" altLang="en-US" sz="4800" b="1" dirty="0" smtClean="0">
                <a:solidFill>
                  <a:schemeClr val="bg1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>리</a:t>
            </a:r>
            <a:endParaRPr lang="ko-KR" altLang="en-US" sz="4800" dirty="0"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18" name="Rectangle 80"/>
          <p:cNvSpPr>
            <a:spLocks noChangeArrowheads="1"/>
          </p:cNvSpPr>
          <p:nvPr userDrawn="1"/>
        </p:nvSpPr>
        <p:spPr bwMode="auto">
          <a:xfrm>
            <a:off x="5201144" y="500042"/>
            <a:ext cx="714380" cy="842970"/>
          </a:xfrm>
          <a:prstGeom prst="rect">
            <a:avLst/>
          </a:prstGeom>
          <a:solidFill>
            <a:srgbClr val="FEC232"/>
          </a:solidFill>
          <a:ln w="9525">
            <a:noFill/>
            <a:miter lim="800000"/>
            <a:headEnd/>
            <a:tailEnd/>
          </a:ln>
          <a:effectLst>
            <a:innerShdw blurRad="152400" dist="50800" dir="16200000">
              <a:prstClr val="black">
                <a:alpha val="31000"/>
              </a:prstClr>
            </a:inn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ko-KR" altLang="en-US" sz="4800" b="1" dirty="0" smtClean="0">
                <a:solidFill>
                  <a:schemeClr val="bg1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>단</a:t>
            </a:r>
          </a:p>
        </p:txBody>
      </p:sp>
      <p:sp>
        <p:nvSpPr>
          <p:cNvPr id="19" name="Rectangle 81"/>
          <p:cNvSpPr>
            <a:spLocks noChangeArrowheads="1"/>
          </p:cNvSpPr>
          <p:nvPr userDrawn="1"/>
        </p:nvSpPr>
        <p:spPr bwMode="auto">
          <a:xfrm rot="20965303">
            <a:off x="4109642" y="506643"/>
            <a:ext cx="930676" cy="1059988"/>
          </a:xfrm>
          <a:prstGeom prst="rect">
            <a:avLst/>
          </a:prstGeom>
          <a:solidFill>
            <a:srgbClr val="F7941E"/>
          </a:solidFill>
          <a:ln w="9525">
            <a:noFill/>
            <a:miter lim="800000"/>
            <a:headEnd/>
            <a:tailEnd/>
          </a:ln>
          <a:effectLst>
            <a:innerShdw blurRad="152400" dist="50800" dir="16200000">
              <a:prstClr val="black">
                <a:alpha val="31000"/>
              </a:prstClr>
            </a:inn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ko-KR" altLang="en-US" sz="6000" b="1" dirty="0" smtClean="0">
                <a:solidFill>
                  <a:schemeClr val="bg1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>소</a:t>
            </a:r>
          </a:p>
        </p:txBody>
      </p:sp>
      <p:sp>
        <p:nvSpPr>
          <p:cNvPr id="21" name="텍스트 개체 틀 15"/>
          <p:cNvSpPr>
            <a:spLocks noGrp="1"/>
          </p:cNvSpPr>
          <p:nvPr>
            <p:ph type="body" sz="quarter" idx="19" hasCustomPrompt="1"/>
          </p:nvPr>
        </p:nvSpPr>
        <p:spPr>
          <a:xfrm>
            <a:off x="1500166" y="4143380"/>
            <a:ext cx="2286016" cy="642923"/>
          </a:xfrm>
          <a:prstGeom prst="wedgeRoundRectCallout">
            <a:avLst>
              <a:gd name="adj1" fmla="val -56429"/>
              <a:gd name="adj2" fmla="val -30059"/>
              <a:gd name="adj3" fmla="val 16667"/>
            </a:avLst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none"/>
        </p:style>
        <p:txBody>
          <a:bodyPr anchor="ctr"/>
          <a:lstStyle>
            <a:lvl1pPr algn="ctr">
              <a:buNone/>
              <a:defRPr sz="2800" b="0">
                <a:solidFill>
                  <a:schemeClr val="bg1"/>
                </a:solidFill>
                <a:effectLst>
                  <a:outerShdw blurRad="50800" dist="38100" dir="16200000" rotWithShape="0">
                    <a:prstClr val="black">
                      <a:alpha val="40000"/>
                    </a:prstClr>
                  </a:outerShdw>
                </a:effectLst>
                <a:latin typeface="HY견고딕" pitchFamily="18" charset="-127"/>
                <a:ea typeface="HY견고딕" pitchFamily="18" charset="-127"/>
              </a:defRPr>
            </a:lvl1pPr>
          </a:lstStyle>
          <a:p>
            <a:pPr lvl="0"/>
            <a:r>
              <a:rPr lang="ko-KR" altLang="en-US" dirty="0" smtClean="0"/>
              <a:t>학습 목표</a:t>
            </a:r>
            <a:endParaRPr lang="ko-KR" altLang="en-US" dirty="0"/>
          </a:p>
        </p:txBody>
      </p:sp>
      <p:sp>
        <p:nvSpPr>
          <p:cNvPr id="22" name="텍스트 개체 틀 49"/>
          <p:cNvSpPr>
            <a:spLocks noGrp="1"/>
          </p:cNvSpPr>
          <p:nvPr>
            <p:ph type="body" sz="quarter" idx="13" hasCustomPrompt="1"/>
          </p:nvPr>
        </p:nvSpPr>
        <p:spPr>
          <a:xfrm>
            <a:off x="642910" y="4869160"/>
            <a:ext cx="7929618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0" indent="338400" algn="l" defTabSz="914400" rtl="0" eaLnBrk="1" latinLnBrk="1" hangingPunct="1">
              <a:spcBef>
                <a:spcPts val="0"/>
              </a:spcBef>
              <a:buFont typeface="+mj-lt"/>
              <a:buNone/>
              <a:defRPr lang="ko-KR" altLang="en-US" sz="2800" b="1" kern="1200" spc="-180" baseline="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1pPr>
            <a:lvl2pPr marL="266700" indent="95250" algn="l" defTabSz="914400" rtl="0" eaLnBrk="1" latinLnBrk="1" hangingPunct="1">
              <a:defRPr lang="ko-KR" altLang="en-US" sz="2800" b="0" kern="1200" spc="-1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2pPr>
            <a:lvl3pPr marL="266700" indent="95250" algn="l" defTabSz="914400" rtl="0" eaLnBrk="1" latinLnBrk="1" hangingPunct="1">
              <a:defRPr lang="ko-KR" altLang="en-US" sz="2800" b="0" kern="1200" spc="-1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3pPr>
            <a:lvl4pPr marL="266700" indent="95250" algn="l" defTabSz="914400" rtl="0" eaLnBrk="1" latinLnBrk="1" hangingPunct="1">
              <a:defRPr lang="ko-KR" altLang="en-US" sz="2800" b="0" kern="1200" spc="-1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4pPr>
            <a:lvl5pPr marL="266700" indent="95250" algn="l" defTabSz="914400" rtl="0" eaLnBrk="1" latinLnBrk="1" hangingPunct="1">
              <a:defRPr lang="ko-KR" altLang="en-US" sz="2800" b="0" kern="1200" spc="-1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5pPr>
          </a:lstStyle>
          <a:p>
            <a:pPr lvl="0"/>
            <a:r>
              <a:rPr lang="ko-KR" altLang="en-US" dirty="0" smtClean="0"/>
              <a:t>학습 목표를 입력해주세요</a:t>
            </a:r>
            <a:r>
              <a:rPr lang="en-US" altLang="ko-KR" dirty="0" smtClean="0"/>
              <a:t>.</a:t>
            </a:r>
            <a:endParaRPr lang="ko-KR" altLang="en-US" dirty="0" smtClean="0"/>
          </a:p>
        </p:txBody>
      </p:sp>
      <p:pic>
        <p:nvPicPr>
          <p:cNvPr id="23" name="그림 22" descr="무제-1-05.jpg"/>
          <p:cNvPicPr>
            <a:picLocks noChangeAspect="1"/>
          </p:cNvPicPr>
          <p:nvPr userDrawn="1"/>
        </p:nvPicPr>
        <p:blipFill>
          <a:blip r:embed="rId3" cstate="screen"/>
          <a:srcRect/>
          <a:stretch>
            <a:fillRect/>
          </a:stretch>
        </p:blipFill>
        <p:spPr>
          <a:xfrm>
            <a:off x="-4432" y="6826017"/>
            <a:ext cx="9148432" cy="45741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텍스트 개체 틀 20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7784"/>
            <a:ext cx="7380312" cy="724850"/>
          </a:xfrm>
          <a:prstGeom prst="rect">
            <a:avLst/>
          </a:prstGeom>
          <a:noFill/>
        </p:spPr>
        <p:txBody>
          <a:bodyPr wrap="square" lIns="216000" tIns="169200" rIns="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1pPr>
            <a:lvl2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2pPr>
            <a:lvl3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3pPr>
            <a:lvl4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4pPr>
            <a:lvl5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내용을 입력해주세요</a:t>
            </a:r>
            <a:r>
              <a:rPr lang="en-US" altLang="ko-KR" dirty="0" smtClean="0"/>
              <a:t>.</a:t>
            </a:r>
            <a:endParaRPr lang="ko-KR" altLang="en-US" dirty="0"/>
          </a:p>
        </p:txBody>
      </p:sp>
      <p:sp>
        <p:nvSpPr>
          <p:cNvPr id="11" name="텍스트 개체 틀 49"/>
          <p:cNvSpPr>
            <a:spLocks noGrp="1"/>
          </p:cNvSpPr>
          <p:nvPr>
            <p:ph type="body" sz="quarter" idx="13" hasCustomPrompt="1"/>
          </p:nvPr>
        </p:nvSpPr>
        <p:spPr>
          <a:xfrm>
            <a:off x="0" y="943888"/>
            <a:ext cx="8675688" cy="4616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266700" indent="95250" algn="l" defTabSz="914400" rtl="0" eaLnBrk="1" latinLnBrk="1" hangingPunct="1">
              <a:buFont typeface="+mj-lt"/>
              <a:buAutoNum type="arabicPeriod"/>
              <a:defRPr lang="ko-KR" altLang="en-US" sz="3000" b="0" kern="1200" spc="-180" baseline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1pPr>
            <a:lvl2pPr marL="266700" indent="95250" algn="l" defTabSz="914400" rtl="0" eaLnBrk="1" latinLnBrk="1" hangingPunct="1">
              <a:defRPr lang="ko-KR" altLang="en-US" sz="2800" b="0" kern="1200" spc="-1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2pPr>
            <a:lvl3pPr marL="266700" indent="95250" algn="l" defTabSz="914400" rtl="0" eaLnBrk="1" latinLnBrk="1" hangingPunct="1">
              <a:defRPr lang="ko-KR" altLang="en-US" sz="2800" b="0" kern="1200" spc="-1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3pPr>
            <a:lvl4pPr marL="266700" indent="95250" algn="l" defTabSz="914400" rtl="0" eaLnBrk="1" latinLnBrk="1" hangingPunct="1">
              <a:defRPr lang="ko-KR" altLang="en-US" sz="2800" b="0" kern="1200" spc="-1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4pPr>
            <a:lvl5pPr marL="266700" indent="95250" algn="l" defTabSz="914400" rtl="0" eaLnBrk="1" latinLnBrk="1" hangingPunct="1">
              <a:defRPr lang="ko-KR" altLang="en-US" sz="2800" b="0" kern="1200" spc="-1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5pPr>
          </a:lstStyle>
          <a:p>
            <a:pPr lvl="0"/>
            <a:r>
              <a:rPr lang="en-US" altLang="ko-KR" dirty="0" smtClean="0"/>
              <a:t> </a:t>
            </a:r>
            <a:r>
              <a:rPr lang="ko-KR" altLang="en-US" dirty="0" smtClean="0"/>
              <a:t>내용을 입력해주세요</a:t>
            </a:r>
          </a:p>
        </p:txBody>
      </p:sp>
      <p:sp>
        <p:nvSpPr>
          <p:cNvPr id="14" name="표 개체 틀 13"/>
          <p:cNvSpPr>
            <a:spLocks noGrp="1"/>
          </p:cNvSpPr>
          <p:nvPr>
            <p:ph type="tbl" sz="quarter" idx="14"/>
          </p:nvPr>
        </p:nvSpPr>
        <p:spPr>
          <a:xfrm>
            <a:off x="447675" y="1587500"/>
            <a:ext cx="7943850" cy="4633913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표를 추가하려면 아이콘을 클릭하십시오</a:t>
            </a:r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핵심정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텍스트 개체 틀 20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7784"/>
            <a:ext cx="7380312" cy="724850"/>
          </a:xfrm>
          <a:prstGeom prst="rect">
            <a:avLst/>
          </a:prstGeom>
          <a:noFill/>
        </p:spPr>
        <p:txBody>
          <a:bodyPr wrap="square" lIns="216000" tIns="169200" rIns="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1pPr>
            <a:lvl2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2pPr>
            <a:lvl3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3pPr>
            <a:lvl4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4pPr>
            <a:lvl5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내용을 입력해주세요</a:t>
            </a:r>
            <a:endParaRPr lang="ko-KR" altLang="en-US" dirty="0"/>
          </a:p>
        </p:txBody>
      </p:sp>
      <p:sp>
        <p:nvSpPr>
          <p:cNvPr id="53" name="텍스트 개체 틀 52"/>
          <p:cNvSpPr>
            <a:spLocks noGrp="1"/>
          </p:cNvSpPr>
          <p:nvPr>
            <p:ph type="body" sz="quarter" idx="13" hasCustomPrompt="1"/>
          </p:nvPr>
        </p:nvSpPr>
        <p:spPr>
          <a:xfrm>
            <a:off x="627154" y="1219200"/>
            <a:ext cx="1111997" cy="555625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38100" h="127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>
            <a:sp3d>
              <a:bevelT w="1270" h="1270"/>
            </a:sp3d>
          </a:bodyPr>
          <a:lstStyle>
            <a:lvl1pPr marL="0" algn="l" defTabSz="914400" rtl="0" eaLnBrk="1" latinLnBrk="1" hangingPunct="1">
              <a:lnSpc>
                <a:spcPct val="80000"/>
              </a:lnSpc>
              <a:buNone/>
              <a:defRPr lang="ko-KR" altLang="en-US" sz="2800" b="1" kern="1200" baseline="0" dirty="0" smtClean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0" algn="l" defTabSz="914400" rtl="0" eaLnBrk="1" latinLnBrk="1" hangingPunct="1">
              <a:lnSpc>
                <a:spcPct val="80000"/>
              </a:lnSpc>
              <a:defRPr lang="ko-KR" altLang="en-US" sz="2300" b="1" kern="1200" dirty="0" smtClean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0" algn="l" defTabSz="914400" rtl="0" eaLnBrk="1" latinLnBrk="1" hangingPunct="1">
              <a:lnSpc>
                <a:spcPct val="80000"/>
              </a:lnSpc>
              <a:defRPr lang="ko-KR" altLang="en-US" sz="2300" b="1" kern="1200" dirty="0" smtClean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0" algn="l" defTabSz="914400" rtl="0" eaLnBrk="1" latinLnBrk="1" hangingPunct="1">
              <a:lnSpc>
                <a:spcPct val="80000"/>
              </a:lnSpc>
              <a:defRPr lang="ko-KR" altLang="en-US" sz="2300" b="1" kern="1200" dirty="0" smtClean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0" algn="l" defTabSz="914400" rtl="0" eaLnBrk="1" latinLnBrk="1" hangingPunct="1">
              <a:lnSpc>
                <a:spcPct val="80000"/>
              </a:lnSpc>
              <a:defRPr lang="ko-KR" altLang="en-US" sz="2300" b="1" kern="1200" dirty="0" smtClean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ko-KR" altLang="en-US" dirty="0" smtClean="0"/>
              <a:t>갈  </a:t>
            </a:r>
            <a:r>
              <a:rPr lang="ko-KR" altLang="en-US" dirty="0" err="1" smtClean="0"/>
              <a:t>래</a:t>
            </a:r>
            <a:endParaRPr lang="ko-KR" altLang="en-US" dirty="0"/>
          </a:p>
        </p:txBody>
      </p:sp>
      <p:sp>
        <p:nvSpPr>
          <p:cNvPr id="81" name="텍스트 개체 틀 52"/>
          <p:cNvSpPr>
            <a:spLocks noGrp="1"/>
          </p:cNvSpPr>
          <p:nvPr>
            <p:ph type="body" sz="quarter" idx="15" hasCustomPrompt="1"/>
          </p:nvPr>
        </p:nvSpPr>
        <p:spPr>
          <a:xfrm>
            <a:off x="627154" y="1934580"/>
            <a:ext cx="1111997" cy="555625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38100" h="127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>
            <a:sp3d>
              <a:bevelT w="1270" h="1270"/>
            </a:sp3d>
          </a:bodyPr>
          <a:lstStyle>
            <a:lvl1pPr marL="0" algn="l" defTabSz="914400" rtl="0" eaLnBrk="1" latinLnBrk="1" hangingPunct="1">
              <a:lnSpc>
                <a:spcPct val="80000"/>
              </a:lnSpc>
              <a:buNone/>
              <a:defRPr lang="ko-KR" altLang="en-US" sz="2800" b="1" kern="1200" baseline="0" dirty="0" smtClean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0" algn="l" defTabSz="914400" rtl="0" eaLnBrk="1" latinLnBrk="1" hangingPunct="1">
              <a:lnSpc>
                <a:spcPct val="80000"/>
              </a:lnSpc>
              <a:defRPr lang="ko-KR" altLang="en-US" sz="2300" b="1" kern="1200" dirty="0" smtClean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0" algn="l" defTabSz="914400" rtl="0" eaLnBrk="1" latinLnBrk="1" hangingPunct="1">
              <a:lnSpc>
                <a:spcPct val="80000"/>
              </a:lnSpc>
              <a:defRPr lang="ko-KR" altLang="en-US" sz="2300" b="1" kern="1200" dirty="0" smtClean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0" algn="l" defTabSz="914400" rtl="0" eaLnBrk="1" latinLnBrk="1" hangingPunct="1">
              <a:lnSpc>
                <a:spcPct val="80000"/>
              </a:lnSpc>
              <a:defRPr lang="ko-KR" altLang="en-US" sz="2300" b="1" kern="1200" dirty="0" smtClean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0" algn="l" defTabSz="914400" rtl="0" eaLnBrk="1" latinLnBrk="1" hangingPunct="1">
              <a:lnSpc>
                <a:spcPct val="80000"/>
              </a:lnSpc>
              <a:defRPr lang="ko-KR" altLang="en-US" sz="2300" b="1" kern="1200" dirty="0" smtClean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ko-KR" altLang="en-US" dirty="0" smtClean="0"/>
              <a:t>성  격</a:t>
            </a:r>
            <a:endParaRPr lang="ko-KR" altLang="en-US" dirty="0"/>
          </a:p>
        </p:txBody>
      </p:sp>
      <p:sp>
        <p:nvSpPr>
          <p:cNvPr id="93" name="텍스트 개체 틀 52"/>
          <p:cNvSpPr>
            <a:spLocks noGrp="1"/>
          </p:cNvSpPr>
          <p:nvPr>
            <p:ph type="body" sz="quarter" idx="17" hasCustomPrompt="1"/>
          </p:nvPr>
        </p:nvSpPr>
        <p:spPr>
          <a:xfrm>
            <a:off x="627154" y="3365340"/>
            <a:ext cx="1111997" cy="555625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38100" h="127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>
            <a:sp3d>
              <a:bevelT w="1270" h="1270"/>
            </a:sp3d>
          </a:bodyPr>
          <a:lstStyle>
            <a:lvl1pPr marL="0" algn="l" defTabSz="914400" rtl="0" eaLnBrk="1" latinLnBrk="1" hangingPunct="1">
              <a:lnSpc>
                <a:spcPct val="80000"/>
              </a:lnSpc>
              <a:buNone/>
              <a:defRPr lang="ko-KR" altLang="en-US" sz="2800" b="1" kern="1200" baseline="0" dirty="0" smtClean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0" algn="l" defTabSz="914400" rtl="0" eaLnBrk="1" latinLnBrk="1" hangingPunct="1">
              <a:lnSpc>
                <a:spcPct val="80000"/>
              </a:lnSpc>
              <a:defRPr lang="ko-KR" altLang="en-US" sz="2300" b="1" kern="1200" dirty="0" smtClean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0" algn="l" defTabSz="914400" rtl="0" eaLnBrk="1" latinLnBrk="1" hangingPunct="1">
              <a:lnSpc>
                <a:spcPct val="80000"/>
              </a:lnSpc>
              <a:defRPr lang="ko-KR" altLang="en-US" sz="2300" b="1" kern="1200" dirty="0" smtClean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0" algn="l" defTabSz="914400" rtl="0" eaLnBrk="1" latinLnBrk="1" hangingPunct="1">
              <a:lnSpc>
                <a:spcPct val="80000"/>
              </a:lnSpc>
              <a:defRPr lang="ko-KR" altLang="en-US" sz="2300" b="1" kern="1200" dirty="0" smtClean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0" algn="l" defTabSz="914400" rtl="0" eaLnBrk="1" latinLnBrk="1" hangingPunct="1">
              <a:lnSpc>
                <a:spcPct val="80000"/>
              </a:lnSpc>
              <a:defRPr lang="ko-KR" altLang="en-US" sz="2300" b="1" kern="1200" dirty="0" smtClean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ko-KR" altLang="en-US" dirty="0" smtClean="0"/>
              <a:t>제  재</a:t>
            </a:r>
            <a:endParaRPr lang="ko-KR" altLang="en-US" dirty="0"/>
          </a:p>
        </p:txBody>
      </p:sp>
      <p:sp>
        <p:nvSpPr>
          <p:cNvPr id="99" name="텍스트 개체 틀 52"/>
          <p:cNvSpPr>
            <a:spLocks noGrp="1"/>
          </p:cNvSpPr>
          <p:nvPr>
            <p:ph type="body" sz="quarter" idx="18" hasCustomPrompt="1"/>
          </p:nvPr>
        </p:nvSpPr>
        <p:spPr>
          <a:xfrm>
            <a:off x="627154" y="4080720"/>
            <a:ext cx="1111997" cy="555625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38100" h="127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>
            <a:sp3d>
              <a:bevelT w="1270" h="1270"/>
            </a:sp3d>
          </a:bodyPr>
          <a:lstStyle>
            <a:lvl1pPr marL="0" algn="l" defTabSz="914400" rtl="0" eaLnBrk="1" latinLnBrk="1" hangingPunct="1">
              <a:lnSpc>
                <a:spcPct val="80000"/>
              </a:lnSpc>
              <a:buNone/>
              <a:defRPr lang="ko-KR" altLang="en-US" sz="2800" b="1" kern="1200" baseline="0" dirty="0" smtClean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0" algn="l" defTabSz="914400" rtl="0" eaLnBrk="1" latinLnBrk="1" hangingPunct="1">
              <a:lnSpc>
                <a:spcPct val="80000"/>
              </a:lnSpc>
              <a:defRPr lang="ko-KR" altLang="en-US" sz="2300" b="1" kern="1200" dirty="0" smtClean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0" algn="l" defTabSz="914400" rtl="0" eaLnBrk="1" latinLnBrk="1" hangingPunct="1">
              <a:lnSpc>
                <a:spcPct val="80000"/>
              </a:lnSpc>
              <a:defRPr lang="ko-KR" altLang="en-US" sz="2300" b="1" kern="1200" dirty="0" smtClean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0" algn="l" defTabSz="914400" rtl="0" eaLnBrk="1" latinLnBrk="1" hangingPunct="1">
              <a:lnSpc>
                <a:spcPct val="80000"/>
              </a:lnSpc>
              <a:defRPr lang="ko-KR" altLang="en-US" sz="2300" b="1" kern="1200" dirty="0" smtClean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0" algn="l" defTabSz="914400" rtl="0" eaLnBrk="1" latinLnBrk="1" hangingPunct="1">
              <a:lnSpc>
                <a:spcPct val="80000"/>
              </a:lnSpc>
              <a:defRPr lang="ko-KR" altLang="en-US" sz="2300" b="1" kern="1200" dirty="0" smtClean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ko-KR" altLang="en-US" dirty="0" smtClean="0"/>
              <a:t>주  제</a:t>
            </a:r>
            <a:endParaRPr lang="ko-KR" altLang="en-US" dirty="0"/>
          </a:p>
        </p:txBody>
      </p:sp>
      <p:sp>
        <p:nvSpPr>
          <p:cNvPr id="105" name="텍스트 개체 틀 52"/>
          <p:cNvSpPr>
            <a:spLocks noGrp="1"/>
          </p:cNvSpPr>
          <p:nvPr>
            <p:ph type="body" sz="quarter" idx="19" hasCustomPrompt="1"/>
          </p:nvPr>
        </p:nvSpPr>
        <p:spPr>
          <a:xfrm>
            <a:off x="627154" y="4796101"/>
            <a:ext cx="1111997" cy="555625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38100" h="127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>
            <a:sp3d>
              <a:bevelT w="1270" h="1270"/>
            </a:sp3d>
          </a:bodyPr>
          <a:lstStyle>
            <a:lvl1pPr marL="0" algn="l" defTabSz="914400" rtl="0" eaLnBrk="1" latinLnBrk="1" hangingPunct="1">
              <a:lnSpc>
                <a:spcPct val="80000"/>
              </a:lnSpc>
              <a:buNone/>
              <a:defRPr lang="ko-KR" altLang="en-US" sz="2800" b="1" kern="1200" baseline="0" dirty="0" smtClean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0" algn="l" defTabSz="914400" rtl="0" eaLnBrk="1" latinLnBrk="1" hangingPunct="1">
              <a:lnSpc>
                <a:spcPct val="80000"/>
              </a:lnSpc>
              <a:defRPr lang="ko-KR" altLang="en-US" sz="2300" b="1" kern="1200" dirty="0" smtClean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0" algn="l" defTabSz="914400" rtl="0" eaLnBrk="1" latinLnBrk="1" hangingPunct="1">
              <a:lnSpc>
                <a:spcPct val="80000"/>
              </a:lnSpc>
              <a:defRPr lang="ko-KR" altLang="en-US" sz="2300" b="1" kern="1200" dirty="0" smtClean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0" algn="l" defTabSz="914400" rtl="0" eaLnBrk="1" latinLnBrk="1" hangingPunct="1">
              <a:lnSpc>
                <a:spcPct val="80000"/>
              </a:lnSpc>
              <a:defRPr lang="ko-KR" altLang="en-US" sz="2300" b="1" kern="1200" dirty="0" smtClean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0" algn="l" defTabSz="914400" rtl="0" eaLnBrk="1" latinLnBrk="1" hangingPunct="1">
              <a:lnSpc>
                <a:spcPct val="80000"/>
              </a:lnSpc>
              <a:defRPr lang="ko-KR" altLang="en-US" sz="2300" b="1" kern="1200" dirty="0" smtClean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ko-KR" altLang="en-US" dirty="0" err="1" smtClean="0"/>
              <a:t>특</a:t>
            </a:r>
            <a:r>
              <a:rPr lang="ko-KR" altLang="en-US" dirty="0" smtClean="0"/>
              <a:t>  징</a:t>
            </a:r>
            <a:endParaRPr lang="ko-KR" altLang="en-US" dirty="0"/>
          </a:p>
        </p:txBody>
      </p:sp>
      <p:sp>
        <p:nvSpPr>
          <p:cNvPr id="60" name="텍스트 개체 틀 52"/>
          <p:cNvSpPr>
            <a:spLocks noGrp="1"/>
          </p:cNvSpPr>
          <p:nvPr>
            <p:ph type="body" sz="quarter" idx="14" hasCustomPrompt="1"/>
          </p:nvPr>
        </p:nvSpPr>
        <p:spPr>
          <a:xfrm>
            <a:off x="627154" y="2649960"/>
            <a:ext cx="1111997" cy="555625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38100" h="127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>
            <a:sp3d>
              <a:bevelT w="1270" h="1270"/>
            </a:sp3d>
          </a:bodyPr>
          <a:lstStyle>
            <a:lvl1pPr marL="0" algn="l" defTabSz="914400" rtl="0" eaLnBrk="1" latinLnBrk="1" hangingPunct="1">
              <a:lnSpc>
                <a:spcPct val="80000"/>
              </a:lnSpc>
              <a:buNone/>
              <a:defRPr lang="ko-KR" altLang="en-US" sz="2800" b="1" kern="1200" baseline="0" dirty="0" smtClean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0" algn="l" defTabSz="914400" rtl="0" eaLnBrk="1" latinLnBrk="1" hangingPunct="1">
              <a:lnSpc>
                <a:spcPct val="80000"/>
              </a:lnSpc>
              <a:defRPr lang="ko-KR" altLang="en-US" sz="2300" b="1" kern="1200" dirty="0" smtClean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0" algn="l" defTabSz="914400" rtl="0" eaLnBrk="1" latinLnBrk="1" hangingPunct="1">
              <a:lnSpc>
                <a:spcPct val="80000"/>
              </a:lnSpc>
              <a:defRPr lang="ko-KR" altLang="en-US" sz="2300" b="1" kern="1200" dirty="0" smtClean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0" algn="l" defTabSz="914400" rtl="0" eaLnBrk="1" latinLnBrk="1" hangingPunct="1">
              <a:lnSpc>
                <a:spcPct val="80000"/>
              </a:lnSpc>
              <a:defRPr lang="ko-KR" altLang="en-US" sz="2300" b="1" kern="1200" dirty="0" smtClean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0" algn="l" defTabSz="914400" rtl="0" eaLnBrk="1" latinLnBrk="1" hangingPunct="1">
              <a:lnSpc>
                <a:spcPct val="80000"/>
              </a:lnSpc>
              <a:defRPr lang="ko-KR" altLang="en-US" sz="2300" b="1" kern="1200" dirty="0" smtClean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ko-KR" altLang="en-US" dirty="0" smtClean="0"/>
              <a:t>어  조</a:t>
            </a:r>
            <a:endParaRPr lang="ko-KR" altLang="en-US" dirty="0"/>
          </a:p>
        </p:txBody>
      </p:sp>
      <p:sp>
        <p:nvSpPr>
          <p:cNvPr id="107" name="텍스트 개체 틀 106"/>
          <p:cNvSpPr>
            <a:spLocks noGrp="1"/>
          </p:cNvSpPr>
          <p:nvPr>
            <p:ph type="body" sz="quarter" idx="20" hasCustomPrompt="1"/>
          </p:nvPr>
        </p:nvSpPr>
        <p:spPr>
          <a:xfrm>
            <a:off x="2357437" y="1273874"/>
            <a:ext cx="6033527" cy="446276"/>
          </a:xfrm>
          <a:prstGeom prst="rect">
            <a:avLst/>
          </a:prstGeom>
        </p:spPr>
        <p:txBody>
          <a:bodyPr wrap="none">
            <a:noAutofit/>
          </a:bodyPr>
          <a:lstStyle>
            <a:lvl1pPr marL="0" indent="88900">
              <a:buNone/>
              <a:defRPr lang="ko-KR" altLang="en-US" sz="2800" kern="12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1pPr>
          </a:lstStyle>
          <a:p>
            <a:pPr marL="0" lvl="0" algn="l" defTabSz="914400" rtl="0" eaLnBrk="1" latinLnBrk="1" hangingPunct="1"/>
            <a:r>
              <a:rPr lang="ko-KR" altLang="en-US" dirty="0" smtClean="0"/>
              <a:t>내용을 입력해주세요</a:t>
            </a:r>
          </a:p>
        </p:txBody>
      </p:sp>
      <p:sp>
        <p:nvSpPr>
          <p:cNvPr id="108" name="텍스트 개체 틀 106"/>
          <p:cNvSpPr>
            <a:spLocks noGrp="1"/>
          </p:cNvSpPr>
          <p:nvPr>
            <p:ph type="body" sz="quarter" idx="21" hasCustomPrompt="1"/>
          </p:nvPr>
        </p:nvSpPr>
        <p:spPr>
          <a:xfrm>
            <a:off x="2357437" y="1989254"/>
            <a:ext cx="6033527" cy="446276"/>
          </a:xfrm>
          <a:prstGeom prst="rect">
            <a:avLst/>
          </a:prstGeom>
        </p:spPr>
        <p:txBody>
          <a:bodyPr wrap="none">
            <a:noAutofit/>
          </a:bodyPr>
          <a:lstStyle>
            <a:lvl1pPr marL="0" indent="88900">
              <a:buNone/>
              <a:defRPr lang="ko-KR" altLang="en-US" sz="2800" kern="12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1pPr>
          </a:lstStyle>
          <a:p>
            <a:pPr marL="0" lvl="0" algn="l" defTabSz="914400" rtl="0" eaLnBrk="1" latinLnBrk="1" hangingPunct="1"/>
            <a:r>
              <a:rPr lang="ko-KR" altLang="en-US" dirty="0" smtClean="0"/>
              <a:t>내용을 입력해주세요</a:t>
            </a:r>
          </a:p>
        </p:txBody>
      </p:sp>
      <p:sp>
        <p:nvSpPr>
          <p:cNvPr id="109" name="텍스트 개체 틀 106"/>
          <p:cNvSpPr>
            <a:spLocks noGrp="1"/>
          </p:cNvSpPr>
          <p:nvPr>
            <p:ph type="body" sz="quarter" idx="22" hasCustomPrompt="1"/>
          </p:nvPr>
        </p:nvSpPr>
        <p:spPr>
          <a:xfrm>
            <a:off x="2357437" y="2704634"/>
            <a:ext cx="6033527" cy="446276"/>
          </a:xfrm>
          <a:prstGeom prst="rect">
            <a:avLst/>
          </a:prstGeom>
        </p:spPr>
        <p:txBody>
          <a:bodyPr wrap="none">
            <a:noAutofit/>
          </a:bodyPr>
          <a:lstStyle>
            <a:lvl1pPr marL="0" indent="88900">
              <a:buNone/>
              <a:defRPr lang="ko-KR" altLang="en-US" sz="2800" kern="12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1pPr>
          </a:lstStyle>
          <a:p>
            <a:pPr marL="0" lvl="0" algn="l" defTabSz="914400" rtl="0" eaLnBrk="1" latinLnBrk="1" hangingPunct="1"/>
            <a:r>
              <a:rPr lang="ko-KR" altLang="en-US" dirty="0" smtClean="0"/>
              <a:t>내용을 입력해주세요</a:t>
            </a:r>
          </a:p>
        </p:txBody>
      </p:sp>
      <p:sp>
        <p:nvSpPr>
          <p:cNvPr id="110" name="텍스트 개체 틀 106"/>
          <p:cNvSpPr>
            <a:spLocks noGrp="1"/>
          </p:cNvSpPr>
          <p:nvPr>
            <p:ph type="body" sz="quarter" idx="23" hasCustomPrompt="1"/>
          </p:nvPr>
        </p:nvSpPr>
        <p:spPr>
          <a:xfrm>
            <a:off x="2357437" y="3420014"/>
            <a:ext cx="6033527" cy="446276"/>
          </a:xfrm>
          <a:prstGeom prst="rect">
            <a:avLst/>
          </a:prstGeom>
        </p:spPr>
        <p:txBody>
          <a:bodyPr wrap="none">
            <a:noAutofit/>
          </a:bodyPr>
          <a:lstStyle>
            <a:lvl1pPr marL="0" indent="88900">
              <a:buNone/>
              <a:defRPr lang="ko-KR" altLang="en-US" sz="2800" kern="12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1pPr>
          </a:lstStyle>
          <a:p>
            <a:pPr marL="0" lvl="0" algn="l" defTabSz="914400" rtl="0" eaLnBrk="1" latinLnBrk="1" hangingPunct="1"/>
            <a:r>
              <a:rPr lang="ko-KR" altLang="en-US" dirty="0" smtClean="0"/>
              <a:t>내용을 입력해주세요</a:t>
            </a:r>
          </a:p>
        </p:txBody>
      </p:sp>
      <p:sp>
        <p:nvSpPr>
          <p:cNvPr id="111" name="텍스트 개체 틀 106"/>
          <p:cNvSpPr>
            <a:spLocks noGrp="1"/>
          </p:cNvSpPr>
          <p:nvPr>
            <p:ph type="body" sz="quarter" idx="24" hasCustomPrompt="1"/>
          </p:nvPr>
        </p:nvSpPr>
        <p:spPr>
          <a:xfrm>
            <a:off x="2357437" y="4135394"/>
            <a:ext cx="6033527" cy="446276"/>
          </a:xfrm>
          <a:prstGeom prst="rect">
            <a:avLst/>
          </a:prstGeom>
        </p:spPr>
        <p:txBody>
          <a:bodyPr wrap="none">
            <a:noAutofit/>
          </a:bodyPr>
          <a:lstStyle>
            <a:lvl1pPr marL="0" indent="88900">
              <a:buNone/>
              <a:defRPr lang="ko-KR" altLang="en-US" sz="2800" kern="12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1pPr>
          </a:lstStyle>
          <a:p>
            <a:pPr marL="0" lvl="0" algn="l" defTabSz="914400" rtl="0" eaLnBrk="1" latinLnBrk="1" hangingPunct="1"/>
            <a:r>
              <a:rPr lang="ko-KR" altLang="en-US" dirty="0" smtClean="0"/>
              <a:t>내용을 입력해주세요</a:t>
            </a:r>
          </a:p>
        </p:txBody>
      </p:sp>
      <p:sp>
        <p:nvSpPr>
          <p:cNvPr id="112" name="텍스트 개체 틀 106"/>
          <p:cNvSpPr>
            <a:spLocks noGrp="1"/>
          </p:cNvSpPr>
          <p:nvPr>
            <p:ph type="body" sz="quarter" idx="25" hasCustomPrompt="1"/>
          </p:nvPr>
        </p:nvSpPr>
        <p:spPr>
          <a:xfrm>
            <a:off x="2357437" y="4850774"/>
            <a:ext cx="6033527" cy="1603813"/>
          </a:xfrm>
          <a:prstGeom prst="rect">
            <a:avLst/>
          </a:prstGeom>
        </p:spPr>
        <p:txBody>
          <a:bodyPr wrap="none">
            <a:noAutofit/>
          </a:bodyPr>
          <a:lstStyle>
            <a:lvl1pPr marL="0" indent="179388">
              <a:buSzPct val="50000"/>
              <a:buFontTx/>
              <a:buBlip>
                <a:blip r:embed="rId2"/>
              </a:buBlip>
              <a:defRPr lang="ko-KR" altLang="en-US" sz="2800" kern="12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1pPr>
          </a:lstStyle>
          <a:p>
            <a:pPr marL="0" lvl="0" algn="l" defTabSz="914400" rtl="0" eaLnBrk="1" latinLnBrk="1" hangingPunct="1"/>
            <a:r>
              <a:rPr lang="ko-KR" altLang="en-US" dirty="0" smtClean="0"/>
              <a:t>내용을 입력해주세요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단구성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텍스트 개체 틀 20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7784"/>
            <a:ext cx="7380312" cy="724850"/>
          </a:xfrm>
          <a:prstGeom prst="rect">
            <a:avLst/>
          </a:prstGeom>
          <a:noFill/>
        </p:spPr>
        <p:txBody>
          <a:bodyPr wrap="square" lIns="216000" tIns="169200" rIns="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1pPr>
            <a:lvl2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2pPr>
            <a:lvl3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3pPr>
            <a:lvl4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4pPr>
            <a:lvl5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내용을 입력해주세요</a:t>
            </a:r>
            <a:endParaRPr lang="ko-KR" altLang="en-US" dirty="0"/>
          </a:p>
        </p:txBody>
      </p:sp>
      <p:sp>
        <p:nvSpPr>
          <p:cNvPr id="9" name="텍스트 개체 틀 49"/>
          <p:cNvSpPr>
            <a:spLocks noGrp="1"/>
          </p:cNvSpPr>
          <p:nvPr>
            <p:ph type="body" sz="quarter" idx="13" hasCustomPrompt="1"/>
          </p:nvPr>
        </p:nvSpPr>
        <p:spPr>
          <a:xfrm>
            <a:off x="0" y="943888"/>
            <a:ext cx="8675688" cy="4616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266700" indent="95250" algn="l" defTabSz="914400" rtl="0" eaLnBrk="1" latinLnBrk="1" hangingPunct="1">
              <a:buFont typeface="+mj-lt"/>
              <a:buAutoNum type="arabicPeriod"/>
              <a:defRPr lang="ko-KR" altLang="en-US" sz="3000" b="0" kern="1200" spc="-180" baseline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1pPr>
            <a:lvl2pPr marL="266700" indent="95250" algn="l" defTabSz="914400" rtl="0" eaLnBrk="1" latinLnBrk="1" hangingPunct="1">
              <a:defRPr lang="ko-KR" altLang="en-US" sz="2800" b="0" kern="1200" spc="-1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2pPr>
            <a:lvl3pPr marL="266700" indent="95250" algn="l" defTabSz="914400" rtl="0" eaLnBrk="1" latinLnBrk="1" hangingPunct="1">
              <a:defRPr lang="ko-KR" altLang="en-US" sz="2800" b="0" kern="1200" spc="-1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3pPr>
            <a:lvl4pPr marL="266700" indent="95250" algn="l" defTabSz="914400" rtl="0" eaLnBrk="1" latinLnBrk="1" hangingPunct="1">
              <a:defRPr lang="ko-KR" altLang="en-US" sz="2800" b="0" kern="1200" spc="-1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4pPr>
            <a:lvl5pPr marL="266700" indent="95250" algn="l" defTabSz="914400" rtl="0" eaLnBrk="1" latinLnBrk="1" hangingPunct="1">
              <a:defRPr lang="ko-KR" altLang="en-US" sz="2800" b="0" kern="1200" spc="-1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5pPr>
          </a:lstStyle>
          <a:p>
            <a:pPr lvl="0"/>
            <a:r>
              <a:rPr lang="en-US" altLang="ko-KR" dirty="0" smtClean="0"/>
              <a:t> </a:t>
            </a:r>
            <a:r>
              <a:rPr lang="ko-KR" altLang="en-US" dirty="0" smtClean="0"/>
              <a:t>내용을 입력해주세요</a:t>
            </a:r>
          </a:p>
        </p:txBody>
      </p:sp>
      <p:sp>
        <p:nvSpPr>
          <p:cNvPr id="10" name="텍스트 개체 틀 14"/>
          <p:cNvSpPr>
            <a:spLocks noGrp="1"/>
          </p:cNvSpPr>
          <p:nvPr>
            <p:ph type="body" sz="quarter" idx="14" hasCustomPrompt="1"/>
          </p:nvPr>
        </p:nvSpPr>
        <p:spPr>
          <a:xfrm>
            <a:off x="851646" y="1831671"/>
            <a:ext cx="1308847" cy="906989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0" algn="ctr" defTabSz="914400" rtl="0" eaLnBrk="1" latinLnBrk="1" hangingPunct="1">
              <a:buNone/>
              <a:defRPr lang="ko-KR" altLang="en-US" sz="2800" b="1" kern="1200" spc="-150" dirty="0" smtClean="0">
                <a:solidFill>
                  <a:schemeClr val="accent5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0" algn="ctr" defTabSz="914400" rtl="0" eaLnBrk="1" latinLnBrk="1" hangingPunct="1">
              <a:defRPr lang="ko-KR" altLang="en-US" sz="1800" b="1" kern="1200" spc="-150" dirty="0" smtClean="0">
                <a:solidFill>
                  <a:srgbClr val="F14757"/>
                </a:solidFill>
                <a:effectLst/>
                <a:latin typeface="+mn-lt"/>
                <a:ea typeface="+mn-ea"/>
                <a:cs typeface="+mn-cs"/>
              </a:defRPr>
            </a:lvl2pPr>
            <a:lvl3pPr marL="0" algn="ctr" defTabSz="914400" rtl="0" eaLnBrk="1" latinLnBrk="1" hangingPunct="1">
              <a:defRPr lang="ko-KR" altLang="en-US" sz="1800" b="1" kern="1200" spc="-150" dirty="0" smtClean="0">
                <a:solidFill>
                  <a:srgbClr val="F14757"/>
                </a:solidFill>
                <a:effectLst/>
                <a:latin typeface="+mn-lt"/>
                <a:ea typeface="+mn-ea"/>
                <a:cs typeface="+mn-cs"/>
              </a:defRPr>
            </a:lvl3pPr>
            <a:lvl4pPr marL="0" algn="ctr" defTabSz="914400" rtl="0" eaLnBrk="1" latinLnBrk="1" hangingPunct="1">
              <a:defRPr lang="ko-KR" altLang="en-US" sz="1800" b="1" kern="1200" spc="-150" dirty="0" smtClean="0">
                <a:solidFill>
                  <a:srgbClr val="F14757"/>
                </a:solidFill>
                <a:effectLst/>
                <a:latin typeface="+mn-lt"/>
                <a:ea typeface="+mn-ea"/>
                <a:cs typeface="+mn-cs"/>
              </a:defRPr>
            </a:lvl4pPr>
            <a:lvl5pPr marL="0" algn="ctr" defTabSz="914400" rtl="0" eaLnBrk="1" latinLnBrk="1" hangingPunct="1">
              <a:defRPr lang="ko-KR" altLang="en-US" sz="1800" b="1" kern="1200" spc="-150" dirty="0" smtClean="0">
                <a:solidFill>
                  <a:srgbClr val="F14757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 </a:t>
            </a:r>
            <a:endParaRPr lang="en-US" altLang="ko-KR" dirty="0" smtClean="0"/>
          </a:p>
        </p:txBody>
      </p:sp>
      <p:sp>
        <p:nvSpPr>
          <p:cNvPr id="11" name="텍스트 개체 틀 21"/>
          <p:cNvSpPr>
            <a:spLocks noGrp="1"/>
          </p:cNvSpPr>
          <p:nvPr>
            <p:ph type="body" sz="quarter" idx="15" hasCustomPrompt="1"/>
          </p:nvPr>
        </p:nvSpPr>
        <p:spPr>
          <a:xfrm>
            <a:off x="2294965" y="1656803"/>
            <a:ext cx="5719482" cy="1256725"/>
          </a:xfrm>
          <a:prstGeom prst="rect">
            <a:avLst/>
          </a:prstGeom>
        </p:spPr>
        <p:txBody>
          <a:bodyPr anchor="ctr"/>
          <a:lstStyle>
            <a:lvl1pPr marL="88900" indent="0" algn="l" defTabSz="914400" rtl="0" eaLnBrk="1" latinLnBrk="1" hangingPunct="1">
              <a:lnSpc>
                <a:spcPct val="110000"/>
              </a:lnSpc>
              <a:buNone/>
              <a:defRPr lang="ko-KR" altLang="en-US" sz="28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88900" indent="0" algn="l" defTabSz="914400" rtl="0" eaLnBrk="1" latinLnBrk="1" hangingPunct="1">
              <a:lnSpc>
                <a:spcPct val="110000"/>
              </a:lnSpc>
              <a:buNone/>
              <a:defRPr lang="ko-KR" altLang="en-US" sz="18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8900" indent="0" algn="l" defTabSz="914400" rtl="0" eaLnBrk="1" latinLnBrk="1" hangingPunct="1">
              <a:lnSpc>
                <a:spcPct val="110000"/>
              </a:lnSpc>
              <a:buNone/>
              <a:defRPr lang="ko-KR" altLang="en-US" sz="18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88900" indent="0" algn="l" defTabSz="914400" rtl="0" eaLnBrk="1" latinLnBrk="1" hangingPunct="1">
              <a:lnSpc>
                <a:spcPct val="110000"/>
              </a:lnSpc>
              <a:buNone/>
              <a:defRPr lang="ko-KR" altLang="en-US" sz="18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88900" indent="0" algn="l" defTabSz="914400" rtl="0" eaLnBrk="1" latinLnBrk="1" hangingPunct="1">
              <a:lnSpc>
                <a:spcPct val="110000"/>
              </a:lnSpc>
              <a:buNone/>
              <a:defRPr lang="ko-KR" altLang="en-US" sz="18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내용을 입력해주세요</a:t>
            </a:r>
          </a:p>
        </p:txBody>
      </p:sp>
      <p:sp>
        <p:nvSpPr>
          <p:cNvPr id="12" name="텍스트 개체 틀 14"/>
          <p:cNvSpPr>
            <a:spLocks noGrp="1"/>
          </p:cNvSpPr>
          <p:nvPr>
            <p:ph type="body" sz="quarter" idx="16" hasCustomPrompt="1"/>
          </p:nvPr>
        </p:nvSpPr>
        <p:spPr>
          <a:xfrm>
            <a:off x="851646" y="3512554"/>
            <a:ext cx="1308847" cy="906989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0" algn="ctr" defTabSz="914400" rtl="0" eaLnBrk="1" latinLnBrk="1" hangingPunct="1">
              <a:buNone/>
              <a:defRPr lang="ko-KR" altLang="en-US" sz="2800" b="1" kern="1200" spc="-150" dirty="0" smtClean="0">
                <a:solidFill>
                  <a:schemeClr val="accent5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0" algn="ctr" defTabSz="914400" rtl="0" eaLnBrk="1" latinLnBrk="1" hangingPunct="1">
              <a:defRPr lang="ko-KR" altLang="en-US" sz="1800" b="1" kern="1200" spc="-150" dirty="0" smtClean="0">
                <a:solidFill>
                  <a:srgbClr val="F14757"/>
                </a:solidFill>
                <a:effectLst/>
                <a:latin typeface="+mn-lt"/>
                <a:ea typeface="+mn-ea"/>
                <a:cs typeface="+mn-cs"/>
              </a:defRPr>
            </a:lvl2pPr>
            <a:lvl3pPr marL="0" algn="ctr" defTabSz="914400" rtl="0" eaLnBrk="1" latinLnBrk="1" hangingPunct="1">
              <a:defRPr lang="ko-KR" altLang="en-US" sz="1800" b="1" kern="1200" spc="-150" dirty="0" smtClean="0">
                <a:solidFill>
                  <a:srgbClr val="F14757"/>
                </a:solidFill>
                <a:effectLst/>
                <a:latin typeface="+mn-lt"/>
                <a:ea typeface="+mn-ea"/>
                <a:cs typeface="+mn-cs"/>
              </a:defRPr>
            </a:lvl3pPr>
            <a:lvl4pPr marL="0" algn="ctr" defTabSz="914400" rtl="0" eaLnBrk="1" latinLnBrk="1" hangingPunct="1">
              <a:defRPr lang="ko-KR" altLang="en-US" sz="1800" b="1" kern="1200" spc="-150" dirty="0" smtClean="0">
                <a:solidFill>
                  <a:srgbClr val="F14757"/>
                </a:solidFill>
                <a:effectLst/>
                <a:latin typeface="+mn-lt"/>
                <a:ea typeface="+mn-ea"/>
                <a:cs typeface="+mn-cs"/>
              </a:defRPr>
            </a:lvl4pPr>
            <a:lvl5pPr marL="0" algn="ctr" defTabSz="914400" rtl="0" eaLnBrk="1" latinLnBrk="1" hangingPunct="1">
              <a:defRPr lang="ko-KR" altLang="en-US" sz="1800" b="1" kern="1200" spc="-150" dirty="0" smtClean="0">
                <a:solidFill>
                  <a:srgbClr val="F14757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 </a:t>
            </a:r>
            <a:endParaRPr lang="en-US" altLang="ko-KR" dirty="0" smtClean="0"/>
          </a:p>
        </p:txBody>
      </p:sp>
      <p:sp>
        <p:nvSpPr>
          <p:cNvPr id="13" name="텍스트 개체 틀 21"/>
          <p:cNvSpPr>
            <a:spLocks noGrp="1"/>
          </p:cNvSpPr>
          <p:nvPr>
            <p:ph type="body" sz="quarter" idx="17" hasCustomPrompt="1"/>
          </p:nvPr>
        </p:nvSpPr>
        <p:spPr>
          <a:xfrm>
            <a:off x="2294965" y="3337686"/>
            <a:ext cx="5719482" cy="1256725"/>
          </a:xfrm>
          <a:prstGeom prst="rect">
            <a:avLst/>
          </a:prstGeom>
        </p:spPr>
        <p:txBody>
          <a:bodyPr anchor="ctr"/>
          <a:lstStyle>
            <a:lvl1pPr marL="88900" indent="0" algn="l" defTabSz="914400" rtl="0" eaLnBrk="1" latinLnBrk="1" hangingPunct="1">
              <a:lnSpc>
                <a:spcPct val="110000"/>
              </a:lnSpc>
              <a:buNone/>
              <a:defRPr lang="ko-KR" altLang="en-US" sz="28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88900" indent="0" algn="l" defTabSz="914400" rtl="0" eaLnBrk="1" latinLnBrk="1" hangingPunct="1">
              <a:lnSpc>
                <a:spcPct val="110000"/>
              </a:lnSpc>
              <a:buNone/>
              <a:defRPr lang="ko-KR" altLang="en-US" sz="18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8900" indent="0" algn="l" defTabSz="914400" rtl="0" eaLnBrk="1" latinLnBrk="1" hangingPunct="1">
              <a:lnSpc>
                <a:spcPct val="110000"/>
              </a:lnSpc>
              <a:buNone/>
              <a:defRPr lang="ko-KR" altLang="en-US" sz="18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88900" indent="0" algn="l" defTabSz="914400" rtl="0" eaLnBrk="1" latinLnBrk="1" hangingPunct="1">
              <a:lnSpc>
                <a:spcPct val="110000"/>
              </a:lnSpc>
              <a:buNone/>
              <a:defRPr lang="ko-KR" altLang="en-US" sz="18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88900" indent="0" algn="l" defTabSz="914400" rtl="0" eaLnBrk="1" latinLnBrk="1" hangingPunct="1">
              <a:lnSpc>
                <a:spcPct val="110000"/>
              </a:lnSpc>
              <a:buNone/>
              <a:defRPr lang="ko-KR" altLang="en-US" sz="18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내용을 입력해주세요</a:t>
            </a:r>
          </a:p>
        </p:txBody>
      </p:sp>
      <p:sp>
        <p:nvSpPr>
          <p:cNvPr id="14" name="텍스트 개체 틀 14"/>
          <p:cNvSpPr>
            <a:spLocks noGrp="1"/>
          </p:cNvSpPr>
          <p:nvPr>
            <p:ph type="body" sz="quarter" idx="18" hasCustomPrompt="1"/>
          </p:nvPr>
        </p:nvSpPr>
        <p:spPr>
          <a:xfrm>
            <a:off x="851646" y="5193436"/>
            <a:ext cx="1308847" cy="906989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0" algn="ctr" defTabSz="914400" rtl="0" eaLnBrk="1" latinLnBrk="1" hangingPunct="1">
              <a:buNone/>
              <a:defRPr lang="ko-KR" altLang="en-US" sz="2800" b="1" kern="1200" spc="-150" dirty="0" smtClean="0">
                <a:solidFill>
                  <a:schemeClr val="accent5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0" algn="ctr" defTabSz="914400" rtl="0" eaLnBrk="1" latinLnBrk="1" hangingPunct="1">
              <a:defRPr lang="ko-KR" altLang="en-US" sz="1800" b="1" kern="1200" spc="-150" dirty="0" smtClean="0">
                <a:solidFill>
                  <a:srgbClr val="F14757"/>
                </a:solidFill>
                <a:effectLst/>
                <a:latin typeface="+mn-lt"/>
                <a:ea typeface="+mn-ea"/>
                <a:cs typeface="+mn-cs"/>
              </a:defRPr>
            </a:lvl2pPr>
            <a:lvl3pPr marL="0" algn="ctr" defTabSz="914400" rtl="0" eaLnBrk="1" latinLnBrk="1" hangingPunct="1">
              <a:defRPr lang="ko-KR" altLang="en-US" sz="1800" b="1" kern="1200" spc="-150" dirty="0" smtClean="0">
                <a:solidFill>
                  <a:srgbClr val="F14757"/>
                </a:solidFill>
                <a:effectLst/>
                <a:latin typeface="+mn-lt"/>
                <a:ea typeface="+mn-ea"/>
                <a:cs typeface="+mn-cs"/>
              </a:defRPr>
            </a:lvl3pPr>
            <a:lvl4pPr marL="0" algn="ctr" defTabSz="914400" rtl="0" eaLnBrk="1" latinLnBrk="1" hangingPunct="1">
              <a:defRPr lang="ko-KR" altLang="en-US" sz="1800" b="1" kern="1200" spc="-150" dirty="0" smtClean="0">
                <a:solidFill>
                  <a:srgbClr val="F14757"/>
                </a:solidFill>
                <a:effectLst/>
                <a:latin typeface="+mn-lt"/>
                <a:ea typeface="+mn-ea"/>
                <a:cs typeface="+mn-cs"/>
              </a:defRPr>
            </a:lvl4pPr>
            <a:lvl5pPr marL="0" algn="ctr" defTabSz="914400" rtl="0" eaLnBrk="1" latinLnBrk="1" hangingPunct="1">
              <a:defRPr lang="ko-KR" altLang="en-US" sz="1800" b="1" kern="1200" spc="-150" dirty="0" smtClean="0">
                <a:solidFill>
                  <a:srgbClr val="F14757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 </a:t>
            </a:r>
            <a:endParaRPr lang="en-US" altLang="ko-KR" dirty="0" smtClean="0"/>
          </a:p>
        </p:txBody>
      </p:sp>
      <p:sp>
        <p:nvSpPr>
          <p:cNvPr id="15" name="텍스트 개체 틀 21"/>
          <p:cNvSpPr>
            <a:spLocks noGrp="1"/>
          </p:cNvSpPr>
          <p:nvPr>
            <p:ph type="body" sz="quarter" idx="19" hasCustomPrompt="1"/>
          </p:nvPr>
        </p:nvSpPr>
        <p:spPr>
          <a:xfrm>
            <a:off x="2294965" y="5018568"/>
            <a:ext cx="5719482" cy="1256725"/>
          </a:xfrm>
          <a:prstGeom prst="rect">
            <a:avLst/>
          </a:prstGeom>
        </p:spPr>
        <p:txBody>
          <a:bodyPr anchor="ctr"/>
          <a:lstStyle>
            <a:lvl1pPr marL="88900" indent="0" algn="l" defTabSz="914400" rtl="0" eaLnBrk="1" latinLnBrk="1" hangingPunct="1">
              <a:lnSpc>
                <a:spcPct val="110000"/>
              </a:lnSpc>
              <a:buNone/>
              <a:defRPr lang="ko-KR" altLang="en-US" sz="28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88900" indent="0" algn="l" defTabSz="914400" rtl="0" eaLnBrk="1" latinLnBrk="1" hangingPunct="1">
              <a:lnSpc>
                <a:spcPct val="110000"/>
              </a:lnSpc>
              <a:buNone/>
              <a:defRPr lang="ko-KR" altLang="en-US" sz="18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8900" indent="0" algn="l" defTabSz="914400" rtl="0" eaLnBrk="1" latinLnBrk="1" hangingPunct="1">
              <a:lnSpc>
                <a:spcPct val="110000"/>
              </a:lnSpc>
              <a:buNone/>
              <a:defRPr lang="ko-KR" altLang="en-US" sz="18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88900" indent="0" algn="l" defTabSz="914400" rtl="0" eaLnBrk="1" latinLnBrk="1" hangingPunct="1">
              <a:lnSpc>
                <a:spcPct val="110000"/>
              </a:lnSpc>
              <a:buNone/>
              <a:defRPr lang="ko-KR" altLang="en-US" sz="18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88900" indent="0" algn="l" defTabSz="914400" rtl="0" eaLnBrk="1" latinLnBrk="1" hangingPunct="1">
              <a:lnSpc>
                <a:spcPct val="110000"/>
              </a:lnSpc>
              <a:buNone/>
              <a:defRPr lang="ko-KR" altLang="en-US" sz="18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내용을 입력해주세요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단구성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텍스트 개체 틀 20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7784"/>
            <a:ext cx="7380312" cy="724850"/>
          </a:xfrm>
          <a:prstGeom prst="rect">
            <a:avLst/>
          </a:prstGeom>
          <a:noFill/>
        </p:spPr>
        <p:txBody>
          <a:bodyPr wrap="square" lIns="216000" tIns="169200" rIns="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1pPr>
            <a:lvl2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2pPr>
            <a:lvl3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3pPr>
            <a:lvl4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4pPr>
            <a:lvl5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내용을 입력해주세요</a:t>
            </a:r>
            <a:endParaRPr lang="ko-KR" altLang="en-US" dirty="0"/>
          </a:p>
        </p:txBody>
      </p:sp>
      <p:sp>
        <p:nvSpPr>
          <p:cNvPr id="15" name="텍스트 개체 틀 14"/>
          <p:cNvSpPr>
            <a:spLocks noGrp="1"/>
          </p:cNvSpPr>
          <p:nvPr>
            <p:ph type="body" sz="quarter" idx="13" hasCustomPrompt="1"/>
          </p:nvPr>
        </p:nvSpPr>
        <p:spPr>
          <a:xfrm>
            <a:off x="887506" y="1396642"/>
            <a:ext cx="1308847" cy="1021975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0" algn="ctr" defTabSz="914400" rtl="0" eaLnBrk="1" latinLnBrk="1" hangingPunct="1">
              <a:buNone/>
              <a:defRPr lang="ko-KR" altLang="en-US" sz="2800" b="1" kern="1200" spc="-150" dirty="0" smtClean="0">
                <a:solidFill>
                  <a:schemeClr val="accent5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0" algn="ctr" defTabSz="914400" rtl="0" eaLnBrk="1" latinLnBrk="1" hangingPunct="1">
              <a:defRPr lang="ko-KR" altLang="en-US" sz="1800" b="1" kern="1200" spc="-150" dirty="0" smtClean="0">
                <a:solidFill>
                  <a:srgbClr val="F14757"/>
                </a:solidFill>
                <a:effectLst/>
                <a:latin typeface="+mn-lt"/>
                <a:ea typeface="+mn-ea"/>
                <a:cs typeface="+mn-cs"/>
              </a:defRPr>
            </a:lvl2pPr>
            <a:lvl3pPr marL="0" algn="ctr" defTabSz="914400" rtl="0" eaLnBrk="1" latinLnBrk="1" hangingPunct="1">
              <a:defRPr lang="ko-KR" altLang="en-US" sz="1800" b="1" kern="1200" spc="-150" dirty="0" smtClean="0">
                <a:solidFill>
                  <a:srgbClr val="F14757"/>
                </a:solidFill>
                <a:effectLst/>
                <a:latin typeface="+mn-lt"/>
                <a:ea typeface="+mn-ea"/>
                <a:cs typeface="+mn-cs"/>
              </a:defRPr>
            </a:lvl3pPr>
            <a:lvl4pPr marL="0" algn="ctr" defTabSz="914400" rtl="0" eaLnBrk="1" latinLnBrk="1" hangingPunct="1">
              <a:defRPr lang="ko-KR" altLang="en-US" sz="1800" b="1" kern="1200" spc="-150" dirty="0" smtClean="0">
                <a:solidFill>
                  <a:srgbClr val="F14757"/>
                </a:solidFill>
                <a:effectLst/>
                <a:latin typeface="+mn-lt"/>
                <a:ea typeface="+mn-ea"/>
                <a:cs typeface="+mn-cs"/>
              </a:defRPr>
            </a:lvl4pPr>
            <a:lvl5pPr marL="0" algn="ctr" defTabSz="914400" rtl="0" eaLnBrk="1" latinLnBrk="1" hangingPunct="1">
              <a:defRPr lang="ko-KR" altLang="en-US" sz="1800" b="1" kern="1200" spc="-150" dirty="0" smtClean="0">
                <a:solidFill>
                  <a:srgbClr val="F14757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 </a:t>
            </a:r>
            <a:endParaRPr lang="en-US" altLang="ko-KR" dirty="0" smtClean="0"/>
          </a:p>
        </p:txBody>
      </p:sp>
      <p:sp>
        <p:nvSpPr>
          <p:cNvPr id="22" name="텍스트 개체 틀 21"/>
          <p:cNvSpPr>
            <a:spLocks noGrp="1"/>
          </p:cNvSpPr>
          <p:nvPr>
            <p:ph type="body" sz="quarter" idx="14" hasCustomPrompt="1"/>
          </p:nvPr>
        </p:nvSpPr>
        <p:spPr>
          <a:xfrm>
            <a:off x="2294965" y="1199604"/>
            <a:ext cx="5369484" cy="1416050"/>
          </a:xfrm>
          <a:prstGeom prst="rect">
            <a:avLst/>
          </a:prstGeom>
        </p:spPr>
        <p:txBody>
          <a:bodyPr anchor="ctr"/>
          <a:lstStyle>
            <a:lvl1pPr marL="88900" indent="0" algn="l" defTabSz="914400" rtl="0" eaLnBrk="1" latinLnBrk="1" hangingPunct="1">
              <a:lnSpc>
                <a:spcPct val="110000"/>
              </a:lnSpc>
              <a:buNone/>
              <a:defRPr lang="ko-KR" altLang="en-US" sz="28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88900" indent="0" algn="l" defTabSz="914400" rtl="0" eaLnBrk="1" latinLnBrk="1" hangingPunct="1">
              <a:lnSpc>
                <a:spcPct val="110000"/>
              </a:lnSpc>
              <a:buNone/>
              <a:defRPr lang="ko-KR" altLang="en-US" sz="18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8900" indent="0" algn="l" defTabSz="914400" rtl="0" eaLnBrk="1" latinLnBrk="1" hangingPunct="1">
              <a:lnSpc>
                <a:spcPct val="110000"/>
              </a:lnSpc>
              <a:buNone/>
              <a:defRPr lang="ko-KR" altLang="en-US" sz="18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88900" indent="0" algn="l" defTabSz="914400" rtl="0" eaLnBrk="1" latinLnBrk="1" hangingPunct="1">
              <a:lnSpc>
                <a:spcPct val="110000"/>
              </a:lnSpc>
              <a:buNone/>
              <a:defRPr lang="ko-KR" altLang="en-US" sz="18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88900" indent="0" algn="l" defTabSz="914400" rtl="0" eaLnBrk="1" latinLnBrk="1" hangingPunct="1">
              <a:lnSpc>
                <a:spcPct val="110000"/>
              </a:lnSpc>
              <a:buNone/>
              <a:defRPr lang="ko-KR" altLang="en-US" sz="18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내용을 입력해주세요</a:t>
            </a:r>
          </a:p>
        </p:txBody>
      </p:sp>
      <p:sp>
        <p:nvSpPr>
          <p:cNvPr id="40" name="텍스트 개체 틀 14"/>
          <p:cNvSpPr>
            <a:spLocks noGrp="1"/>
          </p:cNvSpPr>
          <p:nvPr>
            <p:ph type="body" sz="quarter" idx="15" hasCustomPrompt="1"/>
          </p:nvPr>
        </p:nvSpPr>
        <p:spPr>
          <a:xfrm>
            <a:off x="887506" y="3198548"/>
            <a:ext cx="1308847" cy="1021975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0" algn="ctr" defTabSz="914400" rtl="0" eaLnBrk="1" latinLnBrk="1" hangingPunct="1">
              <a:buNone/>
              <a:defRPr lang="ko-KR" altLang="en-US" sz="2800" b="1" kern="1200" spc="-150" dirty="0" smtClean="0">
                <a:solidFill>
                  <a:schemeClr val="accent5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0" algn="ctr" defTabSz="914400" rtl="0" eaLnBrk="1" latinLnBrk="1" hangingPunct="1">
              <a:defRPr lang="ko-KR" altLang="en-US" sz="1800" b="1" kern="1200" spc="-150" dirty="0" smtClean="0">
                <a:solidFill>
                  <a:srgbClr val="F14757"/>
                </a:solidFill>
                <a:effectLst/>
                <a:latin typeface="+mn-lt"/>
                <a:ea typeface="+mn-ea"/>
                <a:cs typeface="+mn-cs"/>
              </a:defRPr>
            </a:lvl2pPr>
            <a:lvl3pPr marL="0" algn="ctr" defTabSz="914400" rtl="0" eaLnBrk="1" latinLnBrk="1" hangingPunct="1">
              <a:defRPr lang="ko-KR" altLang="en-US" sz="1800" b="1" kern="1200" spc="-150" dirty="0" smtClean="0">
                <a:solidFill>
                  <a:srgbClr val="F14757"/>
                </a:solidFill>
                <a:effectLst/>
                <a:latin typeface="+mn-lt"/>
                <a:ea typeface="+mn-ea"/>
                <a:cs typeface="+mn-cs"/>
              </a:defRPr>
            </a:lvl3pPr>
            <a:lvl4pPr marL="0" algn="ctr" defTabSz="914400" rtl="0" eaLnBrk="1" latinLnBrk="1" hangingPunct="1">
              <a:defRPr lang="ko-KR" altLang="en-US" sz="1800" b="1" kern="1200" spc="-150" dirty="0" smtClean="0">
                <a:solidFill>
                  <a:srgbClr val="F14757"/>
                </a:solidFill>
                <a:effectLst/>
                <a:latin typeface="+mn-lt"/>
                <a:ea typeface="+mn-ea"/>
                <a:cs typeface="+mn-cs"/>
              </a:defRPr>
            </a:lvl4pPr>
            <a:lvl5pPr marL="0" algn="ctr" defTabSz="914400" rtl="0" eaLnBrk="1" latinLnBrk="1" hangingPunct="1">
              <a:defRPr lang="ko-KR" altLang="en-US" sz="1800" b="1" kern="1200" spc="-150" dirty="0" smtClean="0">
                <a:solidFill>
                  <a:srgbClr val="F14757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 </a:t>
            </a:r>
            <a:endParaRPr lang="en-US" altLang="ko-KR" dirty="0" smtClean="0"/>
          </a:p>
        </p:txBody>
      </p:sp>
      <p:sp>
        <p:nvSpPr>
          <p:cNvPr id="41" name="텍스트 개체 틀 21"/>
          <p:cNvSpPr>
            <a:spLocks noGrp="1"/>
          </p:cNvSpPr>
          <p:nvPr>
            <p:ph type="body" sz="quarter" idx="16" hasCustomPrompt="1"/>
          </p:nvPr>
        </p:nvSpPr>
        <p:spPr>
          <a:xfrm>
            <a:off x="2294965" y="3001510"/>
            <a:ext cx="5369484" cy="1416050"/>
          </a:xfrm>
          <a:prstGeom prst="rect">
            <a:avLst/>
          </a:prstGeom>
        </p:spPr>
        <p:txBody>
          <a:bodyPr anchor="ctr"/>
          <a:lstStyle>
            <a:lvl1pPr marL="88900" indent="0" algn="l" defTabSz="914400" rtl="0" eaLnBrk="1" latinLnBrk="1" hangingPunct="1">
              <a:lnSpc>
                <a:spcPct val="110000"/>
              </a:lnSpc>
              <a:buNone/>
              <a:defRPr lang="ko-KR" altLang="en-US" sz="28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88900" indent="0" algn="l" defTabSz="914400" rtl="0" eaLnBrk="1" latinLnBrk="1" hangingPunct="1">
              <a:lnSpc>
                <a:spcPct val="110000"/>
              </a:lnSpc>
              <a:buNone/>
              <a:defRPr lang="ko-KR" altLang="en-US" sz="18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8900" indent="0" algn="l" defTabSz="914400" rtl="0" eaLnBrk="1" latinLnBrk="1" hangingPunct="1">
              <a:lnSpc>
                <a:spcPct val="110000"/>
              </a:lnSpc>
              <a:buNone/>
              <a:defRPr lang="ko-KR" altLang="en-US" sz="18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88900" indent="0" algn="l" defTabSz="914400" rtl="0" eaLnBrk="1" latinLnBrk="1" hangingPunct="1">
              <a:lnSpc>
                <a:spcPct val="110000"/>
              </a:lnSpc>
              <a:buNone/>
              <a:defRPr lang="ko-KR" altLang="en-US" sz="18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88900" indent="0" algn="l" defTabSz="914400" rtl="0" eaLnBrk="1" latinLnBrk="1" hangingPunct="1">
              <a:lnSpc>
                <a:spcPct val="110000"/>
              </a:lnSpc>
              <a:buNone/>
              <a:defRPr lang="ko-KR" altLang="en-US" sz="18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내용을 입력해주세요</a:t>
            </a:r>
          </a:p>
        </p:txBody>
      </p:sp>
      <p:sp>
        <p:nvSpPr>
          <p:cNvPr id="42" name="텍스트 개체 틀 14"/>
          <p:cNvSpPr>
            <a:spLocks noGrp="1"/>
          </p:cNvSpPr>
          <p:nvPr>
            <p:ph type="body" sz="quarter" idx="17" hasCustomPrompt="1"/>
          </p:nvPr>
        </p:nvSpPr>
        <p:spPr>
          <a:xfrm>
            <a:off x="887506" y="5009419"/>
            <a:ext cx="1308847" cy="1021975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0" algn="ctr" defTabSz="914400" rtl="0" eaLnBrk="1" latinLnBrk="1" hangingPunct="1">
              <a:buNone/>
              <a:defRPr lang="ko-KR" altLang="en-US" sz="2800" b="1" kern="1200" spc="-150" dirty="0" smtClean="0">
                <a:solidFill>
                  <a:schemeClr val="accent5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0" algn="ctr" defTabSz="914400" rtl="0" eaLnBrk="1" latinLnBrk="1" hangingPunct="1">
              <a:defRPr lang="ko-KR" altLang="en-US" sz="1800" b="1" kern="1200" spc="-150" dirty="0" smtClean="0">
                <a:solidFill>
                  <a:srgbClr val="F14757"/>
                </a:solidFill>
                <a:effectLst/>
                <a:latin typeface="+mn-lt"/>
                <a:ea typeface="+mn-ea"/>
                <a:cs typeface="+mn-cs"/>
              </a:defRPr>
            </a:lvl2pPr>
            <a:lvl3pPr marL="0" algn="ctr" defTabSz="914400" rtl="0" eaLnBrk="1" latinLnBrk="1" hangingPunct="1">
              <a:defRPr lang="ko-KR" altLang="en-US" sz="1800" b="1" kern="1200" spc="-150" dirty="0" smtClean="0">
                <a:solidFill>
                  <a:srgbClr val="F14757"/>
                </a:solidFill>
                <a:effectLst/>
                <a:latin typeface="+mn-lt"/>
                <a:ea typeface="+mn-ea"/>
                <a:cs typeface="+mn-cs"/>
              </a:defRPr>
            </a:lvl3pPr>
            <a:lvl4pPr marL="0" algn="ctr" defTabSz="914400" rtl="0" eaLnBrk="1" latinLnBrk="1" hangingPunct="1">
              <a:defRPr lang="ko-KR" altLang="en-US" sz="1800" b="1" kern="1200" spc="-150" dirty="0" smtClean="0">
                <a:solidFill>
                  <a:srgbClr val="F14757"/>
                </a:solidFill>
                <a:effectLst/>
                <a:latin typeface="+mn-lt"/>
                <a:ea typeface="+mn-ea"/>
                <a:cs typeface="+mn-cs"/>
              </a:defRPr>
            </a:lvl4pPr>
            <a:lvl5pPr marL="0" algn="ctr" defTabSz="914400" rtl="0" eaLnBrk="1" latinLnBrk="1" hangingPunct="1">
              <a:defRPr lang="ko-KR" altLang="en-US" sz="1800" b="1" kern="1200" spc="-150" dirty="0" smtClean="0">
                <a:solidFill>
                  <a:srgbClr val="F14757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 </a:t>
            </a:r>
            <a:endParaRPr lang="en-US" altLang="ko-KR" dirty="0" smtClean="0"/>
          </a:p>
        </p:txBody>
      </p:sp>
      <p:sp>
        <p:nvSpPr>
          <p:cNvPr id="43" name="텍스트 개체 틀 21"/>
          <p:cNvSpPr>
            <a:spLocks noGrp="1"/>
          </p:cNvSpPr>
          <p:nvPr>
            <p:ph type="body" sz="quarter" idx="18" hasCustomPrompt="1"/>
          </p:nvPr>
        </p:nvSpPr>
        <p:spPr>
          <a:xfrm>
            <a:off x="2294965" y="4812381"/>
            <a:ext cx="5369484" cy="1416050"/>
          </a:xfrm>
          <a:prstGeom prst="rect">
            <a:avLst/>
          </a:prstGeom>
        </p:spPr>
        <p:txBody>
          <a:bodyPr anchor="ctr"/>
          <a:lstStyle>
            <a:lvl1pPr marL="88900" indent="0" algn="l" defTabSz="914400" rtl="0" eaLnBrk="1" latinLnBrk="1" hangingPunct="1">
              <a:lnSpc>
                <a:spcPct val="110000"/>
              </a:lnSpc>
              <a:buNone/>
              <a:defRPr lang="ko-KR" altLang="en-US" sz="28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88900" indent="0" algn="l" defTabSz="914400" rtl="0" eaLnBrk="1" latinLnBrk="1" hangingPunct="1">
              <a:lnSpc>
                <a:spcPct val="110000"/>
              </a:lnSpc>
              <a:buNone/>
              <a:defRPr lang="ko-KR" altLang="en-US" sz="18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8900" indent="0" algn="l" defTabSz="914400" rtl="0" eaLnBrk="1" latinLnBrk="1" hangingPunct="1">
              <a:lnSpc>
                <a:spcPct val="110000"/>
              </a:lnSpc>
              <a:buNone/>
              <a:defRPr lang="ko-KR" altLang="en-US" sz="18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88900" indent="0" algn="l" defTabSz="914400" rtl="0" eaLnBrk="1" latinLnBrk="1" hangingPunct="1">
              <a:lnSpc>
                <a:spcPct val="110000"/>
              </a:lnSpc>
              <a:buNone/>
              <a:defRPr lang="ko-KR" altLang="en-US" sz="18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88900" indent="0" algn="l" defTabSz="914400" rtl="0" eaLnBrk="1" latinLnBrk="1" hangingPunct="1">
              <a:lnSpc>
                <a:spcPct val="110000"/>
              </a:lnSpc>
              <a:buNone/>
              <a:defRPr lang="ko-KR" altLang="en-US" sz="18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내용을 입력해주세요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단계구성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텍스트 개체 틀 20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7784"/>
            <a:ext cx="7380312" cy="724850"/>
          </a:xfrm>
          <a:prstGeom prst="rect">
            <a:avLst/>
          </a:prstGeom>
          <a:noFill/>
        </p:spPr>
        <p:txBody>
          <a:bodyPr wrap="square" lIns="216000" tIns="169200" rIns="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1pPr>
            <a:lvl2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2pPr>
            <a:lvl3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3pPr>
            <a:lvl4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4pPr>
            <a:lvl5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내용을 입력해주세요</a:t>
            </a:r>
            <a:endParaRPr lang="ko-KR" altLang="en-US" dirty="0"/>
          </a:p>
        </p:txBody>
      </p:sp>
      <p:sp>
        <p:nvSpPr>
          <p:cNvPr id="11" name="텍스트 개체 틀 49"/>
          <p:cNvSpPr>
            <a:spLocks noGrp="1"/>
          </p:cNvSpPr>
          <p:nvPr>
            <p:ph type="body" sz="quarter" idx="13" hasCustomPrompt="1"/>
          </p:nvPr>
        </p:nvSpPr>
        <p:spPr>
          <a:xfrm>
            <a:off x="0" y="943888"/>
            <a:ext cx="8675688" cy="4616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266700" indent="95250" algn="l" defTabSz="914400" rtl="0" eaLnBrk="1" latinLnBrk="1" hangingPunct="1">
              <a:buFont typeface="+mj-lt"/>
              <a:buAutoNum type="arabicPeriod"/>
              <a:defRPr lang="ko-KR" altLang="en-US" sz="3000" b="0" kern="1200" spc="-180" baseline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1pPr>
            <a:lvl2pPr marL="266700" indent="95250" algn="l" defTabSz="914400" rtl="0" eaLnBrk="1" latinLnBrk="1" hangingPunct="1">
              <a:defRPr lang="ko-KR" altLang="en-US" sz="2800" b="0" kern="1200" spc="-1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2pPr>
            <a:lvl3pPr marL="266700" indent="95250" algn="l" defTabSz="914400" rtl="0" eaLnBrk="1" latinLnBrk="1" hangingPunct="1">
              <a:defRPr lang="ko-KR" altLang="en-US" sz="2800" b="0" kern="1200" spc="-1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3pPr>
            <a:lvl4pPr marL="266700" indent="95250" algn="l" defTabSz="914400" rtl="0" eaLnBrk="1" latinLnBrk="1" hangingPunct="1">
              <a:defRPr lang="ko-KR" altLang="en-US" sz="2800" b="0" kern="1200" spc="-1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4pPr>
            <a:lvl5pPr marL="266700" indent="95250" algn="l" defTabSz="914400" rtl="0" eaLnBrk="1" latinLnBrk="1" hangingPunct="1">
              <a:defRPr lang="ko-KR" altLang="en-US" sz="2800" b="0" kern="1200" spc="-1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5pPr>
          </a:lstStyle>
          <a:p>
            <a:pPr lvl="0"/>
            <a:r>
              <a:rPr lang="en-US" altLang="ko-KR" dirty="0" smtClean="0"/>
              <a:t> </a:t>
            </a:r>
            <a:r>
              <a:rPr lang="ko-KR" altLang="en-US" dirty="0" smtClean="0"/>
              <a:t>내용을 입력해주세요</a:t>
            </a:r>
          </a:p>
        </p:txBody>
      </p:sp>
      <p:sp>
        <p:nvSpPr>
          <p:cNvPr id="18" name="텍스트 개체 틀 17"/>
          <p:cNvSpPr>
            <a:spLocks noGrp="1"/>
          </p:cNvSpPr>
          <p:nvPr>
            <p:ph type="body" sz="quarter" idx="14" hasCustomPrompt="1"/>
          </p:nvPr>
        </p:nvSpPr>
        <p:spPr>
          <a:xfrm>
            <a:off x="476250" y="1543050"/>
            <a:ext cx="1619250" cy="590550"/>
          </a:xfrm>
          <a:prstGeom prst="roundRect">
            <a:avLst/>
          </a:prstGeom>
          <a:ln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none"/>
        </p:style>
        <p:txBody>
          <a:bodyPr rtlCol="0" anchor="ctr">
            <a:scene3d>
              <a:camera prst="orthographicFront"/>
              <a:lightRig rig="glow" dir="t">
                <a:rot lat="0" lon="0" rev="3600000"/>
              </a:lightRig>
            </a:scene3d>
            <a:sp3d prstMaterial="softEdge">
              <a:contourClr>
                <a:schemeClr val="accent4">
                  <a:alpha val="95000"/>
                </a:schemeClr>
              </a:contourClr>
            </a:sp3d>
          </a:bodyPr>
          <a:lstStyle>
            <a:lvl1pPr marL="0" algn="ctr" defTabSz="914400" rtl="0" eaLnBrk="1" latinLnBrk="1" hangingPunct="1">
              <a:lnSpc>
                <a:spcPct val="80000"/>
              </a:lnSpc>
              <a:buNone/>
              <a:defRPr lang="ko-KR" altLang="en-US" sz="2800" b="1" kern="1200" spc="-100" baseline="0" dirty="0" smtClean="0">
                <a:ln>
                  <a:prstDash val="solid"/>
                </a:ln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2pPr>
            <a:lvl3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3pPr>
            <a:lvl4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4pPr>
            <a:lvl5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내용입력</a:t>
            </a:r>
            <a:endParaRPr lang="ko-KR" altLang="en-US" dirty="0"/>
          </a:p>
        </p:txBody>
      </p:sp>
      <p:sp>
        <p:nvSpPr>
          <p:cNvPr id="19" name="텍스트 개체 틀 17"/>
          <p:cNvSpPr>
            <a:spLocks noGrp="1"/>
          </p:cNvSpPr>
          <p:nvPr>
            <p:ph type="body" sz="quarter" idx="15" hasCustomPrompt="1"/>
          </p:nvPr>
        </p:nvSpPr>
        <p:spPr>
          <a:xfrm>
            <a:off x="2400300" y="1543050"/>
            <a:ext cx="6019800" cy="590550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glow" dir="t">
                <a:rot lat="0" lon="0" rev="3600000"/>
              </a:lightRig>
            </a:scene3d>
            <a:sp3d prstMaterial="softEdge">
              <a:contourClr>
                <a:schemeClr val="accent4">
                  <a:alpha val="95000"/>
                </a:schemeClr>
              </a:contourClr>
            </a:sp3d>
          </a:bodyPr>
          <a:lstStyle>
            <a:lvl1pPr marL="88900" indent="0" algn="l" defTabSz="914400" rtl="0" eaLnBrk="1" latinLnBrk="1" hangingPunct="1">
              <a:lnSpc>
                <a:spcPct val="110000"/>
              </a:lnSpc>
              <a:buNone/>
              <a:defRPr lang="ko-KR" altLang="en-US" sz="28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2pPr>
            <a:lvl3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3pPr>
            <a:lvl4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4pPr>
            <a:lvl5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내용을 입력해주세요</a:t>
            </a:r>
            <a:endParaRPr lang="ko-KR" altLang="en-US" dirty="0"/>
          </a:p>
        </p:txBody>
      </p:sp>
      <p:sp>
        <p:nvSpPr>
          <p:cNvPr id="20" name="텍스트 개체 틀 17"/>
          <p:cNvSpPr>
            <a:spLocks noGrp="1"/>
          </p:cNvSpPr>
          <p:nvPr>
            <p:ph type="body" sz="quarter" idx="16" hasCustomPrompt="1"/>
          </p:nvPr>
        </p:nvSpPr>
        <p:spPr>
          <a:xfrm>
            <a:off x="476250" y="2602706"/>
            <a:ext cx="1619250" cy="590550"/>
          </a:xfrm>
          <a:prstGeom prst="roundRect">
            <a:avLst/>
          </a:prstGeom>
          <a:ln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none"/>
        </p:style>
        <p:txBody>
          <a:bodyPr rtlCol="0" anchor="ctr">
            <a:scene3d>
              <a:camera prst="orthographicFront"/>
              <a:lightRig rig="glow" dir="t">
                <a:rot lat="0" lon="0" rev="3600000"/>
              </a:lightRig>
            </a:scene3d>
            <a:sp3d prstMaterial="softEdge">
              <a:contourClr>
                <a:schemeClr val="accent4">
                  <a:alpha val="95000"/>
                </a:schemeClr>
              </a:contourClr>
            </a:sp3d>
          </a:bodyPr>
          <a:lstStyle>
            <a:lvl1pPr marL="0" algn="ctr" defTabSz="914400" rtl="0" eaLnBrk="1" latinLnBrk="1" hangingPunct="1">
              <a:lnSpc>
                <a:spcPct val="80000"/>
              </a:lnSpc>
              <a:buNone/>
              <a:defRPr lang="ko-KR" altLang="en-US" sz="2800" b="1" kern="1200" spc="-100" baseline="0" dirty="0" smtClean="0">
                <a:ln>
                  <a:prstDash val="solid"/>
                </a:ln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2pPr>
            <a:lvl3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3pPr>
            <a:lvl4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4pPr>
            <a:lvl5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내용입력</a:t>
            </a:r>
            <a:endParaRPr lang="ko-KR" altLang="en-US" dirty="0"/>
          </a:p>
        </p:txBody>
      </p:sp>
      <p:sp>
        <p:nvSpPr>
          <p:cNvPr id="21" name="텍스트 개체 틀 17"/>
          <p:cNvSpPr>
            <a:spLocks noGrp="1"/>
          </p:cNvSpPr>
          <p:nvPr>
            <p:ph type="body" sz="quarter" idx="17" hasCustomPrompt="1"/>
          </p:nvPr>
        </p:nvSpPr>
        <p:spPr>
          <a:xfrm>
            <a:off x="2400300" y="2602706"/>
            <a:ext cx="6019800" cy="590550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glow" dir="t">
                <a:rot lat="0" lon="0" rev="3600000"/>
              </a:lightRig>
            </a:scene3d>
            <a:sp3d prstMaterial="softEdge">
              <a:contourClr>
                <a:schemeClr val="accent4">
                  <a:alpha val="95000"/>
                </a:schemeClr>
              </a:contourClr>
            </a:sp3d>
          </a:bodyPr>
          <a:lstStyle>
            <a:lvl1pPr marL="88900" indent="0" algn="l" defTabSz="914400" rtl="0" eaLnBrk="1" latinLnBrk="1" hangingPunct="1">
              <a:lnSpc>
                <a:spcPct val="110000"/>
              </a:lnSpc>
              <a:buNone/>
              <a:defRPr lang="ko-KR" altLang="en-US" sz="28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2pPr>
            <a:lvl3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3pPr>
            <a:lvl4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4pPr>
            <a:lvl5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내용을 입력해주세요</a:t>
            </a:r>
            <a:endParaRPr lang="ko-KR" altLang="en-US" dirty="0"/>
          </a:p>
        </p:txBody>
      </p:sp>
      <p:sp>
        <p:nvSpPr>
          <p:cNvPr id="22" name="텍스트 개체 틀 17"/>
          <p:cNvSpPr>
            <a:spLocks noGrp="1"/>
          </p:cNvSpPr>
          <p:nvPr>
            <p:ph type="body" sz="quarter" idx="18" hasCustomPrompt="1"/>
          </p:nvPr>
        </p:nvSpPr>
        <p:spPr>
          <a:xfrm>
            <a:off x="476250" y="3662362"/>
            <a:ext cx="1619250" cy="590550"/>
          </a:xfrm>
          <a:prstGeom prst="roundRect">
            <a:avLst/>
          </a:prstGeom>
          <a:ln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none"/>
        </p:style>
        <p:txBody>
          <a:bodyPr rtlCol="0" anchor="ctr">
            <a:scene3d>
              <a:camera prst="orthographicFront"/>
              <a:lightRig rig="glow" dir="t">
                <a:rot lat="0" lon="0" rev="3600000"/>
              </a:lightRig>
            </a:scene3d>
            <a:sp3d prstMaterial="softEdge">
              <a:contourClr>
                <a:schemeClr val="accent4">
                  <a:alpha val="95000"/>
                </a:schemeClr>
              </a:contourClr>
            </a:sp3d>
          </a:bodyPr>
          <a:lstStyle>
            <a:lvl1pPr marL="0" algn="ctr" defTabSz="914400" rtl="0" eaLnBrk="1" latinLnBrk="1" hangingPunct="1">
              <a:lnSpc>
                <a:spcPct val="80000"/>
              </a:lnSpc>
              <a:buNone/>
              <a:defRPr lang="ko-KR" altLang="en-US" sz="2800" b="1" kern="1200" spc="-100" baseline="0" dirty="0" smtClean="0">
                <a:ln>
                  <a:prstDash val="solid"/>
                </a:ln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2pPr>
            <a:lvl3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3pPr>
            <a:lvl4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4pPr>
            <a:lvl5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내용입력</a:t>
            </a:r>
            <a:endParaRPr lang="ko-KR" altLang="en-US" dirty="0"/>
          </a:p>
        </p:txBody>
      </p:sp>
      <p:sp>
        <p:nvSpPr>
          <p:cNvPr id="23" name="텍스트 개체 틀 17"/>
          <p:cNvSpPr>
            <a:spLocks noGrp="1"/>
          </p:cNvSpPr>
          <p:nvPr>
            <p:ph type="body" sz="quarter" idx="19" hasCustomPrompt="1"/>
          </p:nvPr>
        </p:nvSpPr>
        <p:spPr>
          <a:xfrm>
            <a:off x="2400300" y="3662362"/>
            <a:ext cx="6019800" cy="590550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glow" dir="t">
                <a:rot lat="0" lon="0" rev="3600000"/>
              </a:lightRig>
            </a:scene3d>
            <a:sp3d prstMaterial="softEdge">
              <a:contourClr>
                <a:schemeClr val="accent4">
                  <a:alpha val="95000"/>
                </a:schemeClr>
              </a:contourClr>
            </a:sp3d>
          </a:bodyPr>
          <a:lstStyle>
            <a:lvl1pPr marL="88900" indent="0" algn="l" defTabSz="914400" rtl="0" eaLnBrk="1" latinLnBrk="1" hangingPunct="1">
              <a:lnSpc>
                <a:spcPct val="110000"/>
              </a:lnSpc>
              <a:buNone/>
              <a:defRPr lang="ko-KR" altLang="en-US" sz="28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2pPr>
            <a:lvl3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3pPr>
            <a:lvl4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4pPr>
            <a:lvl5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내용을 입력해주세요</a:t>
            </a:r>
            <a:endParaRPr lang="ko-KR" altLang="en-US" dirty="0"/>
          </a:p>
        </p:txBody>
      </p:sp>
      <p:sp>
        <p:nvSpPr>
          <p:cNvPr id="24" name="텍스트 개체 틀 17"/>
          <p:cNvSpPr>
            <a:spLocks noGrp="1"/>
          </p:cNvSpPr>
          <p:nvPr>
            <p:ph type="body" sz="quarter" idx="20" hasCustomPrompt="1"/>
          </p:nvPr>
        </p:nvSpPr>
        <p:spPr>
          <a:xfrm>
            <a:off x="476250" y="4722018"/>
            <a:ext cx="1619250" cy="590550"/>
          </a:xfrm>
          <a:prstGeom prst="roundRect">
            <a:avLst/>
          </a:prstGeom>
          <a:ln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none"/>
        </p:style>
        <p:txBody>
          <a:bodyPr rtlCol="0" anchor="ctr">
            <a:scene3d>
              <a:camera prst="orthographicFront"/>
              <a:lightRig rig="glow" dir="t">
                <a:rot lat="0" lon="0" rev="3600000"/>
              </a:lightRig>
            </a:scene3d>
            <a:sp3d prstMaterial="softEdge">
              <a:contourClr>
                <a:schemeClr val="accent4">
                  <a:alpha val="95000"/>
                </a:schemeClr>
              </a:contourClr>
            </a:sp3d>
          </a:bodyPr>
          <a:lstStyle>
            <a:lvl1pPr marL="0" algn="ctr" defTabSz="914400" rtl="0" eaLnBrk="1" latinLnBrk="1" hangingPunct="1">
              <a:lnSpc>
                <a:spcPct val="80000"/>
              </a:lnSpc>
              <a:buNone/>
              <a:defRPr lang="ko-KR" altLang="en-US" sz="2800" b="1" kern="1200" spc="-100" baseline="0" dirty="0" smtClean="0">
                <a:ln>
                  <a:prstDash val="solid"/>
                </a:ln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2pPr>
            <a:lvl3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3pPr>
            <a:lvl4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4pPr>
            <a:lvl5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내용입력</a:t>
            </a:r>
            <a:endParaRPr lang="ko-KR" altLang="en-US" dirty="0"/>
          </a:p>
        </p:txBody>
      </p:sp>
      <p:sp>
        <p:nvSpPr>
          <p:cNvPr id="25" name="텍스트 개체 틀 17"/>
          <p:cNvSpPr>
            <a:spLocks noGrp="1"/>
          </p:cNvSpPr>
          <p:nvPr>
            <p:ph type="body" sz="quarter" idx="21" hasCustomPrompt="1"/>
          </p:nvPr>
        </p:nvSpPr>
        <p:spPr>
          <a:xfrm>
            <a:off x="2400300" y="4722018"/>
            <a:ext cx="6019800" cy="590550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glow" dir="t">
                <a:rot lat="0" lon="0" rev="3600000"/>
              </a:lightRig>
            </a:scene3d>
            <a:sp3d prstMaterial="softEdge">
              <a:contourClr>
                <a:schemeClr val="accent4">
                  <a:alpha val="95000"/>
                </a:schemeClr>
              </a:contourClr>
            </a:sp3d>
          </a:bodyPr>
          <a:lstStyle>
            <a:lvl1pPr marL="88900" indent="0" algn="l" defTabSz="914400" rtl="0" eaLnBrk="1" latinLnBrk="1" hangingPunct="1">
              <a:lnSpc>
                <a:spcPct val="110000"/>
              </a:lnSpc>
              <a:buNone/>
              <a:defRPr lang="ko-KR" altLang="en-US" sz="28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2pPr>
            <a:lvl3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3pPr>
            <a:lvl4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4pPr>
            <a:lvl5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내용을 입력해주세요</a:t>
            </a:r>
            <a:endParaRPr lang="ko-KR" altLang="en-US" dirty="0"/>
          </a:p>
        </p:txBody>
      </p:sp>
      <p:sp>
        <p:nvSpPr>
          <p:cNvPr id="26" name="텍스트 개체 틀 17"/>
          <p:cNvSpPr>
            <a:spLocks noGrp="1"/>
          </p:cNvSpPr>
          <p:nvPr>
            <p:ph type="body" sz="quarter" idx="22" hasCustomPrompt="1"/>
          </p:nvPr>
        </p:nvSpPr>
        <p:spPr>
          <a:xfrm>
            <a:off x="476250" y="5781675"/>
            <a:ext cx="1619250" cy="590550"/>
          </a:xfrm>
          <a:prstGeom prst="roundRect">
            <a:avLst/>
          </a:prstGeom>
          <a:ln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none"/>
        </p:style>
        <p:txBody>
          <a:bodyPr rtlCol="0" anchor="ctr">
            <a:scene3d>
              <a:camera prst="orthographicFront"/>
              <a:lightRig rig="glow" dir="t">
                <a:rot lat="0" lon="0" rev="3600000"/>
              </a:lightRig>
            </a:scene3d>
            <a:sp3d prstMaterial="softEdge">
              <a:contourClr>
                <a:schemeClr val="accent4">
                  <a:alpha val="95000"/>
                </a:schemeClr>
              </a:contourClr>
            </a:sp3d>
          </a:bodyPr>
          <a:lstStyle>
            <a:lvl1pPr marL="0" algn="ctr" defTabSz="914400" rtl="0" eaLnBrk="1" latinLnBrk="1" hangingPunct="1">
              <a:lnSpc>
                <a:spcPct val="80000"/>
              </a:lnSpc>
              <a:buNone/>
              <a:defRPr lang="ko-KR" altLang="en-US" sz="2800" b="1" kern="1200" spc="-100" baseline="0" dirty="0" smtClean="0">
                <a:ln>
                  <a:prstDash val="solid"/>
                </a:ln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2pPr>
            <a:lvl3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3pPr>
            <a:lvl4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4pPr>
            <a:lvl5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내용입력</a:t>
            </a:r>
            <a:endParaRPr lang="ko-KR" altLang="en-US" dirty="0"/>
          </a:p>
        </p:txBody>
      </p:sp>
      <p:sp>
        <p:nvSpPr>
          <p:cNvPr id="27" name="텍스트 개체 틀 17"/>
          <p:cNvSpPr>
            <a:spLocks noGrp="1"/>
          </p:cNvSpPr>
          <p:nvPr>
            <p:ph type="body" sz="quarter" idx="23" hasCustomPrompt="1"/>
          </p:nvPr>
        </p:nvSpPr>
        <p:spPr>
          <a:xfrm>
            <a:off x="2400300" y="5781675"/>
            <a:ext cx="6019800" cy="590550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glow" dir="t">
                <a:rot lat="0" lon="0" rev="3600000"/>
              </a:lightRig>
            </a:scene3d>
            <a:sp3d prstMaterial="softEdge">
              <a:contourClr>
                <a:schemeClr val="accent4">
                  <a:alpha val="95000"/>
                </a:schemeClr>
              </a:contourClr>
            </a:sp3d>
          </a:bodyPr>
          <a:lstStyle>
            <a:lvl1pPr marL="88900" indent="0" algn="l" defTabSz="914400" rtl="0" eaLnBrk="1" latinLnBrk="1" hangingPunct="1">
              <a:lnSpc>
                <a:spcPct val="110000"/>
              </a:lnSpc>
              <a:buNone/>
              <a:defRPr lang="ko-KR" altLang="en-US" sz="28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2pPr>
            <a:lvl3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3pPr>
            <a:lvl4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4pPr>
            <a:lvl5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내용을 입력해주세요</a:t>
            </a:r>
            <a:endParaRPr lang="ko-KR" alt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단계구성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텍스트 개체 틀 20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7784"/>
            <a:ext cx="7380312" cy="724850"/>
          </a:xfrm>
          <a:prstGeom prst="rect">
            <a:avLst/>
          </a:prstGeom>
          <a:noFill/>
        </p:spPr>
        <p:txBody>
          <a:bodyPr wrap="square" lIns="216000" tIns="169200" rIns="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1pPr>
            <a:lvl2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2pPr>
            <a:lvl3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3pPr>
            <a:lvl4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4pPr>
            <a:lvl5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내용을 입력해주세요</a:t>
            </a:r>
            <a:endParaRPr lang="ko-KR" altLang="en-US" dirty="0"/>
          </a:p>
        </p:txBody>
      </p:sp>
      <p:sp>
        <p:nvSpPr>
          <p:cNvPr id="11" name="텍스트 개체 틀 49"/>
          <p:cNvSpPr>
            <a:spLocks noGrp="1"/>
          </p:cNvSpPr>
          <p:nvPr>
            <p:ph type="body" sz="quarter" idx="13" hasCustomPrompt="1"/>
          </p:nvPr>
        </p:nvSpPr>
        <p:spPr>
          <a:xfrm>
            <a:off x="0" y="943888"/>
            <a:ext cx="8675688" cy="4616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266700" indent="95250" algn="l" defTabSz="914400" rtl="0" eaLnBrk="1" latinLnBrk="1" hangingPunct="1">
              <a:buFont typeface="+mj-lt"/>
              <a:buAutoNum type="arabicPeriod"/>
              <a:defRPr lang="ko-KR" altLang="en-US" sz="3000" b="0" kern="1200" spc="-180" baseline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1pPr>
            <a:lvl2pPr marL="266700" indent="95250" algn="l" defTabSz="914400" rtl="0" eaLnBrk="1" latinLnBrk="1" hangingPunct="1">
              <a:defRPr lang="ko-KR" altLang="en-US" sz="2800" b="0" kern="1200" spc="-1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2pPr>
            <a:lvl3pPr marL="266700" indent="95250" algn="l" defTabSz="914400" rtl="0" eaLnBrk="1" latinLnBrk="1" hangingPunct="1">
              <a:defRPr lang="ko-KR" altLang="en-US" sz="2800" b="0" kern="1200" spc="-1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3pPr>
            <a:lvl4pPr marL="266700" indent="95250" algn="l" defTabSz="914400" rtl="0" eaLnBrk="1" latinLnBrk="1" hangingPunct="1">
              <a:defRPr lang="ko-KR" altLang="en-US" sz="2800" b="0" kern="1200" spc="-1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4pPr>
            <a:lvl5pPr marL="266700" indent="95250" algn="l" defTabSz="914400" rtl="0" eaLnBrk="1" latinLnBrk="1" hangingPunct="1">
              <a:defRPr lang="ko-KR" altLang="en-US" sz="2800" b="0" kern="1200" spc="-1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5pPr>
          </a:lstStyle>
          <a:p>
            <a:pPr lvl="0"/>
            <a:r>
              <a:rPr lang="en-US" altLang="ko-KR" dirty="0" smtClean="0"/>
              <a:t> </a:t>
            </a:r>
            <a:r>
              <a:rPr lang="ko-KR" altLang="en-US" dirty="0" smtClean="0"/>
              <a:t>내용을 입력해주세요</a:t>
            </a:r>
          </a:p>
        </p:txBody>
      </p:sp>
      <p:sp>
        <p:nvSpPr>
          <p:cNvPr id="18" name="텍스트 개체 틀 17"/>
          <p:cNvSpPr>
            <a:spLocks noGrp="1"/>
          </p:cNvSpPr>
          <p:nvPr>
            <p:ph type="body" sz="quarter" idx="14" hasCustomPrompt="1"/>
          </p:nvPr>
        </p:nvSpPr>
        <p:spPr>
          <a:xfrm>
            <a:off x="476250" y="1543050"/>
            <a:ext cx="1619250" cy="590550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glow" dir="t">
                <a:rot lat="0" lon="0" rev="3600000"/>
              </a:lightRig>
            </a:scene3d>
            <a:sp3d prstMaterial="softEdge">
              <a:contourClr>
                <a:schemeClr val="accent4">
                  <a:alpha val="95000"/>
                </a:schemeClr>
              </a:contourClr>
            </a:sp3d>
          </a:bodyPr>
          <a:lstStyle>
            <a:lvl1pPr marL="0" algn="ctr" defTabSz="914400" rtl="0" eaLnBrk="1" latinLnBrk="1" hangingPunct="1">
              <a:lnSpc>
                <a:spcPct val="80000"/>
              </a:lnSpc>
              <a:buNone/>
              <a:defRPr lang="ko-KR" altLang="en-US" sz="2800" b="1" kern="1200" spc="-100" baseline="0" dirty="0" smtClean="0">
                <a:ln>
                  <a:prstDash val="solid"/>
                </a:ln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2pPr>
            <a:lvl3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3pPr>
            <a:lvl4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4pPr>
            <a:lvl5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내용입력</a:t>
            </a:r>
            <a:endParaRPr lang="ko-KR" altLang="en-US" dirty="0"/>
          </a:p>
        </p:txBody>
      </p:sp>
      <p:sp>
        <p:nvSpPr>
          <p:cNvPr id="19" name="텍스트 개체 틀 17"/>
          <p:cNvSpPr>
            <a:spLocks noGrp="1"/>
          </p:cNvSpPr>
          <p:nvPr>
            <p:ph type="body" sz="quarter" idx="15" hasCustomPrompt="1"/>
          </p:nvPr>
        </p:nvSpPr>
        <p:spPr>
          <a:xfrm>
            <a:off x="2400300" y="1543050"/>
            <a:ext cx="6019800" cy="1095375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glow" dir="t">
                <a:rot lat="0" lon="0" rev="3600000"/>
              </a:lightRig>
            </a:scene3d>
            <a:sp3d prstMaterial="softEdge">
              <a:contourClr>
                <a:schemeClr val="accent4">
                  <a:alpha val="95000"/>
                </a:schemeClr>
              </a:contourClr>
            </a:sp3d>
          </a:bodyPr>
          <a:lstStyle>
            <a:lvl1pPr marL="88900" indent="0" algn="l" defTabSz="914400" rtl="0" eaLnBrk="1" latinLnBrk="1" hangingPunct="1">
              <a:lnSpc>
                <a:spcPct val="110000"/>
              </a:lnSpc>
              <a:buNone/>
              <a:defRPr lang="ko-KR" altLang="en-US" sz="28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2pPr>
            <a:lvl3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3pPr>
            <a:lvl4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4pPr>
            <a:lvl5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내용을 입력해주세요</a:t>
            </a:r>
            <a:endParaRPr lang="en-US" altLang="ko-KR" dirty="0" smtClean="0"/>
          </a:p>
          <a:p>
            <a:pPr lvl="0"/>
            <a:r>
              <a:rPr lang="ko-KR" altLang="en-US" dirty="0" smtClean="0"/>
              <a:t>내용을 입력해주세요</a:t>
            </a:r>
            <a:endParaRPr lang="ko-KR" altLang="en-US" dirty="0"/>
          </a:p>
        </p:txBody>
      </p:sp>
      <p:sp>
        <p:nvSpPr>
          <p:cNvPr id="22" name="텍스트 개체 틀 17"/>
          <p:cNvSpPr>
            <a:spLocks noGrp="1"/>
          </p:cNvSpPr>
          <p:nvPr>
            <p:ph type="body" sz="quarter" idx="18" hasCustomPrompt="1"/>
          </p:nvPr>
        </p:nvSpPr>
        <p:spPr>
          <a:xfrm>
            <a:off x="476250" y="2843212"/>
            <a:ext cx="1619250" cy="590550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glow" dir="t">
                <a:rot lat="0" lon="0" rev="3600000"/>
              </a:lightRig>
            </a:scene3d>
            <a:sp3d prstMaterial="softEdge">
              <a:contourClr>
                <a:schemeClr val="accent4">
                  <a:alpha val="95000"/>
                </a:schemeClr>
              </a:contourClr>
            </a:sp3d>
          </a:bodyPr>
          <a:lstStyle>
            <a:lvl1pPr marL="0" algn="ctr" defTabSz="914400" rtl="0" eaLnBrk="1" latinLnBrk="1" hangingPunct="1">
              <a:lnSpc>
                <a:spcPct val="80000"/>
              </a:lnSpc>
              <a:buNone/>
              <a:defRPr lang="ko-KR" altLang="en-US" sz="2800" b="1" kern="1200" spc="-100" baseline="0" dirty="0" smtClean="0">
                <a:ln>
                  <a:prstDash val="solid"/>
                </a:ln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2pPr>
            <a:lvl3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3pPr>
            <a:lvl4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4pPr>
            <a:lvl5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내용입력</a:t>
            </a:r>
            <a:endParaRPr lang="ko-KR" altLang="en-US" dirty="0"/>
          </a:p>
        </p:txBody>
      </p:sp>
      <p:sp>
        <p:nvSpPr>
          <p:cNvPr id="23" name="텍스트 개체 틀 17"/>
          <p:cNvSpPr>
            <a:spLocks noGrp="1"/>
          </p:cNvSpPr>
          <p:nvPr>
            <p:ph type="body" sz="quarter" idx="19" hasCustomPrompt="1"/>
          </p:nvPr>
        </p:nvSpPr>
        <p:spPr>
          <a:xfrm>
            <a:off x="2400300" y="2843211"/>
            <a:ext cx="6019800" cy="1566863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glow" dir="t">
                <a:rot lat="0" lon="0" rev="3600000"/>
              </a:lightRig>
            </a:scene3d>
            <a:sp3d prstMaterial="softEdge">
              <a:contourClr>
                <a:schemeClr val="accent4">
                  <a:alpha val="95000"/>
                </a:schemeClr>
              </a:contourClr>
            </a:sp3d>
          </a:bodyPr>
          <a:lstStyle>
            <a:lvl1pPr marL="88900" marR="0" indent="0" algn="l" defTabSz="914400" rtl="0" eaLnBrk="1" fontAlgn="auto" latinLnBrk="1" hangingPunct="1">
              <a:lnSpc>
                <a:spcPct val="11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lang="ko-KR" altLang="en-US" sz="28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2pPr>
            <a:lvl3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3pPr>
            <a:lvl4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4pPr>
            <a:lvl5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내용을 입력해주세요</a:t>
            </a:r>
            <a:endParaRPr lang="en-US" altLang="ko-KR" dirty="0" smtClean="0"/>
          </a:p>
          <a:p>
            <a:pPr marL="88900" marR="0" lvl="0" indent="0" algn="l" defTabSz="914400" rtl="0" eaLnBrk="1" fontAlgn="auto" latinLnBrk="1" hangingPunct="1">
              <a:lnSpc>
                <a:spcPct val="11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ko-KR" altLang="en-US" dirty="0" smtClean="0"/>
              <a:t>내용을 입력해주세요</a:t>
            </a:r>
            <a:endParaRPr lang="en-US" altLang="ko-KR" dirty="0" smtClean="0"/>
          </a:p>
          <a:p>
            <a:pPr marL="88900" marR="0" lvl="0" indent="0" algn="l" defTabSz="914400" rtl="0" eaLnBrk="1" fontAlgn="auto" latinLnBrk="1" hangingPunct="1">
              <a:lnSpc>
                <a:spcPct val="11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ko-KR" altLang="en-US" dirty="0" smtClean="0"/>
              <a:t>내용을 입력해주세요</a:t>
            </a:r>
            <a:endParaRPr lang="en-US" altLang="ko-KR" dirty="0" smtClean="0"/>
          </a:p>
        </p:txBody>
      </p:sp>
      <p:sp>
        <p:nvSpPr>
          <p:cNvPr id="26" name="텍스트 개체 틀 17"/>
          <p:cNvSpPr>
            <a:spLocks noGrp="1"/>
          </p:cNvSpPr>
          <p:nvPr>
            <p:ph type="body" sz="quarter" idx="22" hasCustomPrompt="1"/>
          </p:nvPr>
        </p:nvSpPr>
        <p:spPr>
          <a:xfrm>
            <a:off x="476250" y="4610100"/>
            <a:ext cx="1619250" cy="590550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glow" dir="t">
                <a:rot lat="0" lon="0" rev="3600000"/>
              </a:lightRig>
            </a:scene3d>
            <a:sp3d prstMaterial="softEdge">
              <a:contourClr>
                <a:schemeClr val="accent4">
                  <a:alpha val="95000"/>
                </a:schemeClr>
              </a:contourClr>
            </a:sp3d>
          </a:bodyPr>
          <a:lstStyle>
            <a:lvl1pPr marL="0" algn="ctr" defTabSz="914400" rtl="0" eaLnBrk="1" latinLnBrk="1" hangingPunct="1">
              <a:lnSpc>
                <a:spcPct val="80000"/>
              </a:lnSpc>
              <a:buNone/>
              <a:defRPr lang="ko-KR" altLang="en-US" sz="2800" b="1" kern="1200" spc="-100" baseline="0" dirty="0" smtClean="0">
                <a:ln>
                  <a:prstDash val="solid"/>
                </a:ln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2pPr>
            <a:lvl3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3pPr>
            <a:lvl4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4pPr>
            <a:lvl5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내용입력</a:t>
            </a:r>
            <a:endParaRPr lang="ko-KR" altLang="en-US" dirty="0"/>
          </a:p>
        </p:txBody>
      </p:sp>
      <p:sp>
        <p:nvSpPr>
          <p:cNvPr id="27" name="텍스트 개체 틀 17"/>
          <p:cNvSpPr>
            <a:spLocks noGrp="1"/>
          </p:cNvSpPr>
          <p:nvPr>
            <p:ph type="body" sz="quarter" idx="23" hasCustomPrompt="1"/>
          </p:nvPr>
        </p:nvSpPr>
        <p:spPr>
          <a:xfrm>
            <a:off x="2400300" y="4610099"/>
            <a:ext cx="6019800" cy="1876425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glow" dir="t">
                <a:rot lat="0" lon="0" rev="3600000"/>
              </a:lightRig>
            </a:scene3d>
            <a:sp3d prstMaterial="softEdge">
              <a:contourClr>
                <a:schemeClr val="accent4">
                  <a:alpha val="95000"/>
                </a:schemeClr>
              </a:contourClr>
            </a:sp3d>
          </a:bodyPr>
          <a:lstStyle>
            <a:lvl1pPr marL="88900" marR="0" indent="0" algn="l" defTabSz="914400" rtl="0" eaLnBrk="1" fontAlgn="auto" latinLnBrk="1" hangingPunct="1">
              <a:lnSpc>
                <a:spcPct val="11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lang="ko-KR" altLang="en-US" sz="28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2pPr>
            <a:lvl3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3pPr>
            <a:lvl4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4pPr>
            <a:lvl5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내용을 입력해주세요</a:t>
            </a:r>
            <a:endParaRPr lang="en-US" altLang="ko-KR" dirty="0" smtClean="0"/>
          </a:p>
          <a:p>
            <a:pPr lvl="0"/>
            <a:r>
              <a:rPr lang="ko-KR" altLang="en-US" dirty="0" smtClean="0"/>
              <a:t>내용을 입력해주세요</a:t>
            </a:r>
            <a:endParaRPr lang="en-US" altLang="ko-KR" dirty="0" smtClean="0"/>
          </a:p>
          <a:p>
            <a:pPr marL="88900" marR="0" lvl="0" indent="0" algn="l" defTabSz="914400" rtl="0" eaLnBrk="1" fontAlgn="auto" latinLnBrk="1" hangingPunct="1">
              <a:lnSpc>
                <a:spcPct val="11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ko-KR" altLang="en-US" dirty="0" smtClean="0"/>
              <a:t>내용을 입력해주세요</a:t>
            </a:r>
            <a:endParaRPr lang="en-US" altLang="ko-KR" dirty="0" smtClean="0"/>
          </a:p>
          <a:p>
            <a:pPr marL="88900" marR="0" lvl="0" indent="0" algn="l" defTabSz="914400" rtl="0" eaLnBrk="1" fontAlgn="auto" latinLnBrk="1" hangingPunct="1">
              <a:lnSpc>
                <a:spcPct val="11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ko-KR" altLang="en-US" dirty="0" smtClean="0"/>
              <a:t>내용을 입력해주세요</a:t>
            </a:r>
            <a:endParaRPr lang="en-US" altLang="ko-KR" dirty="0" smtClean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표+그림+설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텍스트 개체 틀 20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7784"/>
            <a:ext cx="7380312" cy="724850"/>
          </a:xfrm>
          <a:prstGeom prst="rect">
            <a:avLst/>
          </a:prstGeom>
          <a:noFill/>
        </p:spPr>
        <p:txBody>
          <a:bodyPr wrap="square" lIns="216000" tIns="169200" rIns="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1pPr>
            <a:lvl2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2pPr>
            <a:lvl3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3pPr>
            <a:lvl4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4pPr>
            <a:lvl5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내용을 입력해주세요</a:t>
            </a:r>
            <a:endParaRPr lang="ko-KR" altLang="en-US" dirty="0"/>
          </a:p>
        </p:txBody>
      </p:sp>
      <p:sp>
        <p:nvSpPr>
          <p:cNvPr id="14" name="텍스트 개체 틀 49"/>
          <p:cNvSpPr>
            <a:spLocks noGrp="1"/>
          </p:cNvSpPr>
          <p:nvPr>
            <p:ph type="body" sz="quarter" idx="13" hasCustomPrompt="1"/>
          </p:nvPr>
        </p:nvSpPr>
        <p:spPr>
          <a:xfrm>
            <a:off x="0" y="943888"/>
            <a:ext cx="8675688" cy="4616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266700" indent="95250" algn="l" defTabSz="914400" rtl="0" eaLnBrk="1" latinLnBrk="1" hangingPunct="1">
              <a:buFont typeface="+mj-lt"/>
              <a:buAutoNum type="arabicPeriod"/>
              <a:defRPr lang="ko-KR" altLang="en-US" sz="3000" b="0" kern="1200" spc="-180" baseline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1pPr>
            <a:lvl2pPr marL="266700" indent="95250" algn="l" defTabSz="914400" rtl="0" eaLnBrk="1" latinLnBrk="1" hangingPunct="1">
              <a:defRPr lang="ko-KR" altLang="en-US" sz="2800" b="0" kern="1200" spc="-1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2pPr>
            <a:lvl3pPr marL="266700" indent="95250" algn="l" defTabSz="914400" rtl="0" eaLnBrk="1" latinLnBrk="1" hangingPunct="1">
              <a:defRPr lang="ko-KR" altLang="en-US" sz="2800" b="0" kern="1200" spc="-1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3pPr>
            <a:lvl4pPr marL="266700" indent="95250" algn="l" defTabSz="914400" rtl="0" eaLnBrk="1" latinLnBrk="1" hangingPunct="1">
              <a:defRPr lang="ko-KR" altLang="en-US" sz="2800" b="0" kern="1200" spc="-1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4pPr>
            <a:lvl5pPr marL="266700" indent="95250" algn="l" defTabSz="914400" rtl="0" eaLnBrk="1" latinLnBrk="1" hangingPunct="1">
              <a:defRPr lang="ko-KR" altLang="en-US" sz="2800" b="0" kern="1200" spc="-1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5pPr>
          </a:lstStyle>
          <a:p>
            <a:pPr lvl="0"/>
            <a:r>
              <a:rPr lang="en-US" altLang="ko-KR" dirty="0" smtClean="0"/>
              <a:t> </a:t>
            </a:r>
            <a:r>
              <a:rPr lang="ko-KR" altLang="en-US" dirty="0" smtClean="0"/>
              <a:t>내용을 입력해주세요</a:t>
            </a:r>
          </a:p>
        </p:txBody>
      </p:sp>
      <p:sp>
        <p:nvSpPr>
          <p:cNvPr id="79" name="텍스트 개체 틀 78"/>
          <p:cNvSpPr>
            <a:spLocks noGrp="1"/>
          </p:cNvSpPr>
          <p:nvPr>
            <p:ph type="body" sz="quarter" idx="14" hasCustomPrompt="1"/>
          </p:nvPr>
        </p:nvSpPr>
        <p:spPr>
          <a:xfrm>
            <a:off x="585173" y="1638300"/>
            <a:ext cx="2276475" cy="590550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marL="0" algn="ctr" defTabSz="914400" rtl="0" eaLnBrk="1" latinLnBrk="1" hangingPunct="1">
              <a:lnSpc>
                <a:spcPct val="80000"/>
              </a:lnSpc>
              <a:buNone/>
              <a:defRPr lang="ko-KR" altLang="en-US" sz="2800" b="1" kern="1200" baseline="0" dirty="0" smtClean="0">
                <a:ln>
                  <a:prstDash val="solid"/>
                </a:ln>
                <a:solidFill>
                  <a:schemeClr val="bg1"/>
                </a:solidFill>
                <a:effectLst>
                  <a:outerShdw blurRad="88000" dist="50800" dir="5040000" algn="tl">
                    <a:schemeClr val="tx1">
                      <a:alpha val="7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pPr marL="0" lvl="0" algn="ctr" defTabSz="914400" rtl="0" eaLnBrk="1" latinLnBrk="1" hangingPunct="1">
              <a:lnSpc>
                <a:spcPct val="80000"/>
              </a:lnSpc>
            </a:pPr>
            <a:r>
              <a:rPr lang="ko-KR" altLang="en-US" dirty="0" smtClean="0"/>
              <a:t>내용 입력</a:t>
            </a:r>
            <a:endParaRPr lang="en-US" altLang="ko-KR" dirty="0" smtClean="0"/>
          </a:p>
        </p:txBody>
      </p:sp>
      <p:sp>
        <p:nvSpPr>
          <p:cNvPr id="84" name="텍스트 개체 틀 78"/>
          <p:cNvSpPr>
            <a:spLocks noGrp="1"/>
          </p:cNvSpPr>
          <p:nvPr>
            <p:ph type="body" sz="quarter" idx="15" hasCustomPrompt="1"/>
          </p:nvPr>
        </p:nvSpPr>
        <p:spPr>
          <a:xfrm>
            <a:off x="6034702" y="1638300"/>
            <a:ext cx="2276475" cy="590550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marL="0" algn="ctr" defTabSz="914400" rtl="0" eaLnBrk="1" latinLnBrk="1" hangingPunct="1">
              <a:lnSpc>
                <a:spcPct val="80000"/>
              </a:lnSpc>
              <a:buNone/>
              <a:defRPr lang="ko-KR" altLang="en-US" sz="2800" b="1" kern="1200" dirty="0" smtClean="0">
                <a:ln>
                  <a:prstDash val="solid"/>
                </a:ln>
                <a:solidFill>
                  <a:schemeClr val="bg1"/>
                </a:solidFill>
                <a:effectLst>
                  <a:outerShdw blurRad="88000" dist="50800" dir="5040000" algn="tl">
                    <a:schemeClr val="tx1">
                      <a:alpha val="7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pPr marL="0" lvl="0" algn="ctr" defTabSz="914400" rtl="0" eaLnBrk="1" latinLnBrk="1" hangingPunct="1">
              <a:lnSpc>
                <a:spcPct val="80000"/>
              </a:lnSpc>
            </a:pPr>
            <a:r>
              <a:rPr lang="ko-KR" altLang="en-US" dirty="0" smtClean="0"/>
              <a:t>내용 입력</a:t>
            </a:r>
            <a:endParaRPr lang="en-US" altLang="ko-KR" dirty="0" smtClean="0"/>
          </a:p>
        </p:txBody>
      </p:sp>
      <p:sp>
        <p:nvSpPr>
          <p:cNvPr id="88" name="텍스트 개체 틀 78"/>
          <p:cNvSpPr>
            <a:spLocks noGrp="1"/>
          </p:cNvSpPr>
          <p:nvPr>
            <p:ph type="body" sz="quarter" idx="16" hasCustomPrompt="1"/>
          </p:nvPr>
        </p:nvSpPr>
        <p:spPr>
          <a:xfrm>
            <a:off x="3309938" y="1638300"/>
            <a:ext cx="2276475" cy="590550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marL="0" algn="ctr" defTabSz="914400" rtl="0" eaLnBrk="1" latinLnBrk="1" hangingPunct="1">
              <a:lnSpc>
                <a:spcPct val="80000"/>
              </a:lnSpc>
              <a:buNone/>
              <a:defRPr lang="ko-KR" altLang="en-US" sz="2800" b="1" kern="1200" dirty="0" smtClean="0">
                <a:ln>
                  <a:prstDash val="solid"/>
                </a:ln>
                <a:solidFill>
                  <a:schemeClr val="bg1"/>
                </a:solidFill>
                <a:effectLst>
                  <a:outerShdw blurRad="88000" dist="50800" dir="5040000" algn="tl">
                    <a:schemeClr val="tx1">
                      <a:alpha val="7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pPr marL="0" lvl="0" algn="ctr" defTabSz="914400" rtl="0" eaLnBrk="1" latinLnBrk="1" hangingPunct="1">
              <a:lnSpc>
                <a:spcPct val="80000"/>
              </a:lnSpc>
            </a:pPr>
            <a:r>
              <a:rPr lang="ko-KR" altLang="en-US" dirty="0" smtClean="0"/>
              <a:t>내용 입력</a:t>
            </a:r>
            <a:endParaRPr lang="en-US" altLang="ko-KR" dirty="0" smtClean="0"/>
          </a:p>
        </p:txBody>
      </p:sp>
      <p:sp>
        <p:nvSpPr>
          <p:cNvPr id="89" name="텍스트 개체 틀 51"/>
          <p:cNvSpPr>
            <a:spLocks noGrp="1"/>
          </p:cNvSpPr>
          <p:nvPr>
            <p:ph type="body" sz="quarter" idx="17" hasCustomPrompt="1"/>
          </p:nvPr>
        </p:nvSpPr>
        <p:spPr>
          <a:xfrm>
            <a:off x="521004" y="4581525"/>
            <a:ext cx="2447925" cy="179070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no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266700" indent="-180975" algn="l" defTabSz="914400" rtl="0" eaLnBrk="1" latinLnBrk="1" hangingPunct="1">
              <a:buSzPct val="50000"/>
              <a:buFontTx/>
              <a:buBlip>
                <a:blip r:embed="rId2"/>
              </a:buBlip>
              <a:tabLst/>
              <a:defRPr lang="ko-KR" altLang="en-US" sz="2800" kern="1200" spc="-70" baseline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1pPr>
          </a:lstStyle>
          <a:p>
            <a:pPr lvl="0"/>
            <a:r>
              <a:rPr lang="ko-KR" altLang="en-US" dirty="0" smtClean="0"/>
              <a:t>내용을 입력해 주세요</a:t>
            </a:r>
            <a:r>
              <a:rPr lang="en-US" altLang="ko-KR" dirty="0" smtClean="0"/>
              <a:t>  </a:t>
            </a:r>
            <a:endParaRPr lang="ko-KR" altLang="en-US" dirty="0"/>
          </a:p>
        </p:txBody>
      </p:sp>
      <p:sp>
        <p:nvSpPr>
          <p:cNvPr id="94" name="텍스트 개체 틀 51"/>
          <p:cNvSpPr>
            <a:spLocks noGrp="1"/>
          </p:cNvSpPr>
          <p:nvPr>
            <p:ph type="body" sz="quarter" idx="18" hasCustomPrompt="1"/>
          </p:nvPr>
        </p:nvSpPr>
        <p:spPr>
          <a:xfrm>
            <a:off x="3216579" y="4581525"/>
            <a:ext cx="2447925" cy="179070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no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266700" indent="-180975" algn="l" defTabSz="914400" rtl="0" eaLnBrk="1" latinLnBrk="1" hangingPunct="1">
              <a:buSzPct val="50000"/>
              <a:buFontTx/>
              <a:buBlip>
                <a:blip r:embed="rId2"/>
              </a:buBlip>
              <a:tabLst/>
              <a:defRPr lang="ko-KR" altLang="en-US" sz="2800" kern="1200" spc="-70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1pPr>
          </a:lstStyle>
          <a:p>
            <a:pPr marL="266700" lvl="0" indent="-180975" algn="l" defTabSz="914400" rtl="0" eaLnBrk="1" latinLnBrk="1" hangingPunct="1">
              <a:spcBef>
                <a:spcPct val="20000"/>
              </a:spcBef>
              <a:buSzPct val="50000"/>
              <a:buFontTx/>
              <a:buBlip>
                <a:blip r:embed="rId2"/>
              </a:buBlip>
              <a:tabLst/>
            </a:pPr>
            <a:r>
              <a:rPr lang="ko-KR" altLang="en-US" dirty="0" smtClean="0"/>
              <a:t>내용을 입력해 주세요</a:t>
            </a:r>
            <a:r>
              <a:rPr lang="en-US" altLang="ko-KR" dirty="0" smtClean="0"/>
              <a:t>  </a:t>
            </a:r>
            <a:endParaRPr lang="ko-KR" altLang="en-US" dirty="0"/>
          </a:p>
        </p:txBody>
      </p:sp>
      <p:sp>
        <p:nvSpPr>
          <p:cNvPr id="95" name="텍스트 개체 틀 51"/>
          <p:cNvSpPr>
            <a:spLocks noGrp="1"/>
          </p:cNvSpPr>
          <p:nvPr>
            <p:ph type="body" sz="quarter" idx="19" hasCustomPrompt="1"/>
          </p:nvPr>
        </p:nvSpPr>
        <p:spPr>
          <a:xfrm>
            <a:off x="5919788" y="4581525"/>
            <a:ext cx="2447925" cy="179070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no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266700" indent="-180975" algn="l" defTabSz="914400" rtl="0" eaLnBrk="1" latinLnBrk="1" hangingPunct="1">
              <a:buSzPct val="50000"/>
              <a:buFontTx/>
              <a:buBlip>
                <a:blip r:embed="rId2"/>
              </a:buBlip>
              <a:tabLst/>
              <a:defRPr lang="ko-KR" altLang="en-US" sz="2800" kern="1200" spc="-70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1pPr>
          </a:lstStyle>
          <a:p>
            <a:pPr marL="266700" lvl="0" indent="-180975" algn="l" defTabSz="914400" rtl="0" eaLnBrk="1" latinLnBrk="1" hangingPunct="1">
              <a:spcBef>
                <a:spcPct val="20000"/>
              </a:spcBef>
              <a:buSzPct val="50000"/>
              <a:buFontTx/>
              <a:buBlip>
                <a:blip r:embed="rId2"/>
              </a:buBlip>
              <a:tabLst/>
            </a:pPr>
            <a:r>
              <a:rPr lang="ko-KR" altLang="en-US" dirty="0" smtClean="0"/>
              <a:t>내용을 입력해 주세요</a:t>
            </a:r>
            <a:r>
              <a:rPr lang="en-US" altLang="ko-KR" dirty="0" smtClean="0"/>
              <a:t>  </a:t>
            </a:r>
            <a:endParaRPr lang="ko-KR" alt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직선 연결선 8"/>
          <p:cNvCxnSpPr/>
          <p:nvPr/>
        </p:nvCxnSpPr>
        <p:spPr>
          <a:xfrm>
            <a:off x="833438" y="3743325"/>
            <a:ext cx="7477125" cy="0"/>
          </a:xfrm>
          <a:prstGeom prst="line">
            <a:avLst/>
          </a:prstGeom>
          <a:ln w="12700">
            <a:solidFill>
              <a:srgbClr val="92D05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텍스트 개체 틀 14"/>
          <p:cNvSpPr>
            <a:spLocks noGrp="1"/>
          </p:cNvSpPr>
          <p:nvPr>
            <p:ph type="body" sz="quarter" idx="11" hasCustomPrompt="1"/>
          </p:nvPr>
        </p:nvSpPr>
        <p:spPr>
          <a:xfrm>
            <a:off x="976544" y="1598188"/>
            <a:ext cx="7599285" cy="2121555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0" algn="l" defTabSz="914400" rtl="0" eaLnBrk="1" latinLnBrk="1" hangingPunct="1">
              <a:buNone/>
              <a:defRPr lang="ko-KR" altLang="en-US" sz="2800" b="1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ko-KR" altLang="en-US" dirty="0" smtClean="0"/>
              <a:t>문제를 입력해주세요</a:t>
            </a:r>
            <a:endParaRPr lang="ko-KR" altLang="en-US" dirty="0"/>
          </a:p>
        </p:txBody>
      </p:sp>
      <p:sp>
        <p:nvSpPr>
          <p:cNvPr id="18" name="텍스트 개체 틀 17"/>
          <p:cNvSpPr>
            <a:spLocks noGrp="1"/>
          </p:cNvSpPr>
          <p:nvPr>
            <p:ph type="body" sz="quarter" idx="12" hasCustomPrompt="1"/>
          </p:nvPr>
        </p:nvSpPr>
        <p:spPr>
          <a:xfrm>
            <a:off x="976544" y="3773488"/>
            <a:ext cx="7581900" cy="225425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0" marR="0" indent="-34290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lang="ko-KR" altLang="en-US" sz="2800" b="1" kern="1200" dirty="0" smtClean="0">
                <a:solidFill>
                  <a:schemeClr val="accent4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marR="0" lvl="0" indent="-34290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ko-KR" altLang="en-US" dirty="0" smtClean="0"/>
              <a:t>답을 입력해주세요</a:t>
            </a:r>
            <a:endParaRPr lang="ko-KR" altLang="en-US" dirty="0"/>
          </a:p>
        </p:txBody>
      </p:sp>
      <p:sp>
        <p:nvSpPr>
          <p:cNvPr id="11" name="텍스트 개체 틀 12"/>
          <p:cNvSpPr>
            <a:spLocks noGrp="1"/>
          </p:cNvSpPr>
          <p:nvPr>
            <p:ph type="body" sz="quarter" idx="13" hasCustomPrompt="1"/>
          </p:nvPr>
        </p:nvSpPr>
        <p:spPr>
          <a:xfrm>
            <a:off x="548629" y="1527563"/>
            <a:ext cx="429145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lvl1pPr>
              <a:buNone/>
              <a:defRPr lang="ko-KR" altLang="en-US" sz="4000" b="1" kern="1200" spc="-150" noProof="0" dirty="0">
                <a:solidFill>
                  <a:srgbClr val="92D050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marR="0" lvl="0" indent="-34290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altLang="ko-KR" dirty="0" smtClean="0"/>
              <a:t>1.</a:t>
            </a:r>
            <a:endParaRPr lang="ko-KR" altLang="en-US" dirty="0"/>
          </a:p>
        </p:txBody>
      </p:sp>
      <p:pic>
        <p:nvPicPr>
          <p:cNvPr id="10" name="그림 9" descr="003.pn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>
            <a:off x="2603486" y="285728"/>
            <a:ext cx="5802352" cy="1214446"/>
          </a:xfrm>
          <a:prstGeom prst="rect">
            <a:avLst/>
          </a:prstGeom>
        </p:spPr>
      </p:pic>
      <p:sp>
        <p:nvSpPr>
          <p:cNvPr id="12" name="직각 삼각형 11"/>
          <p:cNvSpPr/>
          <p:nvPr/>
        </p:nvSpPr>
        <p:spPr>
          <a:xfrm rot="5400000">
            <a:off x="250029" y="-250028"/>
            <a:ext cx="1500173" cy="2000232"/>
          </a:xfrm>
          <a:prstGeom prst="rtTriangle">
            <a:avLst/>
          </a:prstGeom>
          <a:solidFill>
            <a:srgbClr val="FDD541"/>
          </a:solidFill>
          <a:ln>
            <a:noFill/>
          </a:ln>
          <a:effectLst>
            <a:outerShdw blurRad="165100" dist="38100" dir="2700000" algn="tl" rotWithShape="0">
              <a:prstClr val="black">
                <a:alpha val="1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13" name="직각 삼각형 12"/>
          <p:cNvSpPr/>
          <p:nvPr/>
        </p:nvSpPr>
        <p:spPr>
          <a:xfrm rot="16200000">
            <a:off x="6643702" y="4357697"/>
            <a:ext cx="1857364" cy="3143243"/>
          </a:xfrm>
          <a:prstGeom prst="rtTriangle">
            <a:avLst/>
          </a:prstGeom>
          <a:solidFill>
            <a:schemeClr val="accent5"/>
          </a:solidFill>
          <a:ln>
            <a:noFill/>
          </a:ln>
          <a:effectLst>
            <a:outerShdw blurRad="177800" dist="38100" dir="13500000" algn="b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build="p">
        <p:tmplLst>
          <p:tmpl lvl="1">
            <p:tnLst>
              <p:par>
                <p:cTn presetID="22" presetClass="entr" presetSubtype="1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up)">
                      <p:cBhvr>
                        <p:cTn dur="500"/>
                        <p:tgtEl>
                          <p:spTgt spid="18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답이 'O'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그림 7" descr="012.pn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텍스트 개체 틀 10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0"/>
            <a:ext cx="4705350" cy="612645"/>
          </a:xfrm>
          <a:prstGeom prst="rect">
            <a:avLst/>
          </a:prstGeom>
          <a:noFill/>
        </p:spPr>
        <p:txBody>
          <a:bodyPr wrap="square" lIns="216000" tIns="180000" rIns="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180975" indent="-180975" algn="l" defTabSz="914400" rtl="0" eaLnBrk="1" latinLnBrk="1" hangingPunct="1">
              <a:buFont typeface="+mj-lt"/>
              <a:buNone/>
              <a:defRPr lang="ko-KR" altLang="en-US" sz="2800" kern="1200" spc="-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1pPr>
          </a:lstStyle>
          <a:p>
            <a:pPr lvl="0"/>
            <a:r>
              <a:rPr lang="en-US" altLang="ko-KR" dirty="0" smtClean="0"/>
              <a:t>1. </a:t>
            </a:r>
            <a:r>
              <a:rPr lang="ko-KR" altLang="en-US" dirty="0" err="1" smtClean="0"/>
              <a:t>단원명</a:t>
            </a:r>
            <a:endParaRPr lang="en-US" altLang="ko-KR" dirty="0" smtClean="0"/>
          </a:p>
        </p:txBody>
      </p:sp>
      <p:sp>
        <p:nvSpPr>
          <p:cNvPr id="13" name="텍스트 개체 틀 12"/>
          <p:cNvSpPr>
            <a:spLocks noGrp="1"/>
          </p:cNvSpPr>
          <p:nvPr>
            <p:ph type="body" sz="quarter" idx="11" hasCustomPrompt="1"/>
          </p:nvPr>
        </p:nvSpPr>
        <p:spPr>
          <a:xfrm>
            <a:off x="4733925" y="0"/>
            <a:ext cx="4410075" cy="612645"/>
          </a:xfrm>
          <a:prstGeom prst="rect">
            <a:avLst/>
          </a:prstGeom>
          <a:noFill/>
        </p:spPr>
        <p:txBody>
          <a:bodyPr wrap="square" lIns="0" tIns="180000" rIns="21600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180975" indent="-180975" algn="r" defTabSz="914400" rtl="0" eaLnBrk="1" latinLnBrk="1" hangingPunct="1">
              <a:buFont typeface="+mj-lt"/>
              <a:buNone/>
              <a:defRPr lang="ko-KR" altLang="en-US" sz="2800" b="1" kern="1200" spc="-180" dirty="0" smtClean="0">
                <a:solidFill>
                  <a:schemeClr val="accent5">
                    <a:lumMod val="75000"/>
                  </a:schemeClr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1pPr>
          </a:lstStyle>
          <a:p>
            <a:pPr lvl="0"/>
            <a:r>
              <a:rPr lang="en-US" altLang="ko-KR" dirty="0" smtClean="0"/>
              <a:t>(1) </a:t>
            </a:r>
            <a:r>
              <a:rPr lang="ko-KR" altLang="en-US" dirty="0" err="1" smtClean="0"/>
              <a:t>소단원명</a:t>
            </a:r>
            <a:endParaRPr lang="ko-KR" altLang="en-US" dirty="0"/>
          </a:p>
        </p:txBody>
      </p:sp>
      <p:sp>
        <p:nvSpPr>
          <p:cNvPr id="16" name="텍스트 개체 틀 15"/>
          <p:cNvSpPr>
            <a:spLocks noGrp="1"/>
          </p:cNvSpPr>
          <p:nvPr>
            <p:ph type="body" sz="quarter" idx="12" hasCustomPrompt="1"/>
          </p:nvPr>
        </p:nvSpPr>
        <p:spPr>
          <a:xfrm>
            <a:off x="661988" y="923925"/>
            <a:ext cx="7820025" cy="2838450"/>
          </a:xfrm>
          <a:prstGeom prst="rect">
            <a:avLst/>
          </a:prstGeom>
          <a:noFill/>
        </p:spPr>
        <p:txBody>
          <a:bodyPr wrap="square" rtlCol="0">
            <a:no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0" algn="just" defTabSz="914400" rtl="0" eaLnBrk="1" latinLnBrk="1" hangingPunct="1">
              <a:buNone/>
              <a:tabLst>
                <a:tab pos="0" algn="l"/>
                <a:tab pos="542925" algn="l"/>
              </a:tabLst>
              <a:defRPr lang="ko-KR" altLang="en-US" sz="3200" b="1" kern="1200" spc="-7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1pPr>
          </a:lstStyle>
          <a:p>
            <a:pPr lvl="0"/>
            <a:r>
              <a:rPr lang="ko-KR" altLang="en-US" dirty="0" smtClean="0"/>
              <a:t>문제를 입력해주세요</a:t>
            </a:r>
            <a:endParaRPr lang="ko-KR" altLang="en-US" dirty="0"/>
          </a:p>
        </p:txBody>
      </p:sp>
      <p:pic>
        <p:nvPicPr>
          <p:cNvPr id="9" name="그림 8" descr="013.png"/>
          <p:cNvPicPr>
            <a:picLocks noChangeAspect="1"/>
          </p:cNvPicPr>
          <p:nvPr/>
        </p:nvPicPr>
        <p:blipFill>
          <a:blip r:embed="rId3" cstate="screen">
            <a:duotone>
              <a:prstClr val="black"/>
              <a:schemeClr val="accent5">
                <a:tint val="45000"/>
                <a:satMod val="400000"/>
              </a:schemeClr>
            </a:duotone>
            <a:lum bright="24000" contrast="73000"/>
          </a:blip>
          <a:srcRect/>
          <a:stretch>
            <a:fillRect/>
          </a:stretch>
        </p:blipFill>
        <p:spPr>
          <a:xfrm>
            <a:off x="2038350" y="3962400"/>
            <a:ext cx="1771650" cy="21050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답이 'X'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그림 7" descr="012.pn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9" name="그림 8" descr="014.png"/>
          <p:cNvPicPr>
            <a:picLocks noChangeAspect="1"/>
          </p:cNvPicPr>
          <p:nvPr/>
        </p:nvPicPr>
        <p:blipFill>
          <a:blip r:embed="rId3" cstate="screen">
            <a:duotone>
              <a:prstClr val="black"/>
              <a:schemeClr val="accent5">
                <a:tint val="45000"/>
                <a:satMod val="400000"/>
              </a:schemeClr>
            </a:duotone>
            <a:lum bright="24000" contrast="73000"/>
          </a:blip>
          <a:stretch>
            <a:fillRect/>
          </a:stretch>
        </p:blipFill>
        <p:spPr>
          <a:xfrm>
            <a:off x="-30" y="3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6" name="텍스트 개체 틀 15"/>
          <p:cNvSpPr>
            <a:spLocks noGrp="1"/>
          </p:cNvSpPr>
          <p:nvPr>
            <p:ph type="body" sz="quarter" idx="12" hasCustomPrompt="1"/>
          </p:nvPr>
        </p:nvSpPr>
        <p:spPr>
          <a:xfrm>
            <a:off x="661988" y="923925"/>
            <a:ext cx="7820025" cy="2838450"/>
          </a:xfrm>
          <a:prstGeom prst="rect">
            <a:avLst/>
          </a:prstGeom>
          <a:noFill/>
        </p:spPr>
        <p:txBody>
          <a:bodyPr wrap="square" rtlCol="0">
            <a:no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0" algn="just" defTabSz="914400" rtl="0" eaLnBrk="1" latinLnBrk="1" hangingPunct="1">
              <a:buNone/>
              <a:tabLst>
                <a:tab pos="0" algn="l"/>
                <a:tab pos="542925" algn="l"/>
              </a:tabLst>
              <a:defRPr lang="ko-KR" altLang="en-US" sz="3200" b="1" kern="1200" spc="-7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1pPr>
          </a:lstStyle>
          <a:p>
            <a:pPr lvl="0"/>
            <a:r>
              <a:rPr lang="ko-KR" altLang="en-US" dirty="0" smtClean="0"/>
              <a:t>문제를 입력해주세요</a:t>
            </a:r>
            <a:endParaRPr lang="ko-KR" altLang="en-US" dirty="0"/>
          </a:p>
        </p:txBody>
      </p:sp>
      <p:sp>
        <p:nvSpPr>
          <p:cNvPr id="7" name="텍스트 개체 틀 10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0"/>
            <a:ext cx="4705350" cy="612645"/>
          </a:xfrm>
          <a:prstGeom prst="rect">
            <a:avLst/>
          </a:prstGeom>
          <a:noFill/>
        </p:spPr>
        <p:txBody>
          <a:bodyPr wrap="square" lIns="216000" tIns="180000" rIns="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180975" indent="-180975" algn="l" defTabSz="914400" rtl="0" eaLnBrk="1" latinLnBrk="1" hangingPunct="1">
              <a:buFont typeface="+mj-lt"/>
              <a:buNone/>
              <a:defRPr lang="ko-KR" altLang="en-US" sz="2800" kern="1200" spc="-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1pPr>
          </a:lstStyle>
          <a:p>
            <a:pPr lvl="0"/>
            <a:r>
              <a:rPr lang="en-US" altLang="ko-KR" dirty="0" smtClean="0"/>
              <a:t>1. </a:t>
            </a:r>
            <a:r>
              <a:rPr lang="ko-KR" altLang="en-US" dirty="0" err="1" smtClean="0"/>
              <a:t>단원명</a:t>
            </a:r>
            <a:endParaRPr lang="en-US" altLang="ko-KR" dirty="0" smtClean="0"/>
          </a:p>
        </p:txBody>
      </p:sp>
      <p:sp>
        <p:nvSpPr>
          <p:cNvPr id="10" name="텍스트 개체 틀 12"/>
          <p:cNvSpPr>
            <a:spLocks noGrp="1"/>
          </p:cNvSpPr>
          <p:nvPr>
            <p:ph type="body" sz="quarter" idx="11" hasCustomPrompt="1"/>
          </p:nvPr>
        </p:nvSpPr>
        <p:spPr>
          <a:xfrm>
            <a:off x="4733925" y="0"/>
            <a:ext cx="4410075" cy="612645"/>
          </a:xfrm>
          <a:prstGeom prst="rect">
            <a:avLst/>
          </a:prstGeom>
          <a:noFill/>
        </p:spPr>
        <p:txBody>
          <a:bodyPr wrap="square" lIns="0" tIns="180000" rIns="21600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180975" indent="-180975" algn="r" defTabSz="914400" rtl="0" eaLnBrk="1" latinLnBrk="1" hangingPunct="1">
              <a:buFont typeface="+mj-lt"/>
              <a:buNone/>
              <a:defRPr lang="ko-KR" altLang="en-US" sz="2800" b="1" kern="1200" spc="-180" dirty="0" smtClean="0">
                <a:solidFill>
                  <a:schemeClr val="accent5">
                    <a:lumMod val="75000"/>
                  </a:schemeClr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1pPr>
          </a:lstStyle>
          <a:p>
            <a:pPr lvl="0"/>
            <a:r>
              <a:rPr lang="en-US" altLang="ko-KR" dirty="0" smtClean="0"/>
              <a:t>(1) </a:t>
            </a:r>
            <a:r>
              <a:rPr lang="ko-KR" altLang="en-US" dirty="0" err="1" smtClean="0"/>
              <a:t>소단원명</a:t>
            </a: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소단원 퀴즈 표지">
    <p:bg>
      <p:bgPr>
        <a:blipFill dpi="0" rotWithShape="1">
          <a:blip r:embed="rId2" cstate="screen">
            <a:alphaModFix amt="24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직사각형 30"/>
          <p:cNvSpPr/>
          <p:nvPr userDrawn="1"/>
        </p:nvSpPr>
        <p:spPr>
          <a:xfrm>
            <a:off x="8929718" y="0"/>
            <a:ext cx="214314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innerShdw blurRad="203200" dist="50800" dir="10800000">
              <a:prstClr val="black">
                <a:alpha val="29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6" name="그림 5" descr="053.pn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33909" y="4951562"/>
            <a:ext cx="1342488" cy="1516386"/>
          </a:xfrm>
          <a:prstGeom prst="rect">
            <a:avLst/>
          </a:prstGeom>
        </p:spPr>
      </p:pic>
      <p:sp>
        <p:nvSpPr>
          <p:cNvPr id="8" name="텍스트 개체 틀 9"/>
          <p:cNvSpPr>
            <a:spLocks noGrp="1"/>
          </p:cNvSpPr>
          <p:nvPr>
            <p:ph type="body" sz="quarter" idx="10" hasCustomPrompt="1"/>
          </p:nvPr>
        </p:nvSpPr>
        <p:spPr>
          <a:xfrm>
            <a:off x="1107257" y="4143380"/>
            <a:ext cx="6929486" cy="554400"/>
          </a:xfrm>
          <a:prstGeom prst="rect">
            <a:avLst/>
          </a:prstGeom>
        </p:spPr>
        <p:txBody>
          <a:bodyPr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361950" indent="-361950" algn="ctr">
              <a:buFont typeface="+mj-lt"/>
              <a:buNone/>
              <a:tabLst>
                <a:tab pos="361950" algn="l"/>
                <a:tab pos="2597150" algn="l"/>
              </a:tabLst>
              <a:defRPr sz="4000" b="1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971550" indent="-514350">
              <a:buFont typeface="+mj-lt"/>
              <a:buAutoNum type="arabicParenR"/>
              <a:defRPr/>
            </a:lvl2pPr>
            <a:lvl3pPr marL="1371600" indent="-457200">
              <a:buFont typeface="+mj-lt"/>
              <a:buAutoNum type="arabicParenR"/>
              <a:defRPr/>
            </a:lvl3pPr>
            <a:lvl4pPr marL="1828800" indent="-457200">
              <a:buFont typeface="+mj-lt"/>
              <a:buAutoNum type="arabicParenR"/>
              <a:defRPr/>
            </a:lvl4pPr>
            <a:lvl5pPr marL="2286000" indent="-457200">
              <a:buFont typeface="+mj-lt"/>
              <a:buAutoNum type="arabicParenR"/>
              <a:defRPr/>
            </a:lvl5pPr>
          </a:lstStyle>
          <a:p>
            <a:pPr lvl="0"/>
            <a:r>
              <a:rPr lang="en-US" altLang="ko-KR" dirty="0" smtClean="0"/>
              <a:t>(1) </a:t>
            </a:r>
            <a:r>
              <a:rPr lang="ko-KR" altLang="en-US" dirty="0" err="1" smtClean="0"/>
              <a:t>소단원명을</a:t>
            </a:r>
            <a:r>
              <a:rPr lang="ko-KR" altLang="en-US" dirty="0" smtClean="0"/>
              <a:t> 입력해주세요</a:t>
            </a:r>
            <a:endParaRPr lang="ko-KR" altLang="en-US" dirty="0"/>
          </a:p>
        </p:txBody>
      </p:sp>
      <p:sp>
        <p:nvSpPr>
          <p:cNvPr id="9" name="부제목 2"/>
          <p:cNvSpPr>
            <a:spLocks noGrp="1"/>
          </p:cNvSpPr>
          <p:nvPr>
            <p:ph type="subTitle" idx="1" hasCustomPrompt="1"/>
          </p:nvPr>
        </p:nvSpPr>
        <p:spPr>
          <a:xfrm>
            <a:off x="1371600" y="3571876"/>
            <a:ext cx="6400800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449263" indent="-449263" algn="ctr" defTabSz="914400" rtl="0" eaLnBrk="1" latinLnBrk="1" hangingPunct="1">
              <a:buFont typeface="+mj-lt"/>
              <a:buNone/>
              <a:tabLst>
                <a:tab pos="2795588" algn="l"/>
              </a:tabLst>
              <a:defRPr lang="ko-KR" altLang="en-US" sz="3200" b="1" kern="1200" spc="-150" dirty="0">
                <a:solidFill>
                  <a:srgbClr val="17335D"/>
                </a:solidFill>
                <a:latin typeface="+mj-ea"/>
                <a:ea typeface="+mj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altLang="ko-KR" dirty="0" smtClean="0"/>
              <a:t>1. </a:t>
            </a:r>
            <a:r>
              <a:rPr lang="ko-KR" altLang="en-US" dirty="0" err="1" smtClean="0"/>
              <a:t>단원명을</a:t>
            </a:r>
            <a:r>
              <a:rPr lang="ko-KR" altLang="en-US" dirty="0" smtClean="0"/>
              <a:t> 입력해주세요</a:t>
            </a:r>
            <a:endParaRPr lang="ko-KR" altLang="en-US" dirty="0"/>
          </a:p>
        </p:txBody>
      </p:sp>
      <p:grpSp>
        <p:nvGrpSpPr>
          <p:cNvPr id="2" name="그룹 214"/>
          <p:cNvGrpSpPr/>
          <p:nvPr/>
        </p:nvGrpSpPr>
        <p:grpSpPr>
          <a:xfrm>
            <a:off x="1142976" y="2071678"/>
            <a:ext cx="6858048" cy="1285882"/>
            <a:chOff x="1142976" y="2214554"/>
            <a:chExt cx="6858048" cy="1285882"/>
          </a:xfrm>
          <a:effectLst>
            <a:outerShdw blurRad="177800" dist="38100" dir="5400000" sx="101000" sy="101000" algn="t" rotWithShape="0">
              <a:prstClr val="black">
                <a:alpha val="22000"/>
              </a:prstClr>
            </a:outerShdw>
          </a:effectLst>
        </p:grpSpPr>
        <p:sp>
          <p:nvSpPr>
            <p:cNvPr id="1104" name="Rectangle 80"/>
            <p:cNvSpPr>
              <a:spLocks noChangeArrowheads="1"/>
            </p:cNvSpPr>
            <p:nvPr userDrawn="1"/>
          </p:nvSpPr>
          <p:spPr bwMode="auto">
            <a:xfrm>
              <a:off x="5360680" y="2214554"/>
              <a:ext cx="1285882" cy="1285882"/>
            </a:xfrm>
            <a:prstGeom prst="rect">
              <a:avLst/>
            </a:prstGeom>
            <a:solidFill>
              <a:srgbClr val="FEC23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effectLst>
                  <a:outerShdw blurRad="76200" dist="38100" dir="5400000" algn="t" rotWithShape="0">
                    <a:prstClr val="black">
                      <a:alpha val="33000"/>
                    </a:prstClr>
                  </a:outerShdw>
                </a:effectLst>
              </a:endParaRPr>
            </a:p>
          </p:txBody>
        </p:sp>
        <p:sp>
          <p:nvSpPr>
            <p:cNvPr id="1105" name="Rectangle 81"/>
            <p:cNvSpPr>
              <a:spLocks noChangeArrowheads="1"/>
            </p:cNvSpPr>
            <p:nvPr userDrawn="1"/>
          </p:nvSpPr>
          <p:spPr bwMode="auto">
            <a:xfrm>
              <a:off x="3857621" y="2214554"/>
              <a:ext cx="1280165" cy="1285882"/>
            </a:xfrm>
            <a:prstGeom prst="rect">
              <a:avLst/>
            </a:prstGeom>
            <a:solidFill>
              <a:srgbClr val="F7941E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effectLst>
                  <a:outerShdw blurRad="76200" dist="38100" dir="5400000" algn="t" rotWithShape="0">
                    <a:prstClr val="black">
                      <a:alpha val="33000"/>
                    </a:prstClr>
                  </a:outerShdw>
                </a:effectLst>
              </a:endParaRPr>
            </a:p>
          </p:txBody>
        </p:sp>
        <p:sp>
          <p:nvSpPr>
            <p:cNvPr id="205" name="Rectangle 81"/>
            <p:cNvSpPr>
              <a:spLocks noChangeArrowheads="1"/>
            </p:cNvSpPr>
            <p:nvPr userDrawn="1"/>
          </p:nvSpPr>
          <p:spPr bwMode="auto">
            <a:xfrm>
              <a:off x="6720859" y="2214554"/>
              <a:ext cx="1280165" cy="1285882"/>
            </a:xfrm>
            <a:prstGeom prst="rect">
              <a:avLst/>
            </a:prstGeom>
            <a:solidFill>
              <a:srgbClr val="F7941E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effectLst>
                  <a:outerShdw blurRad="76200" dist="38100" dir="5400000" algn="t" rotWithShape="0">
                    <a:prstClr val="black">
                      <a:alpha val="33000"/>
                    </a:prstClr>
                  </a:outerShdw>
                </a:effectLst>
              </a:endParaRPr>
            </a:p>
          </p:txBody>
        </p:sp>
        <p:sp>
          <p:nvSpPr>
            <p:cNvPr id="206" name="Rectangle 80"/>
            <p:cNvSpPr>
              <a:spLocks noChangeArrowheads="1"/>
            </p:cNvSpPr>
            <p:nvPr userDrawn="1"/>
          </p:nvSpPr>
          <p:spPr bwMode="auto">
            <a:xfrm>
              <a:off x="2497440" y="2214554"/>
              <a:ext cx="1285882" cy="1285882"/>
            </a:xfrm>
            <a:prstGeom prst="rect">
              <a:avLst/>
            </a:prstGeom>
            <a:solidFill>
              <a:srgbClr val="FEC23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effectLst>
                  <a:outerShdw blurRad="76200" dist="38100" dir="5400000" algn="t" rotWithShape="0">
                    <a:prstClr val="black">
                      <a:alpha val="33000"/>
                    </a:prstClr>
                  </a:outerShdw>
                </a:effectLst>
              </a:endParaRPr>
            </a:p>
          </p:txBody>
        </p:sp>
        <p:sp>
          <p:nvSpPr>
            <p:cNvPr id="207" name="Rectangle 81"/>
            <p:cNvSpPr>
              <a:spLocks noChangeArrowheads="1"/>
            </p:cNvSpPr>
            <p:nvPr userDrawn="1"/>
          </p:nvSpPr>
          <p:spPr bwMode="auto">
            <a:xfrm>
              <a:off x="1142976" y="2214554"/>
              <a:ext cx="1280165" cy="1285882"/>
            </a:xfrm>
            <a:prstGeom prst="rect">
              <a:avLst/>
            </a:prstGeom>
            <a:solidFill>
              <a:srgbClr val="F7941E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effectLst>
                  <a:outerShdw blurRad="76200" dist="38100" dir="5400000" algn="t" rotWithShape="0">
                    <a:prstClr val="black">
                      <a:alpha val="33000"/>
                    </a:prstClr>
                  </a:outerShdw>
                </a:effectLst>
              </a:endParaRPr>
            </a:p>
          </p:txBody>
        </p:sp>
        <p:sp>
          <p:nvSpPr>
            <p:cNvPr id="208" name="TextBox 207"/>
            <p:cNvSpPr txBox="1"/>
            <p:nvPr userDrawn="1"/>
          </p:nvSpPr>
          <p:spPr>
            <a:xfrm>
              <a:off x="1214414" y="2271706"/>
              <a:ext cx="1143008" cy="11079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ko-KR" altLang="en-US" sz="6600" b="1" dirty="0" smtClean="0">
                  <a:solidFill>
                    <a:schemeClr val="bg1"/>
                  </a:solidFill>
                  <a:effectLst>
                    <a:outerShdw blurRad="76200" dist="38100" dir="5400000" algn="t" rotWithShape="0">
                      <a:prstClr val="black">
                        <a:alpha val="33000"/>
                      </a:prstClr>
                    </a:outerShdw>
                  </a:effectLst>
                </a:rPr>
                <a:t>소</a:t>
              </a:r>
              <a:endParaRPr lang="ko-KR" altLang="en-US" sz="6600" b="1" dirty="0">
                <a:solidFill>
                  <a:schemeClr val="bg1"/>
                </a:solidFill>
                <a:effectLst>
                  <a:outerShdw blurRad="76200" dist="38100" dir="5400000" algn="t" rotWithShape="0">
                    <a:prstClr val="black">
                      <a:alpha val="33000"/>
                    </a:prstClr>
                  </a:outerShdw>
                </a:effectLst>
              </a:endParaRPr>
            </a:p>
          </p:txBody>
        </p:sp>
        <p:sp>
          <p:nvSpPr>
            <p:cNvPr id="209" name="TextBox 208"/>
            <p:cNvSpPr txBox="1"/>
            <p:nvPr userDrawn="1"/>
          </p:nvSpPr>
          <p:spPr>
            <a:xfrm>
              <a:off x="2571736" y="2271706"/>
              <a:ext cx="1143008" cy="11079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ko-KR" altLang="en-US" sz="6600" b="1" dirty="0" smtClean="0">
                  <a:solidFill>
                    <a:schemeClr val="bg1"/>
                  </a:solidFill>
                  <a:effectLst>
                    <a:outerShdw blurRad="76200" dist="38100" dir="5400000" algn="t" rotWithShape="0">
                      <a:prstClr val="black">
                        <a:alpha val="33000"/>
                      </a:prstClr>
                    </a:outerShdw>
                  </a:effectLst>
                </a:rPr>
                <a:t>단</a:t>
              </a:r>
              <a:endParaRPr lang="ko-KR" altLang="en-US" sz="6600" b="1" dirty="0">
                <a:solidFill>
                  <a:schemeClr val="bg1"/>
                </a:solidFill>
                <a:effectLst>
                  <a:outerShdw blurRad="76200" dist="38100" dir="5400000" algn="t" rotWithShape="0">
                    <a:prstClr val="black">
                      <a:alpha val="33000"/>
                    </a:prstClr>
                  </a:outerShdw>
                </a:effectLst>
              </a:endParaRPr>
            </a:p>
          </p:txBody>
        </p:sp>
        <p:sp>
          <p:nvSpPr>
            <p:cNvPr id="210" name="TextBox 209"/>
            <p:cNvSpPr txBox="1"/>
            <p:nvPr userDrawn="1"/>
          </p:nvSpPr>
          <p:spPr>
            <a:xfrm>
              <a:off x="3929058" y="2271706"/>
              <a:ext cx="1143008" cy="11079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ko-KR" altLang="en-US" sz="6600" b="1" dirty="0" smtClean="0">
                  <a:solidFill>
                    <a:schemeClr val="bg1"/>
                  </a:solidFill>
                  <a:effectLst>
                    <a:outerShdw blurRad="76200" dist="38100" dir="5400000" algn="t" rotWithShape="0">
                      <a:prstClr val="black">
                        <a:alpha val="33000"/>
                      </a:prstClr>
                    </a:outerShdw>
                  </a:effectLst>
                </a:rPr>
                <a:t>원</a:t>
              </a:r>
              <a:endParaRPr lang="ko-KR" altLang="en-US" sz="6600" b="1" dirty="0">
                <a:solidFill>
                  <a:schemeClr val="bg1"/>
                </a:solidFill>
                <a:effectLst>
                  <a:outerShdw blurRad="76200" dist="38100" dir="5400000" algn="t" rotWithShape="0">
                    <a:prstClr val="black">
                      <a:alpha val="33000"/>
                    </a:prstClr>
                  </a:outerShdw>
                </a:effectLst>
              </a:endParaRPr>
            </a:p>
          </p:txBody>
        </p:sp>
        <p:sp>
          <p:nvSpPr>
            <p:cNvPr id="211" name="TextBox 210"/>
            <p:cNvSpPr txBox="1"/>
            <p:nvPr userDrawn="1"/>
          </p:nvSpPr>
          <p:spPr>
            <a:xfrm>
              <a:off x="5434975" y="2271706"/>
              <a:ext cx="1143008" cy="11079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ko-KR" altLang="en-US" sz="6600" b="1" dirty="0" err="1" smtClean="0">
                  <a:solidFill>
                    <a:schemeClr val="bg1"/>
                  </a:solidFill>
                  <a:effectLst>
                    <a:outerShdw blurRad="76200" dist="38100" dir="5400000" algn="t" rotWithShape="0">
                      <a:prstClr val="black">
                        <a:alpha val="33000"/>
                      </a:prstClr>
                    </a:outerShdw>
                  </a:effectLst>
                </a:rPr>
                <a:t>퀴</a:t>
              </a:r>
              <a:endParaRPr lang="ko-KR" altLang="en-US" sz="6600" b="1" dirty="0">
                <a:solidFill>
                  <a:schemeClr val="bg1"/>
                </a:solidFill>
                <a:effectLst>
                  <a:outerShdw blurRad="76200" dist="38100" dir="5400000" algn="t" rotWithShape="0">
                    <a:prstClr val="black">
                      <a:alpha val="33000"/>
                    </a:prstClr>
                  </a:outerShdw>
                </a:effectLst>
              </a:endParaRPr>
            </a:p>
          </p:txBody>
        </p:sp>
        <p:sp>
          <p:nvSpPr>
            <p:cNvPr id="212" name="TextBox 211"/>
            <p:cNvSpPr txBox="1"/>
            <p:nvPr userDrawn="1"/>
          </p:nvSpPr>
          <p:spPr>
            <a:xfrm>
              <a:off x="6792297" y="2271706"/>
              <a:ext cx="1143008" cy="11079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ko-KR" altLang="en-US" sz="6600" b="1" dirty="0" smtClean="0">
                  <a:solidFill>
                    <a:schemeClr val="bg1"/>
                  </a:solidFill>
                  <a:effectLst>
                    <a:outerShdw blurRad="76200" dist="38100" dir="5400000" algn="t" rotWithShape="0">
                      <a:prstClr val="black">
                        <a:alpha val="33000"/>
                      </a:prstClr>
                    </a:outerShdw>
                  </a:effectLst>
                </a:rPr>
                <a:t>즈</a:t>
              </a:r>
              <a:endParaRPr lang="ko-KR" altLang="en-US" sz="6600" b="1" dirty="0">
                <a:solidFill>
                  <a:schemeClr val="bg1"/>
                </a:solidFill>
                <a:effectLst>
                  <a:outerShdw blurRad="76200" dist="38100" dir="5400000" algn="t" rotWithShape="0">
                    <a:prstClr val="black">
                      <a:alpha val="33000"/>
                    </a:prstClr>
                  </a:outerShdw>
                </a:effectLst>
              </a:endParaRPr>
            </a:p>
          </p:txBody>
        </p:sp>
      </p:grpSp>
      <p:cxnSp>
        <p:nvCxnSpPr>
          <p:cNvPr id="213" name="직선 연결선 212"/>
          <p:cNvCxnSpPr/>
          <p:nvPr/>
        </p:nvCxnSpPr>
        <p:spPr>
          <a:xfrm>
            <a:off x="8858280" y="0"/>
            <a:ext cx="0" cy="6858000"/>
          </a:xfrm>
          <a:prstGeom prst="line">
            <a:avLst/>
          </a:prstGeom>
          <a:ln w="19050">
            <a:solidFill>
              <a:schemeClr val="accent5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4" name="직사각형 213"/>
          <p:cNvSpPr/>
          <p:nvPr/>
        </p:nvSpPr>
        <p:spPr>
          <a:xfrm>
            <a:off x="8929718" y="0"/>
            <a:ext cx="214314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innerShdw blurRad="203200" dist="50800" dir="10800000">
              <a:prstClr val="black">
                <a:alpha val="29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30" name="직선 연결선 29"/>
          <p:cNvCxnSpPr/>
          <p:nvPr userDrawn="1"/>
        </p:nvCxnSpPr>
        <p:spPr>
          <a:xfrm>
            <a:off x="8858280" y="0"/>
            <a:ext cx="0" cy="6858000"/>
          </a:xfrm>
          <a:prstGeom prst="line">
            <a:avLst/>
          </a:prstGeom>
          <a:ln w="19050">
            <a:solidFill>
              <a:schemeClr val="accent5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그림 4" descr="047.png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>
          <a:xfrm rot="994172">
            <a:off x="6981159" y="5210224"/>
            <a:ext cx="2664691" cy="2276886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빈칸문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그림 6" descr="012.pn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6" name="텍스트 개체 틀 15"/>
          <p:cNvSpPr>
            <a:spLocks noGrp="1"/>
          </p:cNvSpPr>
          <p:nvPr>
            <p:ph type="body" sz="quarter" idx="12" hasCustomPrompt="1"/>
          </p:nvPr>
        </p:nvSpPr>
        <p:spPr>
          <a:xfrm>
            <a:off x="661988" y="1857364"/>
            <a:ext cx="7820025" cy="2838450"/>
          </a:xfrm>
          <a:prstGeom prst="rect">
            <a:avLst/>
          </a:prstGeom>
          <a:noFill/>
        </p:spPr>
        <p:txBody>
          <a:bodyPr wrap="square" rtlCol="0">
            <a:no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0" algn="just" defTabSz="914400" rtl="0" eaLnBrk="1" latinLnBrk="1" hangingPunct="1">
              <a:buNone/>
              <a:tabLst>
                <a:tab pos="0" algn="l"/>
                <a:tab pos="542925" algn="l"/>
              </a:tabLst>
              <a:defRPr lang="ko-KR" altLang="en-US" sz="3600" b="1" kern="1200" spc="-7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1pPr>
          </a:lstStyle>
          <a:p>
            <a:pPr lvl="0"/>
            <a:r>
              <a:rPr lang="ko-KR" altLang="en-US" dirty="0" smtClean="0"/>
              <a:t>문제를 입력해주세요</a:t>
            </a:r>
            <a:endParaRPr lang="ko-KR" altLang="en-US" dirty="0"/>
          </a:p>
        </p:txBody>
      </p:sp>
      <p:sp>
        <p:nvSpPr>
          <p:cNvPr id="6" name="텍스트 개체 틀 10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0"/>
            <a:ext cx="4705350" cy="612645"/>
          </a:xfrm>
          <a:prstGeom prst="rect">
            <a:avLst/>
          </a:prstGeom>
          <a:noFill/>
        </p:spPr>
        <p:txBody>
          <a:bodyPr wrap="square" lIns="216000" tIns="180000" rIns="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180975" indent="-180975" algn="l" defTabSz="914400" rtl="0" eaLnBrk="1" latinLnBrk="1" hangingPunct="1">
              <a:buFont typeface="+mj-lt"/>
              <a:buNone/>
              <a:defRPr lang="ko-KR" altLang="en-US" sz="2800" kern="1200" spc="-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1pPr>
          </a:lstStyle>
          <a:p>
            <a:pPr lvl="0"/>
            <a:r>
              <a:rPr lang="en-US" altLang="ko-KR" dirty="0" smtClean="0"/>
              <a:t>1. </a:t>
            </a:r>
            <a:r>
              <a:rPr lang="ko-KR" altLang="en-US" dirty="0" err="1" smtClean="0"/>
              <a:t>단원명</a:t>
            </a:r>
            <a:endParaRPr lang="en-US" altLang="ko-KR" dirty="0" smtClean="0"/>
          </a:p>
        </p:txBody>
      </p:sp>
      <p:sp>
        <p:nvSpPr>
          <p:cNvPr id="8" name="텍스트 개체 틀 12"/>
          <p:cNvSpPr>
            <a:spLocks noGrp="1"/>
          </p:cNvSpPr>
          <p:nvPr>
            <p:ph type="body" sz="quarter" idx="11" hasCustomPrompt="1"/>
          </p:nvPr>
        </p:nvSpPr>
        <p:spPr>
          <a:xfrm>
            <a:off x="4733925" y="0"/>
            <a:ext cx="4410075" cy="612645"/>
          </a:xfrm>
          <a:prstGeom prst="rect">
            <a:avLst/>
          </a:prstGeom>
          <a:noFill/>
        </p:spPr>
        <p:txBody>
          <a:bodyPr wrap="square" lIns="0" tIns="180000" rIns="21600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180975" indent="-180975" algn="r" defTabSz="914400" rtl="0" eaLnBrk="1" latinLnBrk="1" hangingPunct="1">
              <a:buFont typeface="+mj-lt"/>
              <a:buNone/>
              <a:defRPr lang="ko-KR" altLang="en-US" sz="2800" b="1" kern="1200" spc="-180" dirty="0" smtClean="0">
                <a:solidFill>
                  <a:schemeClr val="accent5">
                    <a:lumMod val="75000"/>
                  </a:schemeClr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1pPr>
          </a:lstStyle>
          <a:p>
            <a:pPr lvl="0"/>
            <a:r>
              <a:rPr lang="en-US" altLang="ko-KR" dirty="0" smtClean="0"/>
              <a:t>(1) </a:t>
            </a:r>
            <a:r>
              <a:rPr lang="ko-KR" altLang="en-US" dirty="0" err="1" smtClean="0"/>
              <a:t>소단원명</a:t>
            </a: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단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텍스트 개체 틀 20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7784"/>
            <a:ext cx="7380312" cy="724850"/>
          </a:xfrm>
          <a:prstGeom prst="rect">
            <a:avLst/>
          </a:prstGeom>
          <a:noFill/>
        </p:spPr>
        <p:txBody>
          <a:bodyPr wrap="square" lIns="216000" tIns="169200" rIns="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1pPr>
            <a:lvl2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2pPr>
            <a:lvl3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3pPr>
            <a:lvl4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4pPr>
            <a:lvl5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내용을 입력해주세요</a:t>
            </a:r>
            <a:endParaRPr lang="ko-KR" altLang="en-US" dirty="0"/>
          </a:p>
        </p:txBody>
      </p:sp>
      <p:sp>
        <p:nvSpPr>
          <p:cNvPr id="16" name="텍스트 개체 틀 15"/>
          <p:cNvSpPr>
            <a:spLocks noGrp="1"/>
          </p:cNvSpPr>
          <p:nvPr>
            <p:ph type="body" sz="quarter" idx="13" hasCustomPrompt="1"/>
          </p:nvPr>
        </p:nvSpPr>
        <p:spPr>
          <a:xfrm>
            <a:off x="466725" y="1229286"/>
            <a:ext cx="2178050" cy="67123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30000"/>
              </a:prstClr>
            </a:outerShdw>
          </a:effectLst>
        </p:spPr>
        <p:txBody>
          <a:bodyPr anchor="ctr"/>
          <a:lstStyle>
            <a:lvl1pPr marL="538163" indent="-358775">
              <a:buNone/>
              <a:defRPr sz="4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altLang="ko-KR" dirty="0" smtClean="0"/>
              <a:t>01</a:t>
            </a:r>
            <a:endParaRPr lang="ko-KR" altLang="en-US" dirty="0"/>
          </a:p>
        </p:txBody>
      </p:sp>
      <p:sp>
        <p:nvSpPr>
          <p:cNvPr id="26" name="텍스트 개체 틀 25"/>
          <p:cNvSpPr>
            <a:spLocks noGrp="1"/>
          </p:cNvSpPr>
          <p:nvPr>
            <p:ph type="body" sz="quarter" idx="14" hasCustomPrompt="1"/>
          </p:nvPr>
        </p:nvSpPr>
        <p:spPr>
          <a:xfrm>
            <a:off x="605675" y="2061135"/>
            <a:ext cx="7560000" cy="861359"/>
          </a:xfrm>
          <a:prstGeom prst="rect">
            <a:avLst/>
          </a:prstGeom>
        </p:spPr>
        <p:txBody>
          <a:bodyPr anchor="ctr"/>
          <a:lstStyle>
            <a:lvl1pPr marL="342900" indent="-342900" algn="ctr" defTabSz="914400" rtl="0" eaLnBrk="1" latinLnBrk="1" hangingPunct="1">
              <a:spcBef>
                <a:spcPct val="20000"/>
              </a:spcBef>
              <a:buFont typeface="Arial" pitchFamily="34" charset="0"/>
              <a:buNone/>
              <a:defRPr sz="4000" b="1" spc="-150">
                <a:solidFill>
                  <a:schemeClr val="accent5">
                    <a:lumMod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marL="342900" lvl="0" indent="-342900" algn="ctr" defTabSz="914400" rtl="0" eaLnBrk="1" latin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ko-KR" altLang="en-US" dirty="0" smtClean="0"/>
              <a:t>내용을 입력해주세요</a:t>
            </a:r>
            <a:endParaRPr lang="en-US" altLang="ko-KR" dirty="0" smtClean="0"/>
          </a:p>
        </p:txBody>
      </p:sp>
      <p:sp>
        <p:nvSpPr>
          <p:cNvPr id="28" name="그림 개체 틀 27"/>
          <p:cNvSpPr>
            <a:spLocks noGrp="1"/>
          </p:cNvSpPr>
          <p:nvPr>
            <p:ph type="pic" sz="quarter" idx="15"/>
          </p:nvPr>
        </p:nvSpPr>
        <p:spPr>
          <a:xfrm>
            <a:off x="607587" y="3083858"/>
            <a:ext cx="7558088" cy="2842279"/>
          </a:xfrm>
          <a:prstGeom prst="rect">
            <a:avLst/>
          </a:prstGeom>
          <a:noFill/>
        </p:spPr>
        <p:txBody>
          <a:bodyPr wrap="square" rtlCol="0">
            <a:no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>
              <a:defRPr lang="ko-KR" altLang="en-US" sz="3200" kern="1200" spc="-7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1pPr>
          </a:lstStyle>
          <a:p>
            <a:pPr marL="0" lvl="0" indent="-342900" algn="just" defTabSz="914400" rtl="0" eaLnBrk="1" latinLnBrk="1" hangingPunct="1">
              <a:spcBef>
                <a:spcPct val="20000"/>
              </a:spcBef>
              <a:buFont typeface="Arial" pitchFamily="34" charset="0"/>
              <a:buNone/>
              <a:tabLst>
                <a:tab pos="0" algn="l"/>
                <a:tab pos="542925" algn="l"/>
              </a:tabLst>
            </a:pPr>
            <a:r>
              <a:rPr lang="ko-KR" altLang="en-US" smtClean="0"/>
              <a:t>그림을 추가하려면 아이콘을 클릭하십시오</a:t>
            </a:r>
            <a:endParaRPr lang="ko-KR" altLang="en-US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단어-예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텍스트 개체 틀 20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7784"/>
            <a:ext cx="7380312" cy="724850"/>
          </a:xfrm>
          <a:prstGeom prst="rect">
            <a:avLst/>
          </a:prstGeom>
          <a:noFill/>
        </p:spPr>
        <p:txBody>
          <a:bodyPr wrap="square" lIns="216000" tIns="169200" rIns="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1pPr>
            <a:lvl2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2pPr>
            <a:lvl3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3pPr>
            <a:lvl4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4pPr>
            <a:lvl5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내용을 입력해주세요</a:t>
            </a:r>
            <a:endParaRPr lang="ko-KR" altLang="en-US" dirty="0"/>
          </a:p>
        </p:txBody>
      </p:sp>
      <p:sp>
        <p:nvSpPr>
          <p:cNvPr id="16" name="텍스트 개체 틀 15"/>
          <p:cNvSpPr>
            <a:spLocks noGrp="1"/>
          </p:cNvSpPr>
          <p:nvPr>
            <p:ph type="body" sz="quarter" idx="13" hasCustomPrompt="1"/>
          </p:nvPr>
        </p:nvSpPr>
        <p:spPr>
          <a:xfrm>
            <a:off x="466725" y="1229286"/>
            <a:ext cx="2178050" cy="67123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30000"/>
              </a:prstClr>
            </a:outerShdw>
          </a:effectLst>
        </p:spPr>
        <p:txBody>
          <a:bodyPr anchor="ctr"/>
          <a:lstStyle>
            <a:lvl1pPr marL="538163" indent="-358775">
              <a:buNone/>
              <a:defRPr sz="4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altLang="ko-KR" dirty="0" smtClean="0"/>
              <a:t>01</a:t>
            </a:r>
            <a:endParaRPr lang="ko-KR" altLang="en-US" dirty="0"/>
          </a:p>
        </p:txBody>
      </p:sp>
      <p:sp>
        <p:nvSpPr>
          <p:cNvPr id="33" name="텍스트 개체 틀 15"/>
          <p:cNvSpPr>
            <a:spLocks noGrp="1"/>
          </p:cNvSpPr>
          <p:nvPr>
            <p:ph type="body" sz="quarter" idx="16" hasCustomPrompt="1"/>
          </p:nvPr>
        </p:nvSpPr>
        <p:spPr>
          <a:xfrm>
            <a:off x="3666570" y="1326775"/>
            <a:ext cx="3550210" cy="582707"/>
          </a:xfrm>
          <a:prstGeom prst="rect">
            <a:avLst/>
          </a:prstGeom>
          <a:effectLst/>
        </p:spPr>
        <p:txBody>
          <a:bodyPr bIns="0" anchor="ctr"/>
          <a:lstStyle>
            <a:lvl1pPr marL="0" indent="0" algn="r">
              <a:buNone/>
              <a:defRPr sz="2800" b="1" spc="-150" baseline="0">
                <a:solidFill>
                  <a:schemeClr val="accent5">
                    <a:lumMod val="75000"/>
                  </a:schemeClr>
                </a:solidFill>
              </a:defRPr>
            </a:lvl1pPr>
          </a:lstStyle>
          <a:p>
            <a:pPr lvl="0"/>
            <a:r>
              <a:rPr lang="ko-KR" altLang="en-US" dirty="0" smtClean="0"/>
              <a:t>내용을 입력해주세요</a:t>
            </a:r>
            <a:endParaRPr lang="ko-KR" altLang="en-US" dirty="0"/>
          </a:p>
        </p:txBody>
      </p:sp>
      <p:sp>
        <p:nvSpPr>
          <p:cNvPr id="34" name="텍스트 개체 틀 15"/>
          <p:cNvSpPr>
            <a:spLocks noGrp="1"/>
          </p:cNvSpPr>
          <p:nvPr>
            <p:ph type="body" sz="quarter" idx="17" hasCustomPrompt="1"/>
          </p:nvPr>
        </p:nvSpPr>
        <p:spPr>
          <a:xfrm>
            <a:off x="7225552" y="1443318"/>
            <a:ext cx="977153" cy="466164"/>
          </a:xfrm>
          <a:prstGeom prst="rect">
            <a:avLst/>
          </a:prstGeom>
          <a:effectLst/>
        </p:spPr>
        <p:txBody>
          <a:bodyPr lIns="0" tIns="0" rIns="0" bIns="0" anchor="ctr"/>
          <a:lstStyle>
            <a:lvl1pPr marL="0" indent="0" algn="l">
              <a:buNone/>
              <a:defRPr lang="ko-KR" altLang="en-US" sz="2300" b="1" kern="1200" spc="-150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l" defTabSz="914400" rtl="0" eaLnBrk="1" latin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ko-KR" altLang="en-US" dirty="0" smtClean="0"/>
              <a:t>내용을 입력해주세요</a:t>
            </a:r>
            <a:endParaRPr lang="ko-KR" altLang="en-US" dirty="0"/>
          </a:p>
        </p:txBody>
      </p:sp>
      <p:sp>
        <p:nvSpPr>
          <p:cNvPr id="37" name="텍스트 개체 틀 25"/>
          <p:cNvSpPr>
            <a:spLocks noGrp="1"/>
          </p:cNvSpPr>
          <p:nvPr>
            <p:ph type="body" sz="quarter" idx="14" hasCustomPrompt="1"/>
          </p:nvPr>
        </p:nvSpPr>
        <p:spPr>
          <a:xfrm>
            <a:off x="605675" y="2061135"/>
            <a:ext cx="7560000" cy="861359"/>
          </a:xfrm>
          <a:prstGeom prst="rect">
            <a:avLst/>
          </a:prstGeom>
        </p:spPr>
        <p:txBody>
          <a:bodyPr anchor="ctr"/>
          <a:lstStyle>
            <a:lvl1pPr algn="ctr">
              <a:buNone/>
              <a:defRPr lang="en-US" altLang="ko-KR" sz="4000" b="1" kern="1200" spc="-1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marL="342900" lvl="0" indent="-342900" algn="ctr" defTabSz="914400" rtl="0" eaLnBrk="1" latin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ko-KR" altLang="en-US" dirty="0" smtClean="0"/>
              <a:t>내용을 입력해주세요</a:t>
            </a:r>
            <a:endParaRPr lang="en-US" altLang="ko-KR" dirty="0" smtClean="0"/>
          </a:p>
        </p:txBody>
      </p:sp>
      <p:sp>
        <p:nvSpPr>
          <p:cNvPr id="38" name="텍스트 개체 틀 25"/>
          <p:cNvSpPr>
            <a:spLocks noGrp="1"/>
          </p:cNvSpPr>
          <p:nvPr>
            <p:ph type="body" sz="quarter" idx="18" hasCustomPrompt="1"/>
          </p:nvPr>
        </p:nvSpPr>
        <p:spPr>
          <a:xfrm>
            <a:off x="605675" y="3083112"/>
            <a:ext cx="7560000" cy="861359"/>
          </a:xfrm>
          <a:prstGeom prst="rect">
            <a:avLst/>
          </a:prstGeom>
        </p:spPr>
        <p:txBody>
          <a:bodyPr/>
          <a:lstStyle>
            <a:lvl1pPr algn="ctr">
              <a:buNone/>
              <a:defRPr sz="3600" b="0" spc="-15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ko-KR" altLang="en-US" dirty="0" smtClean="0"/>
              <a:t>내용을 입력해주세요</a:t>
            </a:r>
            <a:endParaRPr lang="en-US" altLang="ko-KR" dirty="0" smtClean="0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단어-영영풀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텍스트 개체 틀 20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7784"/>
            <a:ext cx="7380312" cy="724850"/>
          </a:xfrm>
          <a:prstGeom prst="rect">
            <a:avLst/>
          </a:prstGeom>
          <a:noFill/>
        </p:spPr>
        <p:txBody>
          <a:bodyPr wrap="square" lIns="216000" tIns="169200" rIns="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1pPr>
            <a:lvl2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2pPr>
            <a:lvl3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3pPr>
            <a:lvl4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4pPr>
            <a:lvl5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내용을 입력해주세요</a:t>
            </a:r>
            <a:endParaRPr lang="ko-KR" altLang="en-US" dirty="0"/>
          </a:p>
        </p:txBody>
      </p:sp>
      <p:sp>
        <p:nvSpPr>
          <p:cNvPr id="16" name="텍스트 개체 틀 15"/>
          <p:cNvSpPr>
            <a:spLocks noGrp="1"/>
          </p:cNvSpPr>
          <p:nvPr>
            <p:ph type="body" sz="quarter" idx="13" hasCustomPrompt="1"/>
          </p:nvPr>
        </p:nvSpPr>
        <p:spPr>
          <a:xfrm>
            <a:off x="466725" y="1229286"/>
            <a:ext cx="2178050" cy="67123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30000"/>
              </a:prstClr>
            </a:outerShdw>
          </a:effectLst>
        </p:spPr>
        <p:txBody>
          <a:bodyPr anchor="ctr"/>
          <a:lstStyle>
            <a:lvl1pPr marL="538163" indent="-358775">
              <a:buNone/>
              <a:defRPr sz="4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altLang="ko-KR" dirty="0" smtClean="0"/>
              <a:t>01</a:t>
            </a:r>
            <a:endParaRPr lang="ko-KR" altLang="en-US" dirty="0"/>
          </a:p>
        </p:txBody>
      </p:sp>
      <p:sp>
        <p:nvSpPr>
          <p:cNvPr id="33" name="텍스트 개체 틀 15"/>
          <p:cNvSpPr>
            <a:spLocks noGrp="1"/>
          </p:cNvSpPr>
          <p:nvPr>
            <p:ph type="body" sz="quarter" idx="16" hasCustomPrompt="1"/>
          </p:nvPr>
        </p:nvSpPr>
        <p:spPr>
          <a:xfrm>
            <a:off x="3666570" y="1326775"/>
            <a:ext cx="3550210" cy="582707"/>
          </a:xfrm>
          <a:prstGeom prst="rect">
            <a:avLst/>
          </a:prstGeom>
          <a:effectLst/>
        </p:spPr>
        <p:txBody>
          <a:bodyPr bIns="0" anchor="ctr"/>
          <a:lstStyle>
            <a:lvl1pPr marL="0" indent="0" algn="r">
              <a:buNone/>
              <a:defRPr sz="2800" b="1" spc="-150" baseline="0">
                <a:solidFill>
                  <a:schemeClr val="accent5">
                    <a:lumMod val="75000"/>
                  </a:schemeClr>
                </a:solidFill>
                <a:latin typeface="맑은 고딕" pitchFamily="50" charset="-127"/>
                <a:ea typeface="맑은 고딕" pitchFamily="50" charset="-127"/>
              </a:defRPr>
            </a:lvl1pPr>
          </a:lstStyle>
          <a:p>
            <a:pPr lvl="0"/>
            <a:r>
              <a:rPr lang="ko-KR" altLang="en-US" dirty="0" smtClean="0"/>
              <a:t>내용을 입력해주세요</a:t>
            </a:r>
            <a:endParaRPr lang="ko-KR" altLang="en-US" dirty="0"/>
          </a:p>
        </p:txBody>
      </p:sp>
      <p:sp>
        <p:nvSpPr>
          <p:cNvPr id="34" name="텍스트 개체 틀 15"/>
          <p:cNvSpPr>
            <a:spLocks noGrp="1"/>
          </p:cNvSpPr>
          <p:nvPr>
            <p:ph type="body" sz="quarter" idx="17" hasCustomPrompt="1"/>
          </p:nvPr>
        </p:nvSpPr>
        <p:spPr>
          <a:xfrm>
            <a:off x="7225552" y="1443318"/>
            <a:ext cx="977153" cy="466164"/>
          </a:xfrm>
          <a:prstGeom prst="rect">
            <a:avLst/>
          </a:prstGeom>
          <a:effectLst/>
        </p:spPr>
        <p:txBody>
          <a:bodyPr lIns="0" tIns="0" rIns="0" bIns="0" anchor="ctr"/>
          <a:lstStyle>
            <a:lvl1pPr marL="0" indent="0" algn="l">
              <a:buNone/>
              <a:defRPr sz="2300" b="1" spc="-15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ko-KR" altLang="en-US" dirty="0" smtClean="0"/>
              <a:t>내용을</a:t>
            </a:r>
            <a:r>
              <a:rPr lang="en-US" altLang="ko-KR" dirty="0" smtClean="0"/>
              <a:t> </a:t>
            </a:r>
            <a:r>
              <a:rPr lang="ko-KR" altLang="en-US" dirty="0" smtClean="0"/>
              <a:t>입력해주세요</a:t>
            </a:r>
            <a:endParaRPr lang="ko-KR" altLang="en-US" dirty="0"/>
          </a:p>
        </p:txBody>
      </p:sp>
      <p:sp>
        <p:nvSpPr>
          <p:cNvPr id="37" name="텍스트 개체 틀 25"/>
          <p:cNvSpPr>
            <a:spLocks noGrp="1"/>
          </p:cNvSpPr>
          <p:nvPr>
            <p:ph type="body" sz="quarter" idx="14" hasCustomPrompt="1"/>
          </p:nvPr>
        </p:nvSpPr>
        <p:spPr>
          <a:xfrm>
            <a:off x="605675" y="2061135"/>
            <a:ext cx="7560000" cy="3873500"/>
          </a:xfrm>
          <a:prstGeom prst="rect">
            <a:avLst/>
          </a:prstGeom>
        </p:spPr>
        <p:txBody>
          <a:bodyPr anchor="ctr"/>
          <a:lstStyle>
            <a:lvl1pPr algn="ctr">
              <a:buNone/>
              <a:defRPr lang="en-US" altLang="ko-KR" sz="4000" b="0" kern="1200" spc="-1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marL="342900" lvl="0" indent="-342900" algn="ctr" defTabSz="914400" rtl="0" eaLnBrk="1" latin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ko-KR" altLang="en-US" dirty="0" smtClean="0"/>
              <a:t>내용을 입력해주세요</a:t>
            </a:r>
            <a:endParaRPr lang="en-US" altLang="ko-KR" dirty="0" smtClean="0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숙어+예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텍스트 개체 틀 17"/>
          <p:cNvSpPr>
            <a:spLocks noGrp="1"/>
          </p:cNvSpPr>
          <p:nvPr>
            <p:ph type="body" sz="quarter" idx="16" hasCustomPrompt="1"/>
          </p:nvPr>
        </p:nvSpPr>
        <p:spPr>
          <a:xfrm>
            <a:off x="762000" y="1283075"/>
            <a:ext cx="7369175" cy="762000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glow" dir="t">
                <a:rot lat="0" lon="0" rev="3600000"/>
              </a:lightRig>
            </a:scene3d>
            <a:sp3d prstMaterial="softEdge">
              <a:contourClr>
                <a:schemeClr val="accent4">
                  <a:alpha val="95000"/>
                </a:schemeClr>
              </a:contourClr>
            </a:sp3d>
          </a:bodyPr>
          <a:lstStyle>
            <a:lvl1pPr algn="ctr">
              <a:buNone/>
              <a:defRPr lang="ko-KR" altLang="en-US" sz="4500" b="1" kern="1200" spc="-100" baseline="0" dirty="0">
                <a:ln>
                  <a:prstDash val="solid"/>
                </a:ln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-342900" algn="ctr" defTabSz="914400" rtl="0" eaLnBrk="1" latinLnBrk="1" hangingPunct="1">
              <a:lnSpc>
                <a:spcPct val="80000"/>
              </a:lnSpc>
              <a:spcBef>
                <a:spcPct val="20000"/>
              </a:spcBef>
              <a:buFont typeface="Arial" pitchFamily="34" charset="0"/>
              <a:buNone/>
            </a:pPr>
            <a:r>
              <a:rPr lang="ko-KR" altLang="en-US" dirty="0" smtClean="0"/>
              <a:t>내용을 입력해주세요</a:t>
            </a:r>
            <a:endParaRPr lang="ko-KR" altLang="en-US" dirty="0"/>
          </a:p>
        </p:txBody>
      </p:sp>
      <p:sp>
        <p:nvSpPr>
          <p:cNvPr id="20" name="텍스트 개체 틀 19"/>
          <p:cNvSpPr>
            <a:spLocks noGrp="1"/>
          </p:cNvSpPr>
          <p:nvPr>
            <p:ph type="body" sz="quarter" idx="17" hasCustomPrompt="1"/>
          </p:nvPr>
        </p:nvSpPr>
        <p:spPr>
          <a:xfrm>
            <a:off x="466725" y="2267510"/>
            <a:ext cx="7953375" cy="619125"/>
          </a:xfrm>
          <a:prstGeom prst="rect">
            <a:avLst/>
          </a:prstGeom>
        </p:spPr>
        <p:txBody>
          <a:bodyPr/>
          <a:lstStyle>
            <a:lvl1pPr marL="538163" indent="-358775">
              <a:buNone/>
              <a:defRPr spc="-15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ko-KR" altLang="en-US" dirty="0" smtClean="0"/>
              <a:t>내용을 입력해주세요</a:t>
            </a:r>
            <a:endParaRPr lang="ko-KR" altLang="en-US" dirty="0"/>
          </a:p>
        </p:txBody>
      </p:sp>
      <p:sp>
        <p:nvSpPr>
          <p:cNvPr id="21" name="텍스트 개체 틀 20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7784"/>
            <a:ext cx="7380312" cy="724850"/>
          </a:xfrm>
          <a:prstGeom prst="rect">
            <a:avLst/>
          </a:prstGeom>
          <a:noFill/>
        </p:spPr>
        <p:txBody>
          <a:bodyPr wrap="square" lIns="216000" tIns="169200" rIns="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1pPr>
            <a:lvl2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2pPr>
            <a:lvl3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3pPr>
            <a:lvl4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4pPr>
            <a:lvl5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내용을 입력해주세요</a:t>
            </a:r>
            <a:endParaRPr lang="ko-KR" altLang="en-US" dirty="0"/>
          </a:p>
        </p:txBody>
      </p:sp>
      <p:sp>
        <p:nvSpPr>
          <p:cNvPr id="28" name="텍스트 개체 틀 19"/>
          <p:cNvSpPr>
            <a:spLocks noGrp="1"/>
          </p:cNvSpPr>
          <p:nvPr>
            <p:ph type="body" sz="quarter" idx="18" hasCustomPrompt="1"/>
          </p:nvPr>
        </p:nvSpPr>
        <p:spPr>
          <a:xfrm>
            <a:off x="466725" y="2868140"/>
            <a:ext cx="7953375" cy="619125"/>
          </a:xfrm>
          <a:prstGeom prst="rect">
            <a:avLst/>
          </a:prstGeom>
        </p:spPr>
        <p:txBody>
          <a:bodyPr/>
          <a:lstStyle>
            <a:lvl1pPr marL="538163" indent="-358775">
              <a:buNone/>
              <a:defRPr lang="ko-KR" altLang="en-US" sz="3200" kern="1200" spc="-15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ko-KR" altLang="en-US" dirty="0" smtClean="0"/>
              <a:t>내용을 입력해주세요</a:t>
            </a:r>
            <a:endParaRPr lang="ko-KR" altLang="en-US" dirty="0"/>
          </a:p>
        </p:txBody>
      </p:sp>
      <p:sp>
        <p:nvSpPr>
          <p:cNvPr id="33" name="텍스트 개체 틀 19"/>
          <p:cNvSpPr>
            <a:spLocks noGrp="1"/>
          </p:cNvSpPr>
          <p:nvPr>
            <p:ph type="body" sz="quarter" idx="19" hasCustomPrompt="1"/>
          </p:nvPr>
        </p:nvSpPr>
        <p:spPr>
          <a:xfrm>
            <a:off x="466725" y="3925980"/>
            <a:ext cx="7953375" cy="619125"/>
          </a:xfrm>
          <a:prstGeom prst="rect">
            <a:avLst/>
          </a:prstGeom>
        </p:spPr>
        <p:txBody>
          <a:bodyPr/>
          <a:lstStyle>
            <a:lvl1pPr marL="538163" indent="-358775">
              <a:buNone/>
              <a:defRPr spc="-15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ko-KR" altLang="en-US" dirty="0" smtClean="0"/>
              <a:t>내용을 입력해주세요</a:t>
            </a:r>
            <a:endParaRPr lang="ko-KR" altLang="en-US" dirty="0"/>
          </a:p>
        </p:txBody>
      </p:sp>
      <p:sp>
        <p:nvSpPr>
          <p:cNvPr id="38" name="텍스트 개체 틀 19"/>
          <p:cNvSpPr>
            <a:spLocks noGrp="1"/>
          </p:cNvSpPr>
          <p:nvPr>
            <p:ph type="body" sz="quarter" idx="20" hasCustomPrompt="1"/>
          </p:nvPr>
        </p:nvSpPr>
        <p:spPr>
          <a:xfrm>
            <a:off x="466725" y="4526610"/>
            <a:ext cx="7953375" cy="619125"/>
          </a:xfrm>
          <a:prstGeom prst="rect">
            <a:avLst/>
          </a:prstGeom>
        </p:spPr>
        <p:txBody>
          <a:bodyPr/>
          <a:lstStyle>
            <a:lvl1pPr marL="538163" indent="-358775">
              <a:buNone/>
              <a:defRPr spc="-15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ko-KR" altLang="en-US" dirty="0" smtClean="0"/>
              <a:t>내용을 입력해주세요</a:t>
            </a:r>
            <a:endParaRPr lang="ko-KR" altLang="en-US" dirty="0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표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0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7784"/>
            <a:ext cx="7380312" cy="724850"/>
          </a:xfrm>
          <a:prstGeom prst="rect">
            <a:avLst/>
          </a:prstGeom>
          <a:noFill/>
        </p:spPr>
        <p:txBody>
          <a:bodyPr wrap="square" lIns="216000" tIns="169200" rIns="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1pPr>
            <a:lvl2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2pPr>
            <a:lvl3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3pPr>
            <a:lvl4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4pPr>
            <a:lvl5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내용을 입력해주세요</a:t>
            </a:r>
            <a:r>
              <a:rPr lang="en-US" altLang="ko-KR" dirty="0" smtClean="0"/>
              <a:t>.</a:t>
            </a:r>
            <a:endParaRPr lang="ko-KR" altLang="en-US" dirty="0"/>
          </a:p>
        </p:txBody>
      </p:sp>
      <p:sp>
        <p:nvSpPr>
          <p:cNvPr id="5" name="표 개체 틀 13"/>
          <p:cNvSpPr>
            <a:spLocks noGrp="1"/>
          </p:cNvSpPr>
          <p:nvPr>
            <p:ph type="tbl" sz="quarter" idx="14"/>
          </p:nvPr>
        </p:nvSpPr>
        <p:spPr>
          <a:xfrm>
            <a:off x="447675" y="1238250"/>
            <a:ext cx="7972425" cy="5133975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표를 추가하려면 아이콘을 클릭하십시오</a:t>
            </a:r>
            <a:endParaRPr lang="ko-KR" alt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독해정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텍스트 개체 틀 15"/>
          <p:cNvSpPr>
            <a:spLocks noGrp="1"/>
          </p:cNvSpPr>
          <p:nvPr>
            <p:ph type="body" sz="quarter" idx="12" hasCustomPrompt="1"/>
          </p:nvPr>
        </p:nvSpPr>
        <p:spPr>
          <a:xfrm>
            <a:off x="738703" y="1678994"/>
            <a:ext cx="7666595" cy="2321268"/>
          </a:xfrm>
          <a:prstGeom prst="rect">
            <a:avLst/>
          </a:prstGeom>
          <a:noFill/>
        </p:spPr>
        <p:txBody>
          <a:bodyPr wrap="square" rtlCol="0">
            <a:no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0" algn="just" defTabSz="914400" rtl="0" eaLnBrk="1" latinLnBrk="1" hangingPunct="1">
              <a:buNone/>
              <a:tabLst>
                <a:tab pos="0" algn="l"/>
                <a:tab pos="542925" algn="l"/>
              </a:tabLst>
              <a:defRPr lang="ko-KR" altLang="en-US" sz="3200" kern="1200" spc="-7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1pPr>
          </a:lstStyle>
          <a:p>
            <a:pPr lvl="0"/>
            <a:r>
              <a:rPr lang="ko-KR" altLang="en-US" dirty="0" smtClean="0"/>
              <a:t>문제를 입력해주세요</a:t>
            </a:r>
            <a:endParaRPr lang="ko-KR" altLang="en-US" dirty="0"/>
          </a:p>
        </p:txBody>
      </p:sp>
      <p:sp>
        <p:nvSpPr>
          <p:cNvPr id="20" name="텍스트 개체 틀 51"/>
          <p:cNvSpPr>
            <a:spLocks noGrp="1"/>
          </p:cNvSpPr>
          <p:nvPr>
            <p:ph type="body" sz="quarter" idx="14" hasCustomPrompt="1"/>
          </p:nvPr>
        </p:nvSpPr>
        <p:spPr>
          <a:xfrm>
            <a:off x="525245" y="4420232"/>
            <a:ext cx="2588991" cy="52322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361950" indent="-269875" algn="l" defTabSz="914400" rtl="0" eaLnBrk="1" latinLnBrk="1" hangingPunct="1">
              <a:buFont typeface="+mj-lt"/>
              <a:buNone/>
              <a:defRPr lang="ko-KR" altLang="en-US" sz="2800" b="1" kern="1200" spc="-70" baseline="0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1pPr>
          </a:lstStyle>
          <a:p>
            <a:pPr lvl="0"/>
            <a:r>
              <a:rPr lang="ko-KR" altLang="en-US" dirty="0" smtClean="0"/>
              <a:t>내용 입력</a:t>
            </a:r>
            <a:endParaRPr lang="ko-KR" altLang="en-US" dirty="0"/>
          </a:p>
        </p:txBody>
      </p:sp>
      <p:sp>
        <p:nvSpPr>
          <p:cNvPr id="27" name="텍스트 개체 틀 20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7784"/>
            <a:ext cx="7380312" cy="724850"/>
          </a:xfrm>
          <a:prstGeom prst="rect">
            <a:avLst/>
          </a:prstGeom>
          <a:noFill/>
        </p:spPr>
        <p:txBody>
          <a:bodyPr wrap="square" lIns="216000" tIns="169200" rIns="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1pPr>
            <a:lvl2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2pPr>
            <a:lvl3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3pPr>
            <a:lvl4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4pPr>
            <a:lvl5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내용을 입력해주세요</a:t>
            </a:r>
            <a:endParaRPr lang="ko-KR" altLang="en-US" dirty="0"/>
          </a:p>
        </p:txBody>
      </p:sp>
      <p:sp>
        <p:nvSpPr>
          <p:cNvPr id="29" name="텍스트 개체 틀 49"/>
          <p:cNvSpPr>
            <a:spLocks noGrp="1"/>
          </p:cNvSpPr>
          <p:nvPr>
            <p:ph type="body" sz="quarter" idx="13" hasCustomPrompt="1"/>
          </p:nvPr>
        </p:nvSpPr>
        <p:spPr>
          <a:xfrm>
            <a:off x="0" y="943888"/>
            <a:ext cx="8675688" cy="4616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266700" indent="95250" algn="l" defTabSz="914400" rtl="0" eaLnBrk="1" latinLnBrk="1" hangingPunct="1">
              <a:buFont typeface="+mj-lt"/>
              <a:buAutoNum type="arabicPeriod"/>
              <a:defRPr lang="ko-KR" altLang="en-US" sz="3000" b="0" kern="1200" spc="-180" baseline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1pPr>
            <a:lvl2pPr marL="266700" indent="95250" algn="l" defTabSz="914400" rtl="0" eaLnBrk="1" latinLnBrk="1" hangingPunct="1">
              <a:defRPr lang="ko-KR" altLang="en-US" sz="2800" b="0" kern="1200" spc="-1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2pPr>
            <a:lvl3pPr marL="266700" indent="95250" algn="l" defTabSz="914400" rtl="0" eaLnBrk="1" latinLnBrk="1" hangingPunct="1">
              <a:defRPr lang="ko-KR" altLang="en-US" sz="2800" b="0" kern="1200" spc="-1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3pPr>
            <a:lvl4pPr marL="266700" indent="95250" algn="l" defTabSz="914400" rtl="0" eaLnBrk="1" latinLnBrk="1" hangingPunct="1">
              <a:defRPr lang="ko-KR" altLang="en-US" sz="2800" b="0" kern="1200" spc="-1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4pPr>
            <a:lvl5pPr marL="266700" indent="95250" algn="l" defTabSz="914400" rtl="0" eaLnBrk="1" latinLnBrk="1" hangingPunct="1">
              <a:defRPr lang="ko-KR" altLang="en-US" sz="2800" b="0" kern="1200" spc="-1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5pPr>
          </a:lstStyle>
          <a:p>
            <a:pPr lvl="0"/>
            <a:r>
              <a:rPr lang="en-US" altLang="ko-KR" dirty="0" smtClean="0"/>
              <a:t> </a:t>
            </a:r>
            <a:r>
              <a:rPr lang="ko-KR" altLang="en-US" dirty="0" smtClean="0"/>
              <a:t>내용을 입력해주세요</a:t>
            </a:r>
          </a:p>
        </p:txBody>
      </p:sp>
      <p:sp>
        <p:nvSpPr>
          <p:cNvPr id="9" name="텍스트 개체 틀 51"/>
          <p:cNvSpPr>
            <a:spLocks noGrp="1"/>
          </p:cNvSpPr>
          <p:nvPr>
            <p:ph type="body" sz="quarter" idx="15" hasCustomPrompt="1"/>
          </p:nvPr>
        </p:nvSpPr>
        <p:spPr>
          <a:xfrm>
            <a:off x="838200" y="5011847"/>
            <a:ext cx="7467600" cy="1273215"/>
          </a:xfrm>
          <a:prstGeom prst="rect">
            <a:avLst/>
          </a:prstGeom>
          <a:noFill/>
        </p:spPr>
        <p:txBody>
          <a:bodyPr wrap="square" rtlCol="0">
            <a:no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361950" indent="-269875" algn="l" defTabSz="914400" rtl="0" eaLnBrk="1" latinLnBrk="1" hangingPunct="1">
              <a:buFont typeface="+mj-lt"/>
              <a:buNone/>
              <a:defRPr lang="ko-KR" altLang="en-US" sz="2800" b="0" kern="1200" spc="-70" baseline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맑은 고딕" pitchFamily="50" charset="-127"/>
                <a:ea typeface="맑은 고딕" pitchFamily="50" charset="-127"/>
                <a:cs typeface="+mn-cs"/>
              </a:defRPr>
            </a:lvl1pPr>
          </a:lstStyle>
          <a:p>
            <a:pPr marL="361950" marR="0" lvl="0" indent="-269875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ko-KR" altLang="en-US" sz="2500" b="0" i="0" u="none" strike="noStrike" kern="1200" cap="none" spc="-70" normalizeH="0" baseline="0" noProof="0" dirty="0" smtClean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  <a:cs typeface="+mn-cs"/>
              </a:rPr>
              <a:t>내용 입력</a:t>
            </a:r>
            <a:endParaRPr kumimoji="0" lang="ko-KR" altLang="en-US" sz="2500" b="0" i="0" u="none" strike="noStrike" kern="1200" cap="none" spc="-70" normalizeH="0" baseline="0" noProof="0" dirty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  <a:latin typeface="맑은 고딕" pitchFamily="50" charset="-127"/>
              <a:ea typeface="맑은 고딕" pitchFamily="50" charset="-127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대화문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텍스트 개체 틀 20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7784"/>
            <a:ext cx="7380312" cy="724850"/>
          </a:xfrm>
          <a:prstGeom prst="rect">
            <a:avLst/>
          </a:prstGeom>
          <a:noFill/>
        </p:spPr>
        <p:txBody>
          <a:bodyPr wrap="square" lIns="216000" tIns="169200" rIns="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1pPr>
            <a:lvl2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2pPr>
            <a:lvl3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3pPr>
            <a:lvl4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4pPr>
            <a:lvl5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내용을 입력해주세요</a:t>
            </a:r>
            <a:endParaRPr lang="ko-KR" altLang="en-US" dirty="0"/>
          </a:p>
        </p:txBody>
      </p:sp>
      <p:sp>
        <p:nvSpPr>
          <p:cNvPr id="10" name="텍스트 개체 틀 49"/>
          <p:cNvSpPr>
            <a:spLocks noGrp="1"/>
          </p:cNvSpPr>
          <p:nvPr>
            <p:ph type="body" sz="quarter" idx="13" hasCustomPrompt="1"/>
          </p:nvPr>
        </p:nvSpPr>
        <p:spPr>
          <a:xfrm>
            <a:off x="0" y="943888"/>
            <a:ext cx="8675688" cy="4616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266700" indent="95250" algn="l" defTabSz="914400" rtl="0" eaLnBrk="1" latinLnBrk="1" hangingPunct="1">
              <a:buFont typeface="+mj-lt"/>
              <a:buAutoNum type="arabicPeriod"/>
              <a:defRPr lang="ko-KR" altLang="en-US" sz="3000" b="0" kern="1200" spc="-180" baseline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1pPr>
            <a:lvl2pPr marL="266700" indent="95250" algn="l" defTabSz="914400" rtl="0" eaLnBrk="1" latinLnBrk="1" hangingPunct="1">
              <a:defRPr lang="ko-KR" altLang="en-US" sz="2800" b="0" kern="1200" spc="-1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2pPr>
            <a:lvl3pPr marL="266700" indent="95250" algn="l" defTabSz="914400" rtl="0" eaLnBrk="1" latinLnBrk="1" hangingPunct="1">
              <a:defRPr lang="ko-KR" altLang="en-US" sz="2800" b="0" kern="1200" spc="-1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3pPr>
            <a:lvl4pPr marL="266700" indent="95250" algn="l" defTabSz="914400" rtl="0" eaLnBrk="1" latinLnBrk="1" hangingPunct="1">
              <a:defRPr lang="ko-KR" altLang="en-US" sz="2800" b="0" kern="1200" spc="-1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4pPr>
            <a:lvl5pPr marL="266700" indent="95250" algn="l" defTabSz="914400" rtl="0" eaLnBrk="1" latinLnBrk="1" hangingPunct="1">
              <a:defRPr lang="ko-KR" altLang="en-US" sz="2800" b="0" kern="1200" spc="-1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5pPr>
          </a:lstStyle>
          <a:p>
            <a:pPr lvl="0"/>
            <a:r>
              <a:rPr lang="en-US" altLang="ko-KR" dirty="0" smtClean="0"/>
              <a:t> </a:t>
            </a:r>
            <a:r>
              <a:rPr lang="ko-KR" altLang="en-US" dirty="0" smtClean="0"/>
              <a:t>내용을 입력해주세요</a:t>
            </a:r>
          </a:p>
        </p:txBody>
      </p:sp>
      <p:sp>
        <p:nvSpPr>
          <p:cNvPr id="24" name="그림 개체 틀 23"/>
          <p:cNvSpPr>
            <a:spLocks noGrp="1"/>
          </p:cNvSpPr>
          <p:nvPr>
            <p:ph type="pic" sz="quarter" idx="17"/>
          </p:nvPr>
        </p:nvSpPr>
        <p:spPr>
          <a:xfrm>
            <a:off x="762000" y="1828800"/>
            <a:ext cx="900000" cy="900000"/>
          </a:xfrm>
          <a:prstGeom prst="roundRect">
            <a:avLst>
              <a:gd name="adj" fmla="val 10455"/>
            </a:avLst>
          </a:prstGeom>
        </p:spPr>
        <p:txBody>
          <a:bodyPr/>
          <a:lstStyle>
            <a:lvl1pPr>
              <a:buFontTx/>
              <a:buNone/>
              <a:defRPr sz="900"/>
            </a:lvl1pPr>
          </a:lstStyle>
          <a:p>
            <a:r>
              <a:rPr lang="ko-KR" altLang="en-US" smtClean="0"/>
              <a:t>그림을 추가하려면 아이콘을 클릭하십시오</a:t>
            </a:r>
            <a:endParaRPr lang="ko-KR" altLang="en-US"/>
          </a:p>
        </p:txBody>
      </p:sp>
      <p:sp>
        <p:nvSpPr>
          <p:cNvPr id="27" name="텍스트 개체 틀 26"/>
          <p:cNvSpPr>
            <a:spLocks noGrp="1"/>
          </p:cNvSpPr>
          <p:nvPr>
            <p:ph type="body" sz="quarter" idx="18" hasCustomPrompt="1"/>
          </p:nvPr>
        </p:nvSpPr>
        <p:spPr>
          <a:xfrm>
            <a:off x="1766047" y="1828800"/>
            <a:ext cx="6406404" cy="857250"/>
          </a:xfrm>
          <a:prstGeom prst="rect">
            <a:avLst/>
          </a:prstGeom>
          <a:noFill/>
          <a:ln>
            <a:noFill/>
          </a:ln>
          <a:effectLst/>
        </p:spPr>
        <p:txBody>
          <a:bodyPr rtlCol="0" anchor="ctr">
            <a:scene3d>
              <a:camera prst="orthographicFront"/>
              <a:lightRig rig="glow" dir="t">
                <a:rot lat="0" lon="0" rev="3600000"/>
              </a:lightRig>
            </a:scene3d>
            <a:sp3d prstMaterial="softEdge">
              <a:contourClr>
                <a:schemeClr val="accent4">
                  <a:alpha val="95000"/>
                </a:schemeClr>
              </a:contourClr>
            </a:sp3d>
          </a:bodyPr>
          <a:lstStyle>
            <a:lvl1pPr marL="88900" indent="0" algn="l" defTabSz="914400" rtl="0" eaLnBrk="1" latinLnBrk="1" hangingPunct="1">
              <a:lnSpc>
                <a:spcPct val="110000"/>
              </a:lnSpc>
              <a:spcBef>
                <a:spcPct val="20000"/>
              </a:spcBef>
              <a:buFont typeface="Arial" pitchFamily="34" charset="0"/>
              <a:buNone/>
              <a:defRPr lang="ko-KR" altLang="en-US" sz="28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88900" indent="0" algn="l" defTabSz="914400" rtl="0" eaLnBrk="1" latinLnBrk="1" hangingPunct="1">
              <a:lnSpc>
                <a:spcPct val="110000"/>
              </a:lnSpc>
              <a:spcBef>
                <a:spcPct val="20000"/>
              </a:spcBef>
              <a:buFont typeface="Arial" pitchFamily="34" charset="0"/>
              <a:buNone/>
              <a:defRPr lang="ko-KR" altLang="en-US" sz="23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8900" indent="0" algn="l" defTabSz="914400" rtl="0" eaLnBrk="1" latinLnBrk="1" hangingPunct="1">
              <a:lnSpc>
                <a:spcPct val="110000"/>
              </a:lnSpc>
              <a:spcBef>
                <a:spcPct val="20000"/>
              </a:spcBef>
              <a:buFont typeface="Arial" pitchFamily="34" charset="0"/>
              <a:buNone/>
              <a:defRPr lang="ko-KR" altLang="en-US" sz="23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88900" indent="0" algn="l" defTabSz="914400" rtl="0" eaLnBrk="1" latinLnBrk="1" hangingPunct="1">
              <a:lnSpc>
                <a:spcPct val="110000"/>
              </a:lnSpc>
              <a:spcBef>
                <a:spcPct val="20000"/>
              </a:spcBef>
              <a:buFont typeface="Arial" pitchFamily="34" charset="0"/>
              <a:buNone/>
              <a:defRPr lang="ko-KR" altLang="en-US" sz="23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88900" indent="0" algn="l" defTabSz="914400" rtl="0" eaLnBrk="1" latinLnBrk="1" hangingPunct="1">
              <a:lnSpc>
                <a:spcPct val="110000"/>
              </a:lnSpc>
              <a:spcBef>
                <a:spcPct val="20000"/>
              </a:spcBef>
              <a:buFont typeface="Arial" pitchFamily="34" charset="0"/>
              <a:buNone/>
              <a:defRPr lang="ko-KR" altLang="en-US" sz="23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내용을 입력해주세요 </a:t>
            </a:r>
          </a:p>
        </p:txBody>
      </p:sp>
      <p:sp>
        <p:nvSpPr>
          <p:cNvPr id="28" name="텍스트 개체 틀 26"/>
          <p:cNvSpPr>
            <a:spLocks noGrp="1"/>
          </p:cNvSpPr>
          <p:nvPr>
            <p:ph type="body" sz="quarter" idx="19" hasCustomPrompt="1"/>
          </p:nvPr>
        </p:nvSpPr>
        <p:spPr>
          <a:xfrm>
            <a:off x="1775013" y="2801073"/>
            <a:ext cx="6397438" cy="857250"/>
          </a:xfrm>
          <a:prstGeom prst="rect">
            <a:avLst/>
          </a:prstGeom>
          <a:noFill/>
          <a:ln>
            <a:noFill/>
          </a:ln>
          <a:effectLst/>
        </p:spPr>
        <p:txBody>
          <a:bodyPr rtlCol="0" anchor="ctr">
            <a:scene3d>
              <a:camera prst="orthographicFront"/>
              <a:lightRig rig="glow" dir="t">
                <a:rot lat="0" lon="0" rev="3600000"/>
              </a:lightRig>
            </a:scene3d>
            <a:sp3d prstMaterial="softEdge">
              <a:contourClr>
                <a:schemeClr val="accent4">
                  <a:alpha val="95000"/>
                </a:schemeClr>
              </a:contourClr>
            </a:sp3d>
          </a:bodyPr>
          <a:lstStyle>
            <a:lvl1pPr marL="88900" indent="0" algn="l" defTabSz="914400" rtl="0" eaLnBrk="1" latinLnBrk="1" hangingPunct="1">
              <a:lnSpc>
                <a:spcPct val="110000"/>
              </a:lnSpc>
              <a:spcBef>
                <a:spcPct val="20000"/>
              </a:spcBef>
              <a:buFont typeface="Arial" pitchFamily="34" charset="0"/>
              <a:buNone/>
              <a:defRPr lang="ko-KR" altLang="en-US" sz="28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88900" indent="0" algn="l" defTabSz="914400" rtl="0" eaLnBrk="1" latinLnBrk="1" hangingPunct="1">
              <a:lnSpc>
                <a:spcPct val="110000"/>
              </a:lnSpc>
              <a:spcBef>
                <a:spcPct val="20000"/>
              </a:spcBef>
              <a:buFont typeface="Arial" pitchFamily="34" charset="0"/>
              <a:buNone/>
              <a:defRPr lang="ko-KR" altLang="en-US" sz="23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8900" indent="0" algn="l" defTabSz="914400" rtl="0" eaLnBrk="1" latinLnBrk="1" hangingPunct="1">
              <a:lnSpc>
                <a:spcPct val="110000"/>
              </a:lnSpc>
              <a:spcBef>
                <a:spcPct val="20000"/>
              </a:spcBef>
              <a:buFont typeface="Arial" pitchFamily="34" charset="0"/>
              <a:buNone/>
              <a:defRPr lang="ko-KR" altLang="en-US" sz="23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88900" indent="0" algn="l" defTabSz="914400" rtl="0" eaLnBrk="1" latinLnBrk="1" hangingPunct="1">
              <a:lnSpc>
                <a:spcPct val="110000"/>
              </a:lnSpc>
              <a:spcBef>
                <a:spcPct val="20000"/>
              </a:spcBef>
              <a:buFont typeface="Arial" pitchFamily="34" charset="0"/>
              <a:buNone/>
              <a:defRPr lang="ko-KR" altLang="en-US" sz="23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88900" indent="0" algn="l" defTabSz="914400" rtl="0" eaLnBrk="1" latinLnBrk="1" hangingPunct="1">
              <a:lnSpc>
                <a:spcPct val="110000"/>
              </a:lnSpc>
              <a:spcBef>
                <a:spcPct val="20000"/>
              </a:spcBef>
              <a:buFont typeface="Arial" pitchFamily="34" charset="0"/>
              <a:buNone/>
              <a:defRPr lang="ko-KR" altLang="en-US" sz="23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내용을 입력해주세요 </a:t>
            </a:r>
          </a:p>
        </p:txBody>
      </p:sp>
      <p:sp>
        <p:nvSpPr>
          <p:cNvPr id="17" name="그림 개체 틀 23"/>
          <p:cNvSpPr>
            <a:spLocks noGrp="1"/>
          </p:cNvSpPr>
          <p:nvPr>
            <p:ph type="pic" sz="quarter" idx="20"/>
          </p:nvPr>
        </p:nvSpPr>
        <p:spPr>
          <a:xfrm>
            <a:off x="762000" y="4333152"/>
            <a:ext cx="900000" cy="900000"/>
          </a:xfrm>
          <a:prstGeom prst="roundRect">
            <a:avLst>
              <a:gd name="adj" fmla="val 10455"/>
            </a:avLst>
          </a:prstGeom>
        </p:spPr>
        <p:txBody>
          <a:bodyPr/>
          <a:lstStyle>
            <a:lvl1pPr>
              <a:buFontTx/>
              <a:buNone/>
              <a:defRPr sz="900"/>
            </a:lvl1pPr>
          </a:lstStyle>
          <a:p>
            <a:r>
              <a:rPr lang="ko-KR" altLang="en-US" smtClean="0"/>
              <a:t>그림을 추가하려면 아이콘을 클릭하십시오</a:t>
            </a:r>
            <a:endParaRPr lang="ko-KR" altLang="en-US"/>
          </a:p>
        </p:txBody>
      </p:sp>
      <p:sp>
        <p:nvSpPr>
          <p:cNvPr id="18" name="텍스트 개체 틀 26"/>
          <p:cNvSpPr>
            <a:spLocks noGrp="1"/>
          </p:cNvSpPr>
          <p:nvPr>
            <p:ph type="body" sz="quarter" idx="21" hasCustomPrompt="1"/>
          </p:nvPr>
        </p:nvSpPr>
        <p:spPr>
          <a:xfrm>
            <a:off x="1766047" y="4333152"/>
            <a:ext cx="6406404" cy="857250"/>
          </a:xfrm>
          <a:prstGeom prst="rect">
            <a:avLst/>
          </a:prstGeom>
          <a:noFill/>
          <a:ln>
            <a:noFill/>
          </a:ln>
          <a:effectLst/>
        </p:spPr>
        <p:txBody>
          <a:bodyPr rtlCol="0" anchor="ctr">
            <a:scene3d>
              <a:camera prst="orthographicFront"/>
              <a:lightRig rig="glow" dir="t">
                <a:rot lat="0" lon="0" rev="3600000"/>
              </a:lightRig>
            </a:scene3d>
            <a:sp3d prstMaterial="softEdge">
              <a:contourClr>
                <a:schemeClr val="accent4">
                  <a:alpha val="95000"/>
                </a:schemeClr>
              </a:contourClr>
            </a:sp3d>
          </a:bodyPr>
          <a:lstStyle>
            <a:lvl1pPr marL="88900" indent="0" algn="l" defTabSz="914400" rtl="0" eaLnBrk="1" latinLnBrk="1" hangingPunct="1">
              <a:lnSpc>
                <a:spcPct val="110000"/>
              </a:lnSpc>
              <a:spcBef>
                <a:spcPct val="20000"/>
              </a:spcBef>
              <a:buFont typeface="Arial" pitchFamily="34" charset="0"/>
              <a:buNone/>
              <a:defRPr lang="ko-KR" altLang="en-US" sz="28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88900" indent="0" algn="l" defTabSz="914400" rtl="0" eaLnBrk="1" latinLnBrk="1" hangingPunct="1">
              <a:lnSpc>
                <a:spcPct val="110000"/>
              </a:lnSpc>
              <a:spcBef>
                <a:spcPct val="20000"/>
              </a:spcBef>
              <a:buFont typeface="Arial" pitchFamily="34" charset="0"/>
              <a:buNone/>
              <a:defRPr lang="ko-KR" altLang="en-US" sz="23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8900" indent="0" algn="l" defTabSz="914400" rtl="0" eaLnBrk="1" latinLnBrk="1" hangingPunct="1">
              <a:lnSpc>
                <a:spcPct val="110000"/>
              </a:lnSpc>
              <a:spcBef>
                <a:spcPct val="20000"/>
              </a:spcBef>
              <a:buFont typeface="Arial" pitchFamily="34" charset="0"/>
              <a:buNone/>
              <a:defRPr lang="ko-KR" altLang="en-US" sz="23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88900" indent="0" algn="l" defTabSz="914400" rtl="0" eaLnBrk="1" latinLnBrk="1" hangingPunct="1">
              <a:lnSpc>
                <a:spcPct val="110000"/>
              </a:lnSpc>
              <a:spcBef>
                <a:spcPct val="20000"/>
              </a:spcBef>
              <a:buFont typeface="Arial" pitchFamily="34" charset="0"/>
              <a:buNone/>
              <a:defRPr lang="ko-KR" altLang="en-US" sz="23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88900" indent="0" algn="l" defTabSz="914400" rtl="0" eaLnBrk="1" latinLnBrk="1" hangingPunct="1">
              <a:lnSpc>
                <a:spcPct val="110000"/>
              </a:lnSpc>
              <a:spcBef>
                <a:spcPct val="20000"/>
              </a:spcBef>
              <a:buFont typeface="Arial" pitchFamily="34" charset="0"/>
              <a:buNone/>
              <a:defRPr lang="ko-KR" altLang="en-US" sz="23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내용을 입력해주세요 </a:t>
            </a:r>
          </a:p>
        </p:txBody>
      </p:sp>
      <p:sp>
        <p:nvSpPr>
          <p:cNvPr id="19" name="텍스트 개체 틀 26"/>
          <p:cNvSpPr>
            <a:spLocks noGrp="1"/>
          </p:cNvSpPr>
          <p:nvPr>
            <p:ph type="body" sz="quarter" idx="22" hasCustomPrompt="1"/>
          </p:nvPr>
        </p:nvSpPr>
        <p:spPr>
          <a:xfrm>
            <a:off x="1775013" y="5305425"/>
            <a:ext cx="6397438" cy="857250"/>
          </a:xfrm>
          <a:prstGeom prst="rect">
            <a:avLst/>
          </a:prstGeom>
          <a:noFill/>
          <a:ln>
            <a:noFill/>
          </a:ln>
          <a:effectLst/>
        </p:spPr>
        <p:txBody>
          <a:bodyPr rtlCol="0" anchor="ctr">
            <a:scene3d>
              <a:camera prst="orthographicFront"/>
              <a:lightRig rig="glow" dir="t">
                <a:rot lat="0" lon="0" rev="3600000"/>
              </a:lightRig>
            </a:scene3d>
            <a:sp3d prstMaterial="softEdge">
              <a:contourClr>
                <a:schemeClr val="accent4">
                  <a:alpha val="95000"/>
                </a:schemeClr>
              </a:contourClr>
            </a:sp3d>
          </a:bodyPr>
          <a:lstStyle>
            <a:lvl1pPr marL="88900" indent="0" algn="l" defTabSz="914400" rtl="0" eaLnBrk="1" latinLnBrk="1" hangingPunct="1">
              <a:lnSpc>
                <a:spcPct val="110000"/>
              </a:lnSpc>
              <a:spcBef>
                <a:spcPct val="20000"/>
              </a:spcBef>
              <a:buFont typeface="Arial" pitchFamily="34" charset="0"/>
              <a:buNone/>
              <a:defRPr lang="ko-KR" altLang="en-US" sz="28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88900" indent="0" algn="l" defTabSz="914400" rtl="0" eaLnBrk="1" latinLnBrk="1" hangingPunct="1">
              <a:lnSpc>
                <a:spcPct val="110000"/>
              </a:lnSpc>
              <a:spcBef>
                <a:spcPct val="20000"/>
              </a:spcBef>
              <a:buFont typeface="Arial" pitchFamily="34" charset="0"/>
              <a:buNone/>
              <a:defRPr lang="ko-KR" altLang="en-US" sz="23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8900" indent="0" algn="l" defTabSz="914400" rtl="0" eaLnBrk="1" latinLnBrk="1" hangingPunct="1">
              <a:lnSpc>
                <a:spcPct val="110000"/>
              </a:lnSpc>
              <a:spcBef>
                <a:spcPct val="20000"/>
              </a:spcBef>
              <a:buFont typeface="Arial" pitchFamily="34" charset="0"/>
              <a:buNone/>
              <a:defRPr lang="ko-KR" altLang="en-US" sz="23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88900" indent="0" algn="l" defTabSz="914400" rtl="0" eaLnBrk="1" latinLnBrk="1" hangingPunct="1">
              <a:lnSpc>
                <a:spcPct val="110000"/>
              </a:lnSpc>
              <a:spcBef>
                <a:spcPct val="20000"/>
              </a:spcBef>
              <a:buFont typeface="Arial" pitchFamily="34" charset="0"/>
              <a:buNone/>
              <a:defRPr lang="ko-KR" altLang="en-US" sz="23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88900" indent="0" algn="l" defTabSz="914400" rtl="0" eaLnBrk="1" latinLnBrk="1" hangingPunct="1">
              <a:lnSpc>
                <a:spcPct val="110000"/>
              </a:lnSpc>
              <a:spcBef>
                <a:spcPct val="20000"/>
              </a:spcBef>
              <a:buFont typeface="Arial" pitchFamily="34" charset="0"/>
              <a:buNone/>
              <a:defRPr lang="ko-KR" altLang="en-US" sz="23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내용을 입력해주세요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2단 인물 소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텍스트 개체 틀 20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7784"/>
            <a:ext cx="7380312" cy="724850"/>
          </a:xfrm>
          <a:prstGeom prst="rect">
            <a:avLst/>
          </a:prstGeom>
          <a:noFill/>
        </p:spPr>
        <p:txBody>
          <a:bodyPr wrap="square" lIns="216000" tIns="169200" rIns="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1pPr>
            <a:lvl2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2pPr>
            <a:lvl3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3pPr>
            <a:lvl4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4pPr>
            <a:lvl5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내용을 입력해주세요</a:t>
            </a:r>
            <a:endParaRPr lang="ko-KR" altLang="en-US" dirty="0"/>
          </a:p>
        </p:txBody>
      </p:sp>
      <p:sp>
        <p:nvSpPr>
          <p:cNvPr id="11" name="TextBox 10" hidden="1"/>
          <p:cNvSpPr txBox="1"/>
          <p:nvPr/>
        </p:nvSpPr>
        <p:spPr>
          <a:xfrm>
            <a:off x="323850" y="1647825"/>
            <a:ext cx="2562225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defRPr/>
            </a:pPr>
            <a:r>
              <a:rPr lang="ko-KR" altLang="en-US" sz="2400" b="1" dirty="0" smtClean="0">
                <a:solidFill>
                  <a:srgbClr val="FFFFFF"/>
                </a:solidFill>
                <a:latin typeface="맑은 고딕" pitchFamily="50" charset="-127"/>
                <a:ea typeface="맑은 고딕" pitchFamily="50" charset="-127"/>
              </a:rPr>
              <a:t>윤용규</a:t>
            </a:r>
            <a:r>
              <a:rPr lang="en-US" altLang="ko-KR" sz="2400" b="1" dirty="0" smtClean="0">
                <a:solidFill>
                  <a:srgbClr val="FFFFFF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lang="ko-KR" altLang="en-US" sz="2400" b="1" dirty="0" smtClean="0">
                <a:solidFill>
                  <a:srgbClr val="FFFFFF"/>
                </a:solidFill>
                <a:latin typeface="맑은 고딕" pitchFamily="50" charset="-127"/>
                <a:ea typeface="맑은 고딕" pitchFamily="50" charset="-127"/>
              </a:rPr>
              <a:t>말 대가리</a:t>
            </a:r>
            <a:r>
              <a:rPr lang="en-US" altLang="ko-KR" sz="2400" b="1" dirty="0" smtClean="0">
                <a:solidFill>
                  <a:srgbClr val="FFFFFF"/>
                </a:solidFill>
                <a:latin typeface="맑은 고딕" pitchFamily="50" charset="-127"/>
                <a:ea typeface="맑은 고딕" pitchFamily="50" charset="-127"/>
              </a:rPr>
              <a:t>)</a:t>
            </a:r>
            <a:endParaRPr lang="en-US" altLang="ko-KR" sz="2400" b="1" dirty="0">
              <a:solidFill>
                <a:srgbClr val="FFFFFF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8" name="텍스트 개체 틀 49"/>
          <p:cNvSpPr>
            <a:spLocks noGrp="1"/>
          </p:cNvSpPr>
          <p:nvPr>
            <p:ph type="body" sz="quarter" idx="13" hasCustomPrompt="1"/>
          </p:nvPr>
        </p:nvSpPr>
        <p:spPr>
          <a:xfrm>
            <a:off x="0" y="943888"/>
            <a:ext cx="8675688" cy="4616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266700" indent="95250" algn="l" defTabSz="914400" rtl="0" eaLnBrk="1" latinLnBrk="1" hangingPunct="1">
              <a:buFont typeface="+mj-lt"/>
              <a:buAutoNum type="arabicPeriod"/>
              <a:defRPr lang="ko-KR" altLang="en-US" sz="3000" b="0" kern="1200" spc="-180" baseline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1pPr>
            <a:lvl2pPr marL="266700" indent="95250" algn="l" defTabSz="914400" rtl="0" eaLnBrk="1" latinLnBrk="1" hangingPunct="1">
              <a:defRPr lang="ko-KR" altLang="en-US" sz="2800" b="0" kern="1200" spc="-1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2pPr>
            <a:lvl3pPr marL="266700" indent="95250" algn="l" defTabSz="914400" rtl="0" eaLnBrk="1" latinLnBrk="1" hangingPunct="1">
              <a:defRPr lang="ko-KR" altLang="en-US" sz="2800" b="0" kern="1200" spc="-1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3pPr>
            <a:lvl4pPr marL="266700" indent="95250" algn="l" defTabSz="914400" rtl="0" eaLnBrk="1" latinLnBrk="1" hangingPunct="1">
              <a:defRPr lang="ko-KR" altLang="en-US" sz="2800" b="0" kern="1200" spc="-1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4pPr>
            <a:lvl5pPr marL="266700" indent="95250" algn="l" defTabSz="914400" rtl="0" eaLnBrk="1" latinLnBrk="1" hangingPunct="1">
              <a:defRPr lang="ko-KR" altLang="en-US" sz="2800" b="0" kern="1200" spc="-1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5pPr>
          </a:lstStyle>
          <a:p>
            <a:pPr lvl="0"/>
            <a:r>
              <a:rPr lang="en-US" altLang="ko-KR" dirty="0" smtClean="0"/>
              <a:t> </a:t>
            </a:r>
            <a:r>
              <a:rPr lang="ko-KR" altLang="en-US" dirty="0" smtClean="0"/>
              <a:t>내용을 입력해주세요</a:t>
            </a:r>
          </a:p>
        </p:txBody>
      </p:sp>
      <p:sp>
        <p:nvSpPr>
          <p:cNvPr id="20" name="텍스트 개체 틀 19"/>
          <p:cNvSpPr>
            <a:spLocks noGrp="1"/>
          </p:cNvSpPr>
          <p:nvPr>
            <p:ph type="body" sz="quarter" idx="17" hasCustomPrompt="1"/>
          </p:nvPr>
        </p:nvSpPr>
        <p:spPr>
          <a:xfrm>
            <a:off x="323849" y="1647825"/>
            <a:ext cx="3249668" cy="95410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lvl1pPr marL="0" algn="l" defTabSz="914400" rtl="0" eaLnBrk="1" latinLnBrk="1" hangingPunct="1">
              <a:buNone/>
              <a:defRPr lang="ko-KR" altLang="en-US" sz="2800" b="1" kern="1200" dirty="0" smtClean="0">
                <a:solidFill>
                  <a:srgbClr val="FFFFFF"/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1pPr>
          </a:lstStyle>
          <a:p>
            <a:pPr lvl="0"/>
            <a:r>
              <a:rPr lang="ko-KR" altLang="en-US" dirty="0" smtClean="0"/>
              <a:t>내용을 입력해주세요</a:t>
            </a:r>
            <a:endParaRPr lang="ko-KR" altLang="en-US" dirty="0"/>
          </a:p>
        </p:txBody>
      </p:sp>
      <p:sp>
        <p:nvSpPr>
          <p:cNvPr id="22" name="텍스트 개체 틀 21"/>
          <p:cNvSpPr>
            <a:spLocks noGrp="1"/>
          </p:cNvSpPr>
          <p:nvPr>
            <p:ph type="body" sz="quarter" idx="18"/>
          </p:nvPr>
        </p:nvSpPr>
        <p:spPr>
          <a:xfrm>
            <a:off x="2028825" y="2185988"/>
            <a:ext cx="6316663" cy="1660525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glow" dir="t">
                <a:rot lat="0" lon="0" rev="3600000"/>
              </a:lightRig>
            </a:scene3d>
            <a:sp3d prstMaterial="softEdge">
              <a:contourClr>
                <a:schemeClr val="accent4">
                  <a:alpha val="95000"/>
                </a:schemeClr>
              </a:contourClr>
            </a:sp3d>
          </a:bodyPr>
          <a:lstStyle>
            <a:lvl1pPr marL="0" indent="0" algn="just" defTabSz="914400" rtl="0" eaLnBrk="1" latinLnBrk="1" hangingPunct="1">
              <a:spcBef>
                <a:spcPct val="20000"/>
              </a:spcBef>
              <a:buNone/>
              <a:defRPr lang="ko-KR" altLang="en-US" sz="2800" kern="1200" spc="-13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24" name="그림 개체 틀 23"/>
          <p:cNvSpPr>
            <a:spLocks noGrp="1"/>
          </p:cNvSpPr>
          <p:nvPr>
            <p:ph type="pic" sz="quarter" idx="19"/>
          </p:nvPr>
        </p:nvSpPr>
        <p:spPr>
          <a:xfrm>
            <a:off x="595966" y="2276872"/>
            <a:ext cx="1320042" cy="1479194"/>
          </a:xfrm>
          <a:prstGeom prst="roundRect">
            <a:avLst>
              <a:gd name="adj" fmla="val 8290"/>
            </a:avLst>
          </a:prstGeom>
        </p:spPr>
        <p:txBody>
          <a:bodyPr/>
          <a:lstStyle>
            <a:lvl1pPr>
              <a:defRPr sz="1100"/>
            </a:lvl1pPr>
          </a:lstStyle>
          <a:p>
            <a:r>
              <a:rPr lang="ko-KR" altLang="en-US" smtClean="0"/>
              <a:t>그림을 추가하려면 아이콘을 클릭하십시오</a:t>
            </a:r>
            <a:endParaRPr lang="ko-KR" altLang="en-US" dirty="0"/>
          </a:p>
        </p:txBody>
      </p:sp>
      <p:sp>
        <p:nvSpPr>
          <p:cNvPr id="25" name="텍스트 개체 틀 19"/>
          <p:cNvSpPr>
            <a:spLocks noGrp="1"/>
          </p:cNvSpPr>
          <p:nvPr>
            <p:ph type="body" sz="quarter" idx="20" hasCustomPrompt="1"/>
          </p:nvPr>
        </p:nvSpPr>
        <p:spPr>
          <a:xfrm>
            <a:off x="323849" y="4159797"/>
            <a:ext cx="3249668" cy="95410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lvl1pPr marL="0" algn="l" defTabSz="914400" rtl="0" eaLnBrk="1" latinLnBrk="1" hangingPunct="1">
              <a:buNone/>
              <a:defRPr lang="ko-KR" altLang="en-US" sz="2800" b="1" kern="1200" dirty="0" smtClean="0">
                <a:solidFill>
                  <a:srgbClr val="FFFFFF"/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1pPr>
          </a:lstStyle>
          <a:p>
            <a:pPr lvl="0"/>
            <a:r>
              <a:rPr lang="ko-KR" altLang="en-US" dirty="0" smtClean="0"/>
              <a:t>내용을 입력해주세요</a:t>
            </a:r>
            <a:endParaRPr lang="ko-KR" altLang="en-US" dirty="0"/>
          </a:p>
        </p:txBody>
      </p:sp>
      <p:sp>
        <p:nvSpPr>
          <p:cNvPr id="26" name="텍스트 개체 틀 21"/>
          <p:cNvSpPr>
            <a:spLocks noGrp="1"/>
          </p:cNvSpPr>
          <p:nvPr>
            <p:ph type="body" sz="quarter" idx="21"/>
          </p:nvPr>
        </p:nvSpPr>
        <p:spPr>
          <a:xfrm>
            <a:off x="2028825" y="4697960"/>
            <a:ext cx="6316663" cy="1660525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glow" dir="t">
                <a:rot lat="0" lon="0" rev="3600000"/>
              </a:lightRig>
            </a:scene3d>
            <a:sp3d prstMaterial="softEdge">
              <a:contourClr>
                <a:schemeClr val="accent4">
                  <a:alpha val="95000"/>
                </a:schemeClr>
              </a:contourClr>
            </a:sp3d>
          </a:bodyPr>
          <a:lstStyle>
            <a:lvl1pPr marL="0" indent="0" algn="just" defTabSz="914400" rtl="0" eaLnBrk="1" latinLnBrk="1" hangingPunct="1">
              <a:spcBef>
                <a:spcPct val="20000"/>
              </a:spcBef>
              <a:buNone/>
              <a:defRPr lang="ko-KR" altLang="en-US" sz="2800" kern="1200" spc="-13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27" name="그림 개체 틀 23"/>
          <p:cNvSpPr>
            <a:spLocks noGrp="1"/>
          </p:cNvSpPr>
          <p:nvPr>
            <p:ph type="pic" sz="quarter" idx="22"/>
          </p:nvPr>
        </p:nvSpPr>
        <p:spPr>
          <a:xfrm>
            <a:off x="595966" y="4797152"/>
            <a:ext cx="1321200" cy="1479600"/>
          </a:xfrm>
          <a:prstGeom prst="roundRect">
            <a:avLst>
              <a:gd name="adj" fmla="val 8290"/>
            </a:avLst>
          </a:prstGeom>
        </p:spPr>
        <p:txBody>
          <a:bodyPr/>
          <a:lstStyle>
            <a:lvl1pPr>
              <a:defRPr sz="1100"/>
            </a:lvl1pPr>
          </a:lstStyle>
          <a:p>
            <a:r>
              <a:rPr lang="ko-KR" altLang="en-US" smtClean="0"/>
              <a:t>그림을 추가하려면 아이콘을 클릭하십시오</a:t>
            </a:r>
            <a:endParaRPr lang="ko-KR" altLang="en-US" dirty="0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작품 정리 표지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텍스트 개체 틀 29"/>
          <p:cNvSpPr>
            <a:spLocks noGrp="1"/>
          </p:cNvSpPr>
          <p:nvPr>
            <p:ph type="body" sz="quarter" idx="11" hasCustomPrompt="1"/>
          </p:nvPr>
        </p:nvSpPr>
        <p:spPr>
          <a:xfrm>
            <a:off x="6012160" y="332656"/>
            <a:ext cx="2699739" cy="2308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0" algn="r" defTabSz="914400" rtl="0" eaLnBrk="1" latinLnBrk="1" hangingPunct="1">
              <a:buNone/>
              <a:defRPr lang="ko-KR" altLang="en-US" sz="1500" kern="1200" spc="-150" dirty="0">
                <a:solidFill>
                  <a:schemeClr val="tx1">
                    <a:lumMod val="75000"/>
                    <a:lumOff val="25000"/>
                  </a:schemeClr>
                </a:solidFill>
                <a:latin typeface="돋움체" pitchFamily="49" charset="-127"/>
                <a:ea typeface="돋움체" pitchFamily="49" charset="-127"/>
                <a:cs typeface="+mn-cs"/>
              </a:defRPr>
            </a:lvl1pPr>
            <a:lvl2pPr marL="0" algn="ctr" defTabSz="914400" rtl="0" eaLnBrk="1" latinLnBrk="1" hangingPunct="1">
              <a:buNone/>
              <a:defRPr lang="ko-KR" altLang="en-US" sz="1500" kern="1200" spc="-180" dirty="0" smtClean="0">
                <a:solidFill>
                  <a:schemeClr val="bg1"/>
                </a:solidFill>
                <a:latin typeface="+mn-ea"/>
                <a:ea typeface="+mn-ea"/>
                <a:cs typeface="+mn-cs"/>
              </a:defRPr>
            </a:lvl2pPr>
            <a:lvl3pPr marL="0" algn="ctr" defTabSz="914400" rtl="0" eaLnBrk="1" latinLnBrk="1" hangingPunct="1">
              <a:buNone/>
              <a:defRPr lang="ko-KR" altLang="en-US" sz="1500" kern="1200" spc="-180" dirty="0" smtClean="0">
                <a:solidFill>
                  <a:schemeClr val="bg1"/>
                </a:solidFill>
                <a:latin typeface="+mn-ea"/>
                <a:ea typeface="+mn-ea"/>
                <a:cs typeface="+mn-cs"/>
              </a:defRPr>
            </a:lvl3pPr>
            <a:lvl4pPr marL="0" algn="ctr" defTabSz="914400" rtl="0" eaLnBrk="1" latinLnBrk="1" hangingPunct="1">
              <a:buNone/>
              <a:defRPr lang="ko-KR" altLang="en-US" sz="1500" kern="1200" spc="-180" dirty="0" smtClean="0">
                <a:solidFill>
                  <a:schemeClr val="bg1"/>
                </a:solidFill>
                <a:latin typeface="+mn-ea"/>
                <a:ea typeface="+mn-ea"/>
                <a:cs typeface="+mn-cs"/>
              </a:defRPr>
            </a:lvl4pPr>
            <a:lvl5pPr marL="0" algn="ctr" defTabSz="914400" rtl="0" eaLnBrk="1" latinLnBrk="1" hangingPunct="1">
              <a:buNone/>
              <a:defRPr lang="ko-KR" altLang="en-US" sz="1500" kern="1200" spc="-180" dirty="0">
                <a:solidFill>
                  <a:schemeClr val="bg1"/>
                </a:solidFill>
                <a:latin typeface="+mn-ea"/>
                <a:ea typeface="+mn-ea"/>
                <a:cs typeface="+mn-cs"/>
              </a:defRPr>
            </a:lvl5pPr>
          </a:lstStyle>
          <a:p>
            <a:pPr lvl="0"/>
            <a:r>
              <a:rPr lang="ko-KR" altLang="en-US" dirty="0" err="1" smtClean="0"/>
              <a:t>단원별</a:t>
            </a:r>
            <a:r>
              <a:rPr lang="ko-KR" altLang="en-US" dirty="0" smtClean="0"/>
              <a:t> 내용 정리 판서 자료</a:t>
            </a:r>
          </a:p>
        </p:txBody>
      </p:sp>
      <p:sp>
        <p:nvSpPr>
          <p:cNvPr id="9" name="사각형 설명선 8"/>
          <p:cNvSpPr/>
          <p:nvPr/>
        </p:nvSpPr>
        <p:spPr>
          <a:xfrm>
            <a:off x="214282" y="285728"/>
            <a:ext cx="1357322" cy="285752"/>
          </a:xfrm>
          <a:prstGeom prst="wedgeRectCallout">
            <a:avLst>
              <a:gd name="adj1" fmla="val 41236"/>
              <a:gd name="adj2" fmla="val 80478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2" name="텍스트 개체 틀 21"/>
          <p:cNvSpPr>
            <a:spLocks noGrp="1"/>
          </p:cNvSpPr>
          <p:nvPr>
            <p:ph type="body" sz="quarter" idx="10" hasCustomPrompt="1"/>
          </p:nvPr>
        </p:nvSpPr>
        <p:spPr>
          <a:xfrm>
            <a:off x="254510" y="340648"/>
            <a:ext cx="1272366" cy="2308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lvl1pPr marL="0" algn="ctr" defTabSz="914400" rtl="0" eaLnBrk="1" latinLnBrk="1" hangingPunct="1">
              <a:buNone/>
              <a:defRPr lang="ko-KR" altLang="en-US" sz="1500" b="1" kern="1200" cap="none" spc="0" dirty="0" smtClean="0">
                <a:ln w="3175">
                  <a:noFill/>
                </a:ln>
                <a:solidFill>
                  <a:schemeClr val="bg1"/>
                </a:solidFill>
                <a:effectLst/>
                <a:latin typeface="+mn-ea"/>
                <a:ea typeface="+mn-ea"/>
                <a:cs typeface="+mn-cs"/>
              </a:defRPr>
            </a:lvl1pPr>
            <a:lvl2pPr marL="0" algn="ctr" defTabSz="914400" rtl="0" eaLnBrk="1" latinLnBrk="1" hangingPunct="1">
              <a:buNone/>
              <a:defRPr lang="ko-KR" altLang="en-US" sz="1500" kern="1200" spc="-180" dirty="0" smtClean="0">
                <a:solidFill>
                  <a:schemeClr val="bg1"/>
                </a:solidFill>
                <a:latin typeface="+mn-ea"/>
                <a:ea typeface="+mn-ea"/>
                <a:cs typeface="+mn-cs"/>
              </a:defRPr>
            </a:lvl2pPr>
            <a:lvl3pPr marL="0" algn="ctr" defTabSz="914400" rtl="0" eaLnBrk="1" latinLnBrk="1" hangingPunct="1">
              <a:buNone/>
              <a:defRPr lang="ko-KR" altLang="en-US" sz="1500" kern="1200" spc="-180" dirty="0" smtClean="0">
                <a:solidFill>
                  <a:schemeClr val="bg1"/>
                </a:solidFill>
                <a:latin typeface="+mn-ea"/>
                <a:ea typeface="+mn-ea"/>
                <a:cs typeface="+mn-cs"/>
              </a:defRPr>
            </a:lvl3pPr>
            <a:lvl4pPr marL="0" algn="ctr" defTabSz="914400" rtl="0" eaLnBrk="1" latinLnBrk="1" hangingPunct="1">
              <a:buNone/>
              <a:defRPr lang="ko-KR" altLang="en-US" sz="1500" kern="1200" spc="-180" dirty="0" smtClean="0">
                <a:solidFill>
                  <a:schemeClr val="bg1"/>
                </a:solidFill>
                <a:latin typeface="+mn-ea"/>
                <a:ea typeface="+mn-ea"/>
                <a:cs typeface="+mn-cs"/>
              </a:defRPr>
            </a:lvl4pPr>
            <a:lvl5pPr marL="0" algn="ctr" defTabSz="914400" rtl="0" eaLnBrk="1" latinLnBrk="1" hangingPunct="1">
              <a:buNone/>
              <a:defRPr lang="ko-KR" altLang="en-US" sz="1500" kern="1200" spc="-180" dirty="0" smtClean="0">
                <a:solidFill>
                  <a:schemeClr val="bg1"/>
                </a:solidFill>
                <a:latin typeface="+mn-ea"/>
                <a:ea typeface="+mn-ea"/>
                <a:cs typeface="+mn-cs"/>
              </a:defRPr>
            </a:lvl5pPr>
          </a:lstStyle>
          <a:p>
            <a:pPr lvl="0"/>
            <a:r>
              <a:rPr lang="ko-KR" altLang="en-US" dirty="0" smtClean="0"/>
              <a:t>과목 </a:t>
            </a:r>
            <a:r>
              <a:rPr lang="en-US" altLang="ko-KR" dirty="0" smtClean="0"/>
              <a:t>/ </a:t>
            </a:r>
            <a:r>
              <a:rPr lang="ko-KR" altLang="en-US" dirty="0" smtClean="0"/>
              <a:t>저자</a:t>
            </a:r>
          </a:p>
        </p:txBody>
      </p:sp>
      <p:pic>
        <p:nvPicPr>
          <p:cNvPr id="11" name="그림 10" descr="무제-1-01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3388244" y="2428868"/>
            <a:ext cx="7796799" cy="4429132"/>
          </a:xfrm>
          <a:prstGeom prst="rect">
            <a:avLst/>
          </a:prstGeom>
        </p:spPr>
      </p:pic>
      <p:sp>
        <p:nvSpPr>
          <p:cNvPr id="12" name="텍스트 개체 틀 37"/>
          <p:cNvSpPr>
            <a:spLocks noGrp="1"/>
          </p:cNvSpPr>
          <p:nvPr>
            <p:ph type="body" sz="quarter" idx="12" hasCustomPrompt="1"/>
          </p:nvPr>
        </p:nvSpPr>
        <p:spPr>
          <a:xfrm>
            <a:off x="0" y="1785926"/>
            <a:ext cx="914399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87313" indent="-87313" algn="ctr" defTabSz="914400" rtl="0" eaLnBrk="1" latinLnBrk="1" hangingPunct="1">
              <a:buFont typeface="+mj-lt"/>
              <a:buNone/>
              <a:tabLst/>
              <a:defRPr lang="ko-KR" altLang="en-US" sz="3600" b="1" kern="1200" spc="-150" dirty="0" smtClean="0">
                <a:solidFill>
                  <a:srgbClr val="17335D"/>
                </a:solidFill>
                <a:latin typeface="+mn-ea"/>
                <a:ea typeface="+mn-ea"/>
                <a:cs typeface="Arial" pitchFamily="34" charset="0"/>
              </a:defRPr>
            </a:lvl1pPr>
            <a:lvl2pPr marL="0" algn="l" defTabSz="914400" rtl="0" eaLnBrk="1" latinLnBrk="1" hangingPunct="1">
              <a:defRPr lang="ko-KR" altLang="en-US" sz="2400" b="1" kern="1200" spc="-150" dirty="0" smtClean="0">
                <a:solidFill>
                  <a:srgbClr val="532579"/>
                </a:solidFill>
                <a:latin typeface="HY중고딕" pitchFamily="18" charset="-127"/>
                <a:ea typeface="HY중고딕" pitchFamily="18" charset="-127"/>
                <a:cs typeface="Arial" pitchFamily="34" charset="0"/>
              </a:defRPr>
            </a:lvl2pPr>
            <a:lvl3pPr marL="0" algn="l" defTabSz="914400" rtl="0" eaLnBrk="1" latinLnBrk="1" hangingPunct="1">
              <a:defRPr lang="ko-KR" altLang="en-US" sz="2400" b="1" kern="1200" spc="-150" dirty="0" smtClean="0">
                <a:solidFill>
                  <a:srgbClr val="532579"/>
                </a:solidFill>
                <a:latin typeface="HY중고딕" pitchFamily="18" charset="-127"/>
                <a:ea typeface="HY중고딕" pitchFamily="18" charset="-127"/>
                <a:cs typeface="Arial" pitchFamily="34" charset="0"/>
              </a:defRPr>
            </a:lvl3pPr>
            <a:lvl4pPr marL="0" algn="l" defTabSz="914400" rtl="0" eaLnBrk="1" latinLnBrk="1" hangingPunct="1">
              <a:defRPr lang="ko-KR" altLang="en-US" sz="2400" b="1" kern="1200" spc="-150" dirty="0" smtClean="0">
                <a:solidFill>
                  <a:srgbClr val="532579"/>
                </a:solidFill>
                <a:latin typeface="HY중고딕" pitchFamily="18" charset="-127"/>
                <a:ea typeface="HY중고딕" pitchFamily="18" charset="-127"/>
                <a:cs typeface="Arial" pitchFamily="34" charset="0"/>
              </a:defRPr>
            </a:lvl4pPr>
            <a:lvl5pPr marL="0" algn="l" defTabSz="914400" rtl="0" eaLnBrk="1" latinLnBrk="1" hangingPunct="1">
              <a:defRPr lang="ko-KR" altLang="en-US" sz="2400" b="1" kern="1200" spc="-150" dirty="0" smtClean="0">
                <a:solidFill>
                  <a:srgbClr val="532579"/>
                </a:solidFill>
                <a:latin typeface="HY중고딕" pitchFamily="18" charset="-127"/>
                <a:ea typeface="HY중고딕" pitchFamily="18" charset="-127"/>
                <a:cs typeface="Arial" pitchFamily="34" charset="0"/>
              </a:defRPr>
            </a:lvl5pPr>
          </a:lstStyle>
          <a:p>
            <a:pPr lvl="0"/>
            <a:r>
              <a:rPr lang="en-US" altLang="ko-KR" dirty="0" smtClean="0"/>
              <a:t>1. </a:t>
            </a:r>
            <a:r>
              <a:rPr lang="ko-KR" altLang="en-US" dirty="0" err="1" smtClean="0"/>
              <a:t>단원명</a:t>
            </a:r>
            <a:endParaRPr lang="ko-KR" altLang="en-US" dirty="0" smtClean="0"/>
          </a:p>
        </p:txBody>
      </p:sp>
      <p:sp>
        <p:nvSpPr>
          <p:cNvPr id="13" name="텍스트 개체 틀 39"/>
          <p:cNvSpPr>
            <a:spLocks noGrp="1"/>
          </p:cNvSpPr>
          <p:nvPr>
            <p:ph type="body" sz="quarter" idx="13" hasCustomPrompt="1"/>
          </p:nvPr>
        </p:nvSpPr>
        <p:spPr>
          <a:xfrm>
            <a:off x="-20164" y="2394702"/>
            <a:ext cx="9164164" cy="6771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  <a:scene3d>
              <a:camera prst="orthographicFront"/>
              <a:lightRig rig="threePt" dir="t"/>
            </a:scene3d>
            <a:sp3d>
              <a:bevelT w="0" h="0"/>
            </a:sp3d>
          </a:bodyPr>
          <a:lstStyle>
            <a:lvl1pPr marL="0" algn="ctr" defTabSz="914400" rtl="0" eaLnBrk="1" latinLnBrk="1" hangingPunct="1">
              <a:buNone/>
              <a:defRPr lang="ko-KR" altLang="en-US" sz="4400" kern="1200" spc="-300" dirty="0" smtClean="0">
                <a:solidFill>
                  <a:schemeClr val="accent5"/>
                </a:solidFill>
                <a:effectLst>
                  <a:innerShdw blurRad="127000">
                    <a:srgbClr val="000000">
                      <a:alpha val="63137"/>
                    </a:srgbClr>
                  </a:innerShdw>
                </a:effectLst>
                <a:latin typeface="HY견고딕" pitchFamily="18" charset="-127"/>
                <a:ea typeface="HY견고딕" pitchFamily="18" charset="-127"/>
                <a:cs typeface="+mn-cs"/>
              </a:defRPr>
            </a:lvl1pPr>
          </a:lstStyle>
          <a:p>
            <a:pPr lvl="0"/>
            <a:r>
              <a:rPr lang="ko-KR" altLang="en-US" dirty="0" smtClean="0"/>
              <a:t>제목을 입력해주세요</a:t>
            </a:r>
          </a:p>
        </p:txBody>
      </p:sp>
      <p:sp>
        <p:nvSpPr>
          <p:cNvPr id="14" name="텍스트 개체 틀 41"/>
          <p:cNvSpPr>
            <a:spLocks noGrp="1"/>
          </p:cNvSpPr>
          <p:nvPr>
            <p:ph type="body" sz="quarter" idx="14" hasCustomPrompt="1"/>
          </p:nvPr>
        </p:nvSpPr>
        <p:spPr>
          <a:xfrm>
            <a:off x="0" y="3261840"/>
            <a:ext cx="9144000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414338" indent="-414338" algn="ctr" defTabSz="914400" rtl="0" eaLnBrk="1" latinLnBrk="1" hangingPunct="1">
              <a:buNone/>
              <a:defRPr lang="ko-KR" altLang="en-US" sz="3600" kern="1200" spc="-1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1pPr>
          </a:lstStyle>
          <a:p>
            <a:pPr lvl="0"/>
            <a:r>
              <a:rPr lang="ko-KR" altLang="en-US" dirty="0" smtClean="0"/>
              <a:t>소제목을 입력해주세요</a:t>
            </a:r>
          </a:p>
        </p:txBody>
      </p:sp>
      <p:sp>
        <p:nvSpPr>
          <p:cNvPr id="10" name="사각형 설명선 9"/>
          <p:cNvSpPr/>
          <p:nvPr userDrawn="1"/>
        </p:nvSpPr>
        <p:spPr>
          <a:xfrm>
            <a:off x="214282" y="285728"/>
            <a:ext cx="1357322" cy="285752"/>
          </a:xfrm>
          <a:prstGeom prst="wedgeRectCallout">
            <a:avLst>
              <a:gd name="adj1" fmla="val 41236"/>
              <a:gd name="adj2" fmla="val 80478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5" name="그림 14" descr="무제-1-01.jpg"/>
          <p:cNvPicPr>
            <a:picLocks noChangeAspect="1"/>
          </p:cNvPicPr>
          <p:nvPr userDrawn="1"/>
        </p:nvPicPr>
        <p:blipFill>
          <a:blip r:embed="rId2" cstate="screen"/>
          <a:stretch>
            <a:fillRect/>
          </a:stretch>
        </p:blipFill>
        <p:spPr>
          <a:xfrm>
            <a:off x="3388244" y="2428868"/>
            <a:ext cx="7796799" cy="442913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단계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텍스트 개체 틀 20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7784"/>
            <a:ext cx="7380312" cy="724850"/>
          </a:xfrm>
          <a:prstGeom prst="rect">
            <a:avLst/>
          </a:prstGeom>
          <a:noFill/>
        </p:spPr>
        <p:txBody>
          <a:bodyPr wrap="square" lIns="216000" tIns="169200" rIns="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1pPr>
            <a:lvl2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2pPr>
            <a:lvl3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3pPr>
            <a:lvl4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4pPr>
            <a:lvl5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내용을 입력해주세요</a:t>
            </a:r>
            <a:endParaRPr lang="ko-KR" altLang="en-US" dirty="0"/>
          </a:p>
        </p:txBody>
      </p:sp>
      <p:sp>
        <p:nvSpPr>
          <p:cNvPr id="50" name="텍스트 개체 틀 49"/>
          <p:cNvSpPr>
            <a:spLocks noGrp="1"/>
          </p:cNvSpPr>
          <p:nvPr>
            <p:ph type="body" sz="quarter" idx="13" hasCustomPrompt="1"/>
          </p:nvPr>
        </p:nvSpPr>
        <p:spPr>
          <a:xfrm>
            <a:off x="0" y="943888"/>
            <a:ext cx="8675688" cy="4616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266700" indent="95250" algn="l" defTabSz="914400" rtl="0" eaLnBrk="1" latinLnBrk="1" hangingPunct="1">
              <a:buFont typeface="+mj-lt"/>
              <a:buAutoNum type="arabicPeriod"/>
              <a:defRPr lang="ko-KR" altLang="en-US" sz="3000" b="0" kern="1200" spc="-180" baseline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1pPr>
            <a:lvl2pPr marL="266700" indent="95250" algn="l" defTabSz="914400" rtl="0" eaLnBrk="1" latinLnBrk="1" hangingPunct="1">
              <a:defRPr lang="ko-KR" altLang="en-US" sz="2800" b="0" kern="1200" spc="-1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2pPr>
            <a:lvl3pPr marL="266700" indent="95250" algn="l" defTabSz="914400" rtl="0" eaLnBrk="1" latinLnBrk="1" hangingPunct="1">
              <a:defRPr lang="ko-KR" altLang="en-US" sz="2800" b="0" kern="1200" spc="-1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3pPr>
            <a:lvl4pPr marL="266700" indent="95250" algn="l" defTabSz="914400" rtl="0" eaLnBrk="1" latinLnBrk="1" hangingPunct="1">
              <a:defRPr lang="ko-KR" altLang="en-US" sz="2800" b="0" kern="1200" spc="-1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4pPr>
            <a:lvl5pPr marL="266700" indent="95250" algn="l" defTabSz="914400" rtl="0" eaLnBrk="1" latinLnBrk="1" hangingPunct="1">
              <a:defRPr lang="ko-KR" altLang="en-US" sz="2800" b="0" kern="1200" spc="-1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5pPr>
          </a:lstStyle>
          <a:p>
            <a:pPr lvl="0"/>
            <a:r>
              <a:rPr lang="en-US" altLang="ko-KR" dirty="0" smtClean="0"/>
              <a:t> </a:t>
            </a:r>
            <a:r>
              <a:rPr lang="ko-KR" altLang="en-US" dirty="0" smtClean="0"/>
              <a:t>내용을 입력해주세요</a:t>
            </a:r>
          </a:p>
        </p:txBody>
      </p:sp>
      <p:sp>
        <p:nvSpPr>
          <p:cNvPr id="52" name="텍스트 개체 틀 51"/>
          <p:cNvSpPr>
            <a:spLocks noGrp="1"/>
          </p:cNvSpPr>
          <p:nvPr>
            <p:ph type="body" sz="quarter" idx="14" hasCustomPrompt="1"/>
          </p:nvPr>
        </p:nvSpPr>
        <p:spPr>
          <a:xfrm>
            <a:off x="469216" y="1519238"/>
            <a:ext cx="8207240" cy="53860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361950" indent="-361950" algn="l" defTabSz="914400" rtl="0" eaLnBrk="1" latinLnBrk="1" hangingPunct="1">
              <a:buFont typeface="+mj-lt"/>
              <a:buAutoNum type="arabicParenR"/>
              <a:defRPr lang="ko-KR" altLang="en-US" sz="2900" kern="1200" spc="-7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1pPr>
          </a:lstStyle>
          <a:p>
            <a:pPr lvl="0"/>
            <a:r>
              <a:rPr lang="ko-KR" altLang="en-US" dirty="0" smtClean="0"/>
              <a:t>내용을 입력해주세요</a:t>
            </a:r>
            <a:endParaRPr lang="ko-KR" altLang="en-US" dirty="0"/>
          </a:p>
        </p:txBody>
      </p:sp>
      <p:sp>
        <p:nvSpPr>
          <p:cNvPr id="10" name="텍스트 개체 틀 8"/>
          <p:cNvSpPr>
            <a:spLocks noGrp="1"/>
          </p:cNvSpPr>
          <p:nvPr>
            <p:ph type="body" sz="quarter" idx="16" hasCustomPrompt="1"/>
          </p:nvPr>
        </p:nvSpPr>
        <p:spPr>
          <a:xfrm>
            <a:off x="755649" y="2120901"/>
            <a:ext cx="7664451" cy="1691974"/>
          </a:xfrm>
          <a:prstGeom prst="rect">
            <a:avLst/>
          </a:prstGeom>
        </p:spPr>
        <p:txBody>
          <a:bodyPr/>
          <a:lstStyle>
            <a:lvl1pPr marL="361950" indent="-361950">
              <a:buFont typeface="+mj-ea"/>
              <a:buAutoNum type="circleNumDbPlain"/>
              <a:defRPr sz="2800" spc="-70" baseline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defRPr>
            </a:lvl1pPr>
            <a:lvl2pPr marL="628650" indent="-171450">
              <a:buFont typeface="Arial" pitchFamily="34" charset="0"/>
              <a:buChar char="•"/>
              <a:defRPr sz="2300" spc="-70" baseline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defRPr>
            </a:lvl2pPr>
            <a:lvl3pPr>
              <a:defRPr sz="250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defRPr>
            </a:lvl3pPr>
          </a:lstStyle>
          <a:p>
            <a:pPr lvl="0"/>
            <a:r>
              <a:rPr lang="ko-KR" altLang="en-US" dirty="0" smtClean="0"/>
              <a:t>내용을 입력해주세요</a:t>
            </a:r>
          </a:p>
        </p:txBody>
      </p:sp>
      <p:sp>
        <p:nvSpPr>
          <p:cNvPr id="7" name="모서리가 둥근 직사각형 6"/>
          <p:cNvSpPr/>
          <p:nvPr/>
        </p:nvSpPr>
        <p:spPr>
          <a:xfrm>
            <a:off x="7358082" y="425754"/>
            <a:ext cx="1581326" cy="288602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innerShdw blurRad="63500" dist="50800" dir="13500000">
              <a:prstClr val="black">
                <a:alpha val="25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600" dirty="0" smtClean="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rPr>
              <a:t>교과서 </a:t>
            </a:r>
            <a:r>
              <a:rPr lang="en-US" altLang="ko-KR" sz="1600" dirty="0" smtClean="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rPr>
              <a:t>000</a:t>
            </a:r>
            <a:r>
              <a:rPr lang="ko-KR" altLang="en-US" sz="1600" dirty="0" smtClean="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rPr>
              <a:t>쪽</a:t>
            </a:r>
            <a:r>
              <a:rPr lang="en-US" altLang="ko-KR" sz="1600" dirty="0" smtClean="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rPr>
              <a:t> </a:t>
            </a:r>
            <a:endParaRPr lang="ko-KR" altLang="en-US" sz="1600" dirty="0">
              <a:solidFill>
                <a:schemeClr val="tx1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8" name="모서리가 둥근 직사각형 7"/>
          <p:cNvSpPr/>
          <p:nvPr userDrawn="1"/>
        </p:nvSpPr>
        <p:spPr>
          <a:xfrm>
            <a:off x="7358082" y="425754"/>
            <a:ext cx="1581326" cy="288602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innerShdw blurRad="63500" dist="50800" dir="13500000">
              <a:prstClr val="black">
                <a:alpha val="25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600" dirty="0" smtClean="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rPr>
              <a:t>교과서 </a:t>
            </a:r>
            <a:r>
              <a:rPr lang="en-US" altLang="ko-KR" sz="1600" dirty="0" smtClean="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rPr>
              <a:t>000</a:t>
            </a:r>
            <a:r>
              <a:rPr lang="ko-KR" altLang="en-US" sz="1600" dirty="0" smtClean="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rPr>
              <a:t>쪽</a:t>
            </a:r>
            <a:r>
              <a:rPr lang="en-US" altLang="ko-KR" sz="1600" dirty="0" smtClean="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rPr>
              <a:t> </a:t>
            </a:r>
            <a:endParaRPr lang="ko-KR" altLang="en-US" sz="1600" dirty="0">
              <a:solidFill>
                <a:schemeClr val="tx1"/>
              </a:solidFill>
              <a:latin typeface="HY견고딕" pitchFamily="18" charset="-127"/>
              <a:ea typeface="HY견고딕" pitchFamily="18" charset="-127"/>
            </a:endParaRPr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소단원 정리 표지-2">
    <p:bg>
      <p:bgPr>
        <a:blipFill dpi="0" rotWithShape="1">
          <a:blip r:embed="rId2" cstate="screen">
            <a:alphaModFix amt="24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그림 19" descr="제목 없음 2.pn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 rot="10800000">
            <a:off x="0" y="0"/>
            <a:ext cx="2357390" cy="1826164"/>
          </a:xfrm>
          <a:prstGeom prst="rect">
            <a:avLst/>
          </a:prstGeom>
        </p:spPr>
      </p:pic>
      <p:pic>
        <p:nvPicPr>
          <p:cNvPr id="21" name="그림 20" descr="무제-1-05.jpg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>
          <a:xfrm>
            <a:off x="0" y="6812281"/>
            <a:ext cx="9144000" cy="45719"/>
          </a:xfrm>
          <a:prstGeom prst="rect">
            <a:avLst/>
          </a:prstGeom>
        </p:spPr>
      </p:pic>
      <p:sp>
        <p:nvSpPr>
          <p:cNvPr id="6" name="텍스트 개체 틀 23"/>
          <p:cNvSpPr>
            <a:spLocks noGrp="1"/>
          </p:cNvSpPr>
          <p:nvPr>
            <p:ph type="body" sz="quarter" idx="15" hasCustomPrompt="1"/>
          </p:nvPr>
        </p:nvSpPr>
        <p:spPr>
          <a:xfrm>
            <a:off x="2643174" y="2643182"/>
            <a:ext cx="5929355" cy="642942"/>
          </a:xfrm>
          <a:prstGeom prst="rect">
            <a:avLst/>
          </a:prstGeom>
        </p:spPr>
        <p:txBody>
          <a:bodyPr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0" indent="0" algn="r">
              <a:buFontTx/>
              <a:buNone/>
              <a:defRPr sz="4000" spc="-15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</a:defRPr>
            </a:lvl1pPr>
            <a:lvl2pPr marL="971550" indent="-514350">
              <a:buFont typeface="+mj-lt"/>
              <a:buAutoNum type="arabicParenR"/>
              <a:defRPr/>
            </a:lvl2pPr>
            <a:lvl3pPr marL="1371600" indent="-457200">
              <a:buFont typeface="+mj-lt"/>
              <a:buAutoNum type="arabicParenR"/>
              <a:defRPr/>
            </a:lvl3pPr>
            <a:lvl4pPr marL="1828800" indent="-457200">
              <a:buFont typeface="+mj-lt"/>
              <a:buAutoNum type="arabicParenR"/>
              <a:defRPr/>
            </a:lvl4pPr>
            <a:lvl5pPr marL="2286000" indent="-457200">
              <a:buFont typeface="+mj-lt"/>
              <a:buAutoNum type="arabicParenR"/>
              <a:defRPr/>
            </a:lvl5pPr>
          </a:lstStyle>
          <a:p>
            <a:pPr lvl="0"/>
            <a:r>
              <a:rPr lang="en-US" altLang="ko-KR" dirty="0" smtClean="0"/>
              <a:t>(1) </a:t>
            </a:r>
            <a:r>
              <a:rPr lang="ko-KR" altLang="en-US" dirty="0" err="1" smtClean="0"/>
              <a:t>소단원명</a:t>
            </a:r>
            <a:endParaRPr lang="ko-KR" altLang="en-US" dirty="0"/>
          </a:p>
        </p:txBody>
      </p:sp>
      <p:sp>
        <p:nvSpPr>
          <p:cNvPr id="7" name="텍스트 개체 틀 27"/>
          <p:cNvSpPr>
            <a:spLocks noGrp="1"/>
          </p:cNvSpPr>
          <p:nvPr>
            <p:ph type="body" sz="quarter" idx="16" hasCustomPrompt="1"/>
          </p:nvPr>
        </p:nvSpPr>
        <p:spPr>
          <a:xfrm>
            <a:off x="3820900" y="1939268"/>
            <a:ext cx="4751629" cy="489600"/>
          </a:xfrm>
          <a:prstGeom prst="rect">
            <a:avLst/>
          </a:prstGeom>
        </p:spPr>
        <p:txBody>
          <a:bodyPr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284163" indent="-284163" algn="r">
              <a:buFont typeface="+mj-lt"/>
              <a:buNone/>
              <a:defRPr sz="2800" b="1" spc="-150">
                <a:solidFill>
                  <a:srgbClr val="17335D"/>
                </a:solidFill>
              </a:defRPr>
            </a:lvl1pPr>
          </a:lstStyle>
          <a:p>
            <a:pPr lvl="0"/>
            <a:r>
              <a:rPr lang="en-US" altLang="ko-KR" dirty="0" smtClean="0"/>
              <a:t>1. </a:t>
            </a:r>
            <a:r>
              <a:rPr lang="ko-KR" altLang="en-US" dirty="0" err="1" smtClean="0"/>
              <a:t>단원명</a:t>
            </a:r>
            <a:endParaRPr lang="ko-KR" altLang="en-US" dirty="0"/>
          </a:p>
        </p:txBody>
      </p:sp>
      <p:sp>
        <p:nvSpPr>
          <p:cNvPr id="17" name="텍스트 개체 틀 16"/>
          <p:cNvSpPr>
            <a:spLocks noGrp="1"/>
          </p:cNvSpPr>
          <p:nvPr>
            <p:ph type="body" sz="quarter" idx="10" hasCustomPrompt="1"/>
          </p:nvPr>
        </p:nvSpPr>
        <p:spPr>
          <a:xfrm>
            <a:off x="642910" y="3714752"/>
            <a:ext cx="7643866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lvl1pPr marL="0" indent="0" algn="l" defTabSz="914400" rtl="0" eaLnBrk="1" latinLnBrk="1" hangingPunct="1">
              <a:buFontTx/>
              <a:buNone/>
              <a:defRPr lang="ko-KR" altLang="en-US" sz="3600" b="0" kern="1200" cap="none" spc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ea"/>
                <a:ea typeface="+mn-ea"/>
                <a:cs typeface="Arial" pitchFamily="34" charset="0"/>
              </a:defRPr>
            </a:lvl1pPr>
            <a:lvl2pPr marL="0" algn="l" defTabSz="914400" rtl="0" eaLnBrk="1" latinLnBrk="1" hangingPunct="1">
              <a:defRPr lang="ko-KR" altLang="en-US" sz="4700" b="1" kern="1200" spc="-150" dirty="0" smtClean="0">
                <a:solidFill>
                  <a:schemeClr val="bg1"/>
                </a:solidFill>
                <a:latin typeface="Arial" pitchFamily="34" charset="0"/>
                <a:ea typeface="HY견고딕" pitchFamily="18" charset="-127"/>
                <a:cs typeface="Arial" pitchFamily="34" charset="0"/>
              </a:defRPr>
            </a:lvl2pPr>
            <a:lvl3pPr marL="0" algn="l" defTabSz="914400" rtl="0" eaLnBrk="1" latinLnBrk="1" hangingPunct="1">
              <a:defRPr lang="ko-KR" altLang="en-US" sz="4700" b="1" kern="1200" spc="-150" dirty="0" smtClean="0">
                <a:solidFill>
                  <a:schemeClr val="bg1"/>
                </a:solidFill>
                <a:latin typeface="Arial" pitchFamily="34" charset="0"/>
                <a:ea typeface="HY견고딕" pitchFamily="18" charset="-127"/>
                <a:cs typeface="Arial" pitchFamily="34" charset="0"/>
              </a:defRPr>
            </a:lvl3pPr>
            <a:lvl4pPr marL="0" algn="l" defTabSz="914400" rtl="0" eaLnBrk="1" latinLnBrk="1" hangingPunct="1">
              <a:defRPr lang="ko-KR" altLang="en-US" sz="4700" b="1" kern="1200" spc="-150" dirty="0" smtClean="0">
                <a:solidFill>
                  <a:schemeClr val="bg1"/>
                </a:solidFill>
                <a:latin typeface="Arial" pitchFamily="34" charset="0"/>
                <a:ea typeface="HY견고딕" pitchFamily="18" charset="-127"/>
                <a:cs typeface="Arial" pitchFamily="34" charset="0"/>
              </a:defRPr>
            </a:lvl4pPr>
            <a:lvl5pPr marL="0" algn="l" defTabSz="914400" rtl="0" eaLnBrk="1" latinLnBrk="1" hangingPunct="1">
              <a:defRPr lang="ko-KR" altLang="en-US" sz="4700" b="1" kern="1200" spc="-150" dirty="0">
                <a:solidFill>
                  <a:schemeClr val="bg1"/>
                </a:solidFill>
                <a:latin typeface="Arial" pitchFamily="34" charset="0"/>
                <a:ea typeface="HY견고딕" pitchFamily="18" charset="-127"/>
                <a:cs typeface="Arial" pitchFamily="34" charset="0"/>
              </a:defRPr>
            </a:lvl5pPr>
          </a:lstStyle>
          <a:p>
            <a:pPr lvl="0"/>
            <a:r>
              <a:rPr lang="ko-KR" altLang="en-US" dirty="0" smtClean="0"/>
              <a:t>학습 목표를 입력해주세요</a:t>
            </a:r>
            <a:endParaRPr lang="ko-KR" altLang="en-US" dirty="0"/>
          </a:p>
        </p:txBody>
      </p:sp>
      <p:sp>
        <p:nvSpPr>
          <p:cNvPr id="13" name="그림 개체 틀 8"/>
          <p:cNvSpPr>
            <a:spLocks noGrp="1"/>
          </p:cNvSpPr>
          <p:nvPr>
            <p:ph type="pic" sz="quarter" idx="17"/>
          </p:nvPr>
        </p:nvSpPr>
        <p:spPr>
          <a:xfrm>
            <a:off x="357158" y="785794"/>
            <a:ext cx="1928826" cy="1785950"/>
          </a:xfrm>
          <a:prstGeom prst="roundRect">
            <a:avLst>
              <a:gd name="adj" fmla="val 4682"/>
            </a:avLst>
          </a:prstGeom>
        </p:spPr>
        <p:txBody>
          <a:bodyPr/>
          <a:lstStyle>
            <a:lvl1pPr algn="l"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ko-KR" altLang="en-US" smtClean="0"/>
              <a:t>그림을 추가하려면 아이콘을 클릭하십시오</a:t>
            </a:r>
            <a:endParaRPr lang="ko-KR" altLang="en-US" dirty="0"/>
          </a:p>
        </p:txBody>
      </p:sp>
      <p:sp>
        <p:nvSpPr>
          <p:cNvPr id="16" name="텍스트 개체 틀 15"/>
          <p:cNvSpPr>
            <a:spLocks noGrp="1"/>
          </p:cNvSpPr>
          <p:nvPr>
            <p:ph type="body" sz="quarter" idx="19" hasCustomPrompt="1"/>
          </p:nvPr>
        </p:nvSpPr>
        <p:spPr>
          <a:xfrm>
            <a:off x="285720" y="2643182"/>
            <a:ext cx="2286016" cy="642923"/>
          </a:xfrm>
          <a:prstGeom prst="wedgeRoundRectCallout">
            <a:avLst>
              <a:gd name="adj1" fmla="val -42461"/>
              <a:gd name="adj2" fmla="val 132484"/>
              <a:gd name="adj3" fmla="val 16667"/>
            </a:avLst>
          </a:prstGeom>
          <a:solidFill>
            <a:schemeClr val="accent5">
              <a:lumMod val="75000"/>
            </a:schemeClr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none"/>
        </p:style>
        <p:txBody>
          <a:bodyPr anchor="ctr"/>
          <a:lstStyle>
            <a:lvl1pPr algn="ctr">
              <a:buNone/>
              <a:defRPr sz="3600" b="0">
                <a:solidFill>
                  <a:schemeClr val="bg1"/>
                </a:solidFill>
                <a:effectLst>
                  <a:outerShdw blurRad="50800" dist="38100" dir="16200000" rotWithShape="0">
                    <a:prstClr val="black">
                      <a:alpha val="40000"/>
                    </a:prstClr>
                  </a:outerShdw>
                </a:effectLst>
                <a:latin typeface="HY견고딕" pitchFamily="18" charset="-127"/>
                <a:ea typeface="HY견고딕" pitchFamily="18" charset="-127"/>
              </a:defRPr>
            </a:lvl1pPr>
          </a:lstStyle>
          <a:p>
            <a:pPr lvl="0"/>
            <a:r>
              <a:rPr lang="ko-KR" altLang="en-US" dirty="0" smtClean="0"/>
              <a:t>학습 목표</a:t>
            </a:r>
            <a:endParaRPr lang="ko-KR" altLang="en-US" dirty="0"/>
          </a:p>
        </p:txBody>
      </p:sp>
      <p:cxnSp>
        <p:nvCxnSpPr>
          <p:cNvPr id="18" name="직선 연결선 17"/>
          <p:cNvCxnSpPr/>
          <p:nvPr/>
        </p:nvCxnSpPr>
        <p:spPr>
          <a:xfrm>
            <a:off x="8858280" y="0"/>
            <a:ext cx="0" cy="6858000"/>
          </a:xfrm>
          <a:prstGeom prst="line">
            <a:avLst/>
          </a:prstGeom>
          <a:ln w="19050">
            <a:solidFill>
              <a:schemeClr val="accent5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그룹 38"/>
          <p:cNvGrpSpPr/>
          <p:nvPr/>
        </p:nvGrpSpPr>
        <p:grpSpPr>
          <a:xfrm flipH="1">
            <a:off x="5072066" y="857232"/>
            <a:ext cx="4000528" cy="1071570"/>
            <a:chOff x="448795" y="4144696"/>
            <a:chExt cx="2448862" cy="552198"/>
          </a:xfrm>
          <a:solidFill>
            <a:schemeClr val="accent5">
              <a:lumMod val="40000"/>
              <a:lumOff val="60000"/>
            </a:schemeClr>
          </a:solidFill>
        </p:grpSpPr>
        <p:sp>
          <p:nvSpPr>
            <p:cNvPr id="14" name="직각 삼각형 13"/>
            <p:cNvSpPr/>
            <p:nvPr/>
          </p:nvSpPr>
          <p:spPr>
            <a:xfrm flipH="1" flipV="1">
              <a:off x="448795" y="4576956"/>
              <a:ext cx="119995" cy="119938"/>
            </a:xfrm>
            <a:prstGeom prst="rtTriangle">
              <a:avLst/>
            </a:prstGeom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5" name="순서도: 처리 14"/>
            <p:cNvSpPr/>
            <p:nvPr/>
          </p:nvSpPr>
          <p:spPr>
            <a:xfrm>
              <a:off x="448795" y="4144696"/>
              <a:ext cx="2448862" cy="466165"/>
            </a:xfrm>
            <a:prstGeom prst="flowChartProcess">
              <a:avLst/>
            </a:prstGeom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>
              <a:sp3d>
                <a:bevelT w="1270" h="1270"/>
              </a:sp3d>
            </a:bodyPr>
            <a:lstStyle/>
            <a:p>
              <a:pPr>
                <a:lnSpc>
                  <a:spcPct val="80000"/>
                </a:lnSpc>
              </a:pPr>
              <a:endParaRPr lang="ko-KR" altLang="en-US" sz="2300" b="1"/>
            </a:p>
          </p:txBody>
        </p:sp>
      </p:grpSp>
      <p:sp>
        <p:nvSpPr>
          <p:cNvPr id="11" name="텍스트 개체 틀 24"/>
          <p:cNvSpPr>
            <a:spLocks noGrp="1"/>
          </p:cNvSpPr>
          <p:nvPr>
            <p:ph type="body" sz="quarter" idx="11" hasCustomPrompt="1"/>
          </p:nvPr>
        </p:nvSpPr>
        <p:spPr>
          <a:xfrm>
            <a:off x="3786183" y="928670"/>
            <a:ext cx="4786346" cy="6771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lvl1pPr marL="0" indent="-414338" algn="r" defTabSz="914400" rtl="0" eaLnBrk="1" latinLnBrk="1" hangingPunct="1">
              <a:buFont typeface="+mj-lt"/>
              <a:buNone/>
              <a:defRPr lang="ko-KR" altLang="en-US" sz="4400" b="0" kern="1200" cap="none" spc="0" baseline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HY견고딕" pitchFamily="18" charset="-127"/>
                <a:ea typeface="HY견고딕" pitchFamily="18" charset="-127"/>
                <a:cs typeface="+mn-cs"/>
              </a:defRPr>
            </a:lvl1pPr>
            <a:lvl2pPr marL="0" indent="-414338" algn="l" defTabSz="914400" rtl="0" eaLnBrk="1" latinLnBrk="1" hangingPunct="1">
              <a:buFont typeface="+mj-lt"/>
              <a:buAutoNum type="romanUcPeriod"/>
              <a:defRPr lang="ko-KR" altLang="en-US" sz="4000" kern="1200" spc="-450" dirty="0" smtClean="0">
                <a:solidFill>
                  <a:srgbClr val="EF4858"/>
                </a:solidFill>
                <a:effectLst>
                  <a:innerShdw blurRad="127000">
                    <a:srgbClr val="000000">
                      <a:alpha val="63137"/>
                    </a:srgbClr>
                  </a:innerShdw>
                </a:effectLst>
                <a:latin typeface="HY견고딕" pitchFamily="18" charset="-127"/>
                <a:ea typeface="HY견고딕" pitchFamily="18" charset="-127"/>
                <a:cs typeface="+mn-cs"/>
              </a:defRPr>
            </a:lvl2pPr>
            <a:lvl3pPr marL="0" indent="-414338" algn="l" defTabSz="914400" rtl="0" eaLnBrk="1" latinLnBrk="1" hangingPunct="1">
              <a:buFont typeface="+mj-lt"/>
              <a:buAutoNum type="romanUcPeriod"/>
              <a:defRPr lang="ko-KR" altLang="en-US" sz="4000" kern="1200" spc="-450" dirty="0" smtClean="0">
                <a:solidFill>
                  <a:srgbClr val="EF4858"/>
                </a:solidFill>
                <a:effectLst>
                  <a:innerShdw blurRad="127000">
                    <a:srgbClr val="000000">
                      <a:alpha val="63137"/>
                    </a:srgbClr>
                  </a:innerShdw>
                </a:effectLst>
                <a:latin typeface="HY견고딕" pitchFamily="18" charset="-127"/>
                <a:ea typeface="HY견고딕" pitchFamily="18" charset="-127"/>
                <a:cs typeface="+mn-cs"/>
              </a:defRPr>
            </a:lvl3pPr>
            <a:lvl4pPr marL="0" indent="-414338" algn="l" defTabSz="914400" rtl="0" eaLnBrk="1" latinLnBrk="1" hangingPunct="1">
              <a:buFont typeface="+mj-lt"/>
              <a:buAutoNum type="romanUcPeriod"/>
              <a:defRPr lang="ko-KR" altLang="en-US" sz="4000" kern="1200" spc="-450" dirty="0" smtClean="0">
                <a:solidFill>
                  <a:srgbClr val="EF4858"/>
                </a:solidFill>
                <a:effectLst>
                  <a:innerShdw blurRad="127000">
                    <a:srgbClr val="000000">
                      <a:alpha val="63137"/>
                    </a:srgbClr>
                  </a:innerShdw>
                </a:effectLst>
                <a:latin typeface="HY견고딕" pitchFamily="18" charset="-127"/>
                <a:ea typeface="HY견고딕" pitchFamily="18" charset="-127"/>
                <a:cs typeface="+mn-cs"/>
              </a:defRPr>
            </a:lvl4pPr>
            <a:lvl5pPr marL="0" indent="-414338" algn="l" defTabSz="914400" rtl="0" eaLnBrk="1" latinLnBrk="1" hangingPunct="1">
              <a:buFont typeface="+mj-lt"/>
              <a:buAutoNum type="romanUcPeriod"/>
              <a:defRPr lang="ko-KR" altLang="en-US" sz="4000" kern="1200" spc="-450" dirty="0" smtClean="0">
                <a:solidFill>
                  <a:srgbClr val="EF4858"/>
                </a:solidFill>
                <a:effectLst>
                  <a:innerShdw blurRad="127000">
                    <a:srgbClr val="000000">
                      <a:alpha val="63137"/>
                    </a:srgbClr>
                  </a:innerShdw>
                </a:effectLst>
                <a:latin typeface="HY견고딕" pitchFamily="18" charset="-127"/>
                <a:ea typeface="HY견고딕" pitchFamily="18" charset="-127"/>
                <a:cs typeface="+mn-cs"/>
              </a:defRPr>
            </a:lvl5pPr>
          </a:lstStyle>
          <a:p>
            <a:pPr lvl="0"/>
            <a:r>
              <a:rPr lang="ko-KR" altLang="en-US" dirty="0" smtClean="0"/>
              <a:t>소단원 정리</a:t>
            </a:r>
            <a:endParaRPr lang="ko-KR" altLang="en-US" dirty="0"/>
          </a:p>
        </p:txBody>
      </p:sp>
      <p:pic>
        <p:nvPicPr>
          <p:cNvPr id="19" name="그림 18" descr="제목 없음 2.png"/>
          <p:cNvPicPr>
            <a:picLocks noChangeAspect="1"/>
          </p:cNvPicPr>
          <p:nvPr userDrawn="1"/>
        </p:nvPicPr>
        <p:blipFill>
          <a:blip r:embed="rId3" cstate="screen"/>
          <a:srcRect/>
          <a:stretch>
            <a:fillRect/>
          </a:stretch>
        </p:blipFill>
        <p:spPr>
          <a:xfrm rot="10800000">
            <a:off x="0" y="0"/>
            <a:ext cx="2357390" cy="1826164"/>
          </a:xfrm>
          <a:prstGeom prst="rect">
            <a:avLst/>
          </a:prstGeom>
        </p:spPr>
      </p:pic>
      <p:pic>
        <p:nvPicPr>
          <p:cNvPr id="22" name="그림 21" descr="무제-1-05.jpg"/>
          <p:cNvPicPr>
            <a:picLocks noChangeAspect="1"/>
          </p:cNvPicPr>
          <p:nvPr userDrawn="1"/>
        </p:nvPicPr>
        <p:blipFill>
          <a:blip r:embed="rId4" cstate="screen"/>
          <a:srcRect/>
          <a:stretch>
            <a:fillRect/>
          </a:stretch>
        </p:blipFill>
        <p:spPr>
          <a:xfrm>
            <a:off x="0" y="6812281"/>
            <a:ext cx="9144000" cy="45719"/>
          </a:xfrm>
          <a:prstGeom prst="rect">
            <a:avLst/>
          </a:prstGeom>
        </p:spPr>
      </p:pic>
      <p:cxnSp>
        <p:nvCxnSpPr>
          <p:cNvPr id="23" name="직선 연결선 22"/>
          <p:cNvCxnSpPr/>
          <p:nvPr userDrawn="1"/>
        </p:nvCxnSpPr>
        <p:spPr>
          <a:xfrm>
            <a:off x="8858280" y="0"/>
            <a:ext cx="0" cy="6858000"/>
          </a:xfrm>
          <a:prstGeom prst="line">
            <a:avLst/>
          </a:prstGeom>
          <a:ln w="19050">
            <a:solidFill>
              <a:schemeClr val="accent5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4" name="그룹 38"/>
          <p:cNvGrpSpPr/>
          <p:nvPr userDrawn="1"/>
        </p:nvGrpSpPr>
        <p:grpSpPr>
          <a:xfrm flipH="1">
            <a:off x="5072066" y="857232"/>
            <a:ext cx="4000528" cy="1071570"/>
            <a:chOff x="448795" y="4144696"/>
            <a:chExt cx="2448862" cy="552198"/>
          </a:xfrm>
          <a:solidFill>
            <a:schemeClr val="accent5">
              <a:lumMod val="40000"/>
              <a:lumOff val="60000"/>
            </a:schemeClr>
          </a:solidFill>
        </p:grpSpPr>
        <p:sp>
          <p:nvSpPr>
            <p:cNvPr id="25" name="직각 삼각형 24"/>
            <p:cNvSpPr/>
            <p:nvPr/>
          </p:nvSpPr>
          <p:spPr>
            <a:xfrm flipH="1" flipV="1">
              <a:off x="448795" y="4576956"/>
              <a:ext cx="119995" cy="119938"/>
            </a:xfrm>
            <a:prstGeom prst="rtTriangle">
              <a:avLst/>
            </a:prstGeom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6" name="순서도: 처리 25"/>
            <p:cNvSpPr/>
            <p:nvPr/>
          </p:nvSpPr>
          <p:spPr>
            <a:xfrm>
              <a:off x="448795" y="4144696"/>
              <a:ext cx="2448862" cy="466165"/>
            </a:xfrm>
            <a:prstGeom prst="flowChartProcess">
              <a:avLst/>
            </a:prstGeom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>
              <a:sp3d>
                <a:bevelT w="1270" h="1270"/>
              </a:sp3d>
            </a:bodyPr>
            <a:lstStyle/>
            <a:p>
              <a:pPr>
                <a:lnSpc>
                  <a:spcPct val="80000"/>
                </a:lnSpc>
              </a:pPr>
              <a:endParaRPr lang="ko-KR" altLang="en-US" sz="2300" b="1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단계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텍스트 개체 틀 20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7784"/>
            <a:ext cx="7380312" cy="724850"/>
          </a:xfrm>
          <a:prstGeom prst="rect">
            <a:avLst/>
          </a:prstGeom>
          <a:noFill/>
        </p:spPr>
        <p:txBody>
          <a:bodyPr wrap="square" lIns="216000" tIns="169200" rIns="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1pPr>
            <a:lvl2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2pPr>
            <a:lvl3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3pPr>
            <a:lvl4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4pPr>
            <a:lvl5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내용을 입력해주세요</a:t>
            </a:r>
            <a:endParaRPr lang="ko-KR" altLang="en-US" dirty="0"/>
          </a:p>
        </p:txBody>
      </p:sp>
      <p:sp>
        <p:nvSpPr>
          <p:cNvPr id="11" name="텍스트 개체 틀 49"/>
          <p:cNvSpPr>
            <a:spLocks noGrp="1"/>
          </p:cNvSpPr>
          <p:nvPr>
            <p:ph type="body" sz="quarter" idx="13" hasCustomPrompt="1"/>
          </p:nvPr>
        </p:nvSpPr>
        <p:spPr>
          <a:xfrm>
            <a:off x="0" y="943888"/>
            <a:ext cx="8675688" cy="4616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266700" indent="95250" algn="l" defTabSz="914400" rtl="0" eaLnBrk="1" latinLnBrk="1" hangingPunct="1">
              <a:buFont typeface="+mj-lt"/>
              <a:buAutoNum type="arabicPeriod"/>
              <a:defRPr lang="ko-KR" altLang="en-US" sz="3000" b="0" kern="1200" spc="-180" baseline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1pPr>
            <a:lvl2pPr marL="266700" indent="95250" algn="l" defTabSz="914400" rtl="0" eaLnBrk="1" latinLnBrk="1" hangingPunct="1">
              <a:defRPr lang="ko-KR" altLang="en-US" sz="2800" b="0" kern="1200" spc="-1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2pPr>
            <a:lvl3pPr marL="266700" indent="95250" algn="l" defTabSz="914400" rtl="0" eaLnBrk="1" latinLnBrk="1" hangingPunct="1">
              <a:defRPr lang="ko-KR" altLang="en-US" sz="2800" b="0" kern="1200" spc="-1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3pPr>
            <a:lvl4pPr marL="266700" indent="95250" algn="l" defTabSz="914400" rtl="0" eaLnBrk="1" latinLnBrk="1" hangingPunct="1">
              <a:defRPr lang="ko-KR" altLang="en-US" sz="2800" b="0" kern="1200" spc="-1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4pPr>
            <a:lvl5pPr marL="266700" indent="95250" algn="l" defTabSz="914400" rtl="0" eaLnBrk="1" latinLnBrk="1" hangingPunct="1">
              <a:defRPr lang="ko-KR" altLang="en-US" sz="2800" b="0" kern="1200" spc="-1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5pPr>
          </a:lstStyle>
          <a:p>
            <a:pPr lvl="0"/>
            <a:r>
              <a:rPr lang="en-US" altLang="ko-KR" dirty="0" smtClean="0"/>
              <a:t> </a:t>
            </a:r>
            <a:r>
              <a:rPr lang="ko-KR" altLang="en-US" dirty="0" smtClean="0"/>
              <a:t>내용을 입력해주세요</a:t>
            </a:r>
          </a:p>
        </p:txBody>
      </p:sp>
      <p:sp>
        <p:nvSpPr>
          <p:cNvPr id="13" name="텍스트 개체 틀 12"/>
          <p:cNvSpPr>
            <a:spLocks noGrp="1"/>
          </p:cNvSpPr>
          <p:nvPr>
            <p:ph type="body" sz="quarter" idx="14" hasCustomPrompt="1"/>
          </p:nvPr>
        </p:nvSpPr>
        <p:spPr>
          <a:xfrm>
            <a:off x="476250" y="1533524"/>
            <a:ext cx="7943850" cy="1856657"/>
          </a:xfrm>
          <a:prstGeom prst="rect">
            <a:avLst/>
          </a:prstGeom>
        </p:spPr>
        <p:txBody>
          <a:bodyPr lIns="0" rIns="0"/>
          <a:lstStyle>
            <a:lvl1pPr marL="361950" indent="-361950">
              <a:lnSpc>
                <a:spcPct val="120000"/>
              </a:lnSpc>
              <a:buSzPct val="70000"/>
              <a:buFont typeface="Wingdings" pitchFamily="2" charset="2"/>
              <a:buChar char="§"/>
              <a:defRPr sz="2800" b="1" spc="-200" baseline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defRPr>
            </a:lvl1pPr>
          </a:lstStyle>
          <a:p>
            <a:pPr lvl="0"/>
            <a:r>
              <a:rPr lang="ko-KR" altLang="en-US" dirty="0" smtClean="0"/>
              <a:t>내용을 입력해 주세요</a:t>
            </a:r>
            <a:endParaRPr lang="ko-KR" alt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내용+이미지+강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텍스트 개체 틀 20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7784"/>
            <a:ext cx="7380312" cy="724850"/>
          </a:xfrm>
          <a:prstGeom prst="rect">
            <a:avLst/>
          </a:prstGeom>
          <a:noFill/>
        </p:spPr>
        <p:txBody>
          <a:bodyPr wrap="square" lIns="216000" tIns="169200" rIns="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1pPr>
            <a:lvl2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2pPr>
            <a:lvl3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3pPr>
            <a:lvl4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4pPr>
            <a:lvl5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내용을 입력해주세요</a:t>
            </a:r>
            <a:endParaRPr lang="ko-KR" altLang="en-US" dirty="0"/>
          </a:p>
        </p:txBody>
      </p:sp>
      <p:sp>
        <p:nvSpPr>
          <p:cNvPr id="13" name="텍스트 개체 틀 49"/>
          <p:cNvSpPr>
            <a:spLocks noGrp="1"/>
          </p:cNvSpPr>
          <p:nvPr>
            <p:ph type="body" sz="quarter" idx="13" hasCustomPrompt="1"/>
          </p:nvPr>
        </p:nvSpPr>
        <p:spPr>
          <a:xfrm>
            <a:off x="0" y="943888"/>
            <a:ext cx="8675688" cy="4616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266700" indent="95250" algn="l" defTabSz="914400" rtl="0" eaLnBrk="1" latinLnBrk="1" hangingPunct="1">
              <a:buFont typeface="+mj-lt"/>
              <a:buAutoNum type="arabicPeriod"/>
              <a:defRPr lang="ko-KR" altLang="en-US" sz="3000" b="0" kern="1200" spc="-180" baseline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1pPr>
            <a:lvl2pPr marL="266700" indent="95250" algn="l" defTabSz="914400" rtl="0" eaLnBrk="1" latinLnBrk="1" hangingPunct="1">
              <a:defRPr lang="ko-KR" altLang="en-US" sz="2800" b="0" kern="1200" spc="-1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2pPr>
            <a:lvl3pPr marL="266700" indent="95250" algn="l" defTabSz="914400" rtl="0" eaLnBrk="1" latinLnBrk="1" hangingPunct="1">
              <a:defRPr lang="ko-KR" altLang="en-US" sz="2800" b="0" kern="1200" spc="-1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3pPr>
            <a:lvl4pPr marL="266700" indent="95250" algn="l" defTabSz="914400" rtl="0" eaLnBrk="1" latinLnBrk="1" hangingPunct="1">
              <a:defRPr lang="ko-KR" altLang="en-US" sz="2800" b="0" kern="1200" spc="-1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4pPr>
            <a:lvl5pPr marL="266700" indent="95250" algn="l" defTabSz="914400" rtl="0" eaLnBrk="1" latinLnBrk="1" hangingPunct="1">
              <a:defRPr lang="ko-KR" altLang="en-US" sz="2800" b="0" kern="1200" spc="-1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5pPr>
          </a:lstStyle>
          <a:p>
            <a:pPr lvl="0"/>
            <a:r>
              <a:rPr lang="en-US" altLang="ko-KR" dirty="0" smtClean="0"/>
              <a:t> </a:t>
            </a:r>
            <a:r>
              <a:rPr lang="ko-KR" altLang="en-US" dirty="0" smtClean="0"/>
              <a:t>내용을 입력해주세요</a:t>
            </a:r>
          </a:p>
        </p:txBody>
      </p:sp>
      <p:sp>
        <p:nvSpPr>
          <p:cNvPr id="24" name="텍스트 개체 틀 23"/>
          <p:cNvSpPr>
            <a:spLocks noGrp="1"/>
          </p:cNvSpPr>
          <p:nvPr>
            <p:ph type="body" sz="quarter" idx="14" hasCustomPrompt="1"/>
          </p:nvPr>
        </p:nvSpPr>
        <p:spPr>
          <a:xfrm>
            <a:off x="476250" y="1647825"/>
            <a:ext cx="3952875" cy="2533650"/>
          </a:xfrm>
          <a:prstGeom prst="rect">
            <a:avLst/>
          </a:prstGeom>
        </p:spPr>
        <p:txBody>
          <a:bodyPr/>
          <a:lstStyle>
            <a:lvl1pPr>
              <a:buNone/>
              <a:defRPr sz="2800" spc="-15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ko-KR" altLang="en-US" dirty="0" smtClean="0"/>
              <a:t>내용을 입력해주세요</a:t>
            </a:r>
            <a:endParaRPr lang="ko-KR" altLang="en-US" dirty="0"/>
          </a:p>
        </p:txBody>
      </p:sp>
      <p:sp>
        <p:nvSpPr>
          <p:cNvPr id="26" name="텍스트 개체 틀 25"/>
          <p:cNvSpPr>
            <a:spLocks noGrp="1"/>
          </p:cNvSpPr>
          <p:nvPr>
            <p:ph type="body" sz="quarter" idx="15" hasCustomPrompt="1"/>
          </p:nvPr>
        </p:nvSpPr>
        <p:spPr>
          <a:xfrm>
            <a:off x="476250" y="4419600"/>
            <a:ext cx="7943850" cy="1943100"/>
          </a:xfrm>
          <a:prstGeom prst="rect">
            <a:avLst/>
          </a:prstGeom>
        </p:spPr>
        <p:txBody>
          <a:bodyPr lIns="108000" tIns="72000" rIns="108000" bIns="72000" anchor="ctr" anchorCtr="0"/>
          <a:lstStyle>
            <a:lvl1pPr marL="0" indent="0" algn="ctr">
              <a:buNone/>
              <a:defRPr sz="2800" b="1" spc="-15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ko-KR" altLang="en-US" smtClean="0"/>
              <a:t>내용을 입력해주세요</a:t>
            </a:r>
            <a:endParaRPr lang="ko-KR" altLang="en-US" dirty="0"/>
          </a:p>
        </p:txBody>
      </p:sp>
      <p:sp>
        <p:nvSpPr>
          <p:cNvPr id="9" name="그림 개체 틀 8"/>
          <p:cNvSpPr>
            <a:spLocks noGrp="1"/>
          </p:cNvSpPr>
          <p:nvPr>
            <p:ph type="pic" sz="quarter" idx="16"/>
          </p:nvPr>
        </p:nvSpPr>
        <p:spPr>
          <a:xfrm>
            <a:off x="4572000" y="1608138"/>
            <a:ext cx="3756011" cy="2595562"/>
          </a:xfrm>
          <a:prstGeom prst="roundRect">
            <a:avLst>
              <a:gd name="adj" fmla="val 4682"/>
            </a:avLst>
          </a:prstGeom>
        </p:spPr>
        <p:txBody>
          <a:bodyPr/>
          <a:lstStyle>
            <a:lvl1pPr>
              <a:buNone/>
              <a:defRPr sz="2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ko-KR" altLang="en-US" smtClean="0"/>
              <a:t>그림을 추가하려면 아이콘을 클릭하십시오</a:t>
            </a:r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탐구목표+과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텍스트 개체 틀 20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7784"/>
            <a:ext cx="7380312" cy="724850"/>
          </a:xfrm>
          <a:prstGeom prst="rect">
            <a:avLst/>
          </a:prstGeom>
          <a:noFill/>
        </p:spPr>
        <p:txBody>
          <a:bodyPr wrap="square" lIns="216000" tIns="169200" rIns="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1pPr>
            <a:lvl2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2pPr>
            <a:lvl3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3pPr>
            <a:lvl4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4pPr>
            <a:lvl5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내용을 입력해주세요</a:t>
            </a:r>
            <a:endParaRPr lang="ko-KR" altLang="en-US" dirty="0"/>
          </a:p>
        </p:txBody>
      </p:sp>
      <p:sp>
        <p:nvSpPr>
          <p:cNvPr id="29" name="텍스트 개체 틀 28"/>
          <p:cNvSpPr>
            <a:spLocks noGrp="1"/>
          </p:cNvSpPr>
          <p:nvPr>
            <p:ph type="body" sz="quarter" idx="15" hasCustomPrompt="1"/>
          </p:nvPr>
        </p:nvSpPr>
        <p:spPr>
          <a:xfrm>
            <a:off x="1485900" y="974665"/>
            <a:ext cx="6933600" cy="4616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>
              <a:buNone/>
              <a:defRPr lang="ko-KR" altLang="en-US" sz="3000" b="0" kern="1200" spc="-150" baseline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1pPr>
          </a:lstStyle>
          <a:p>
            <a:pPr marL="0" lvl="0" indent="0" algn="l" defTabSz="914400" rtl="0" eaLnBrk="1" latinLnBrk="1" hangingPunct="1">
              <a:spcBef>
                <a:spcPct val="20000"/>
              </a:spcBef>
              <a:buFont typeface="+mj-lt"/>
              <a:buNone/>
            </a:pPr>
            <a:r>
              <a:rPr lang="ko-KR" altLang="en-US" dirty="0" smtClean="0"/>
              <a:t>내용을 입력해주세요</a:t>
            </a:r>
            <a:endParaRPr lang="ko-KR" altLang="en-US" dirty="0"/>
          </a:p>
        </p:txBody>
      </p:sp>
      <p:sp>
        <p:nvSpPr>
          <p:cNvPr id="32" name="TextBox 31"/>
          <p:cNvSpPr txBox="1"/>
          <p:nvPr/>
        </p:nvSpPr>
        <p:spPr>
          <a:xfrm>
            <a:off x="0" y="943888"/>
            <a:ext cx="1468800" cy="4616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/>
          <a:p>
            <a:pPr marL="266700" marR="0" lvl="0" indent="9525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altLang="ko-KR" sz="3000" b="0" kern="1200" spc="-180" baseline="0" noProof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rPr>
              <a:t>[</a:t>
            </a:r>
            <a:r>
              <a:rPr lang="ko-KR" altLang="en-US" sz="3000" b="0" kern="1200" spc="-180" baseline="0" noProof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rPr>
              <a:t>탐구</a:t>
            </a:r>
            <a:r>
              <a:rPr lang="en-US" altLang="ko-KR" sz="3000" b="0" kern="1200" spc="-180" baseline="0" noProof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rPr>
              <a:t>]</a:t>
            </a:r>
            <a:endParaRPr lang="ko-KR" altLang="en-US" sz="3000" b="0" kern="1200" spc="-180" baseline="0" noProof="0" dirty="0">
              <a:solidFill>
                <a:schemeClr val="tx1">
                  <a:lumMod val="75000"/>
                  <a:lumOff val="25000"/>
                </a:schemeClr>
              </a:solidFill>
              <a:latin typeface="HY견고딕" pitchFamily="18" charset="-127"/>
              <a:ea typeface="HY견고딕" pitchFamily="18" charset="-127"/>
              <a:cs typeface="+mn-cs"/>
            </a:endParaRPr>
          </a:p>
        </p:txBody>
      </p:sp>
      <p:sp>
        <p:nvSpPr>
          <p:cNvPr id="46" name="텍스트 개체 틀 45"/>
          <p:cNvSpPr>
            <a:spLocks noGrp="1"/>
          </p:cNvSpPr>
          <p:nvPr>
            <p:ph type="body" sz="quarter" idx="17" hasCustomPrompt="1"/>
          </p:nvPr>
        </p:nvSpPr>
        <p:spPr>
          <a:xfrm>
            <a:off x="2219325" y="1800225"/>
            <a:ext cx="6038850" cy="1123950"/>
          </a:xfrm>
          <a:prstGeom prst="rect">
            <a:avLst/>
          </a:prstGeom>
        </p:spPr>
        <p:txBody>
          <a:bodyPr>
            <a:scene3d>
              <a:camera prst="orthographicFront"/>
              <a:lightRig rig="glow" dir="t"/>
            </a:scene3d>
            <a:sp3d prstMaterial="softEdge">
              <a:bevelT w="29210" h="16510"/>
            </a:sp3d>
          </a:bodyPr>
          <a:lstStyle>
            <a:lvl1pPr marL="0" indent="0">
              <a:buNone/>
              <a:defRPr sz="2800" spc="-150"/>
            </a:lvl1pPr>
          </a:lstStyle>
          <a:p>
            <a:pPr lvl="0"/>
            <a:r>
              <a:rPr lang="ko-KR" altLang="en-US" dirty="0" smtClean="0"/>
              <a:t>내용을 입력해주세요</a:t>
            </a:r>
            <a:endParaRPr lang="ko-KR" altLang="en-US" dirty="0"/>
          </a:p>
        </p:txBody>
      </p:sp>
      <p:sp>
        <p:nvSpPr>
          <p:cNvPr id="47" name="텍스트 개체 틀 45"/>
          <p:cNvSpPr>
            <a:spLocks noGrp="1"/>
          </p:cNvSpPr>
          <p:nvPr>
            <p:ph type="body" sz="quarter" idx="18" hasCustomPrompt="1"/>
          </p:nvPr>
        </p:nvSpPr>
        <p:spPr>
          <a:xfrm>
            <a:off x="2219325" y="2933700"/>
            <a:ext cx="6038850" cy="476250"/>
          </a:xfrm>
          <a:prstGeom prst="rect">
            <a:avLst/>
          </a:prstGeom>
        </p:spPr>
        <p:txBody>
          <a:bodyPr>
            <a:scene3d>
              <a:camera prst="orthographicFront"/>
              <a:lightRig rig="glow" dir="t"/>
            </a:scene3d>
            <a:sp3d prstMaterial="softEdge">
              <a:bevelT w="29210" h="16510"/>
            </a:sp3d>
          </a:bodyPr>
          <a:lstStyle>
            <a:lvl1pPr marL="266700" indent="-266700">
              <a:buFont typeface="+mj-lt"/>
              <a:buAutoNum type="arabicPeriod"/>
              <a:defRPr sz="2800" spc="-150"/>
            </a:lvl1pPr>
          </a:lstStyle>
          <a:p>
            <a:pPr lvl="0"/>
            <a:r>
              <a:rPr lang="ko-KR" altLang="en-US" dirty="0" smtClean="0"/>
              <a:t>내용을 입력해주세요</a:t>
            </a:r>
            <a:endParaRPr lang="ko-KR" altLang="en-US" dirty="0"/>
          </a:p>
        </p:txBody>
      </p:sp>
      <p:sp>
        <p:nvSpPr>
          <p:cNvPr id="18" name="텍스트 개체 틀 45"/>
          <p:cNvSpPr>
            <a:spLocks noGrp="1"/>
          </p:cNvSpPr>
          <p:nvPr>
            <p:ph type="body" sz="quarter" idx="19" hasCustomPrompt="1"/>
          </p:nvPr>
        </p:nvSpPr>
        <p:spPr>
          <a:xfrm>
            <a:off x="661987" y="1775996"/>
            <a:ext cx="1533600" cy="432000"/>
          </a:xfrm>
          <a:prstGeom prst="rect">
            <a:avLst/>
          </a:prstGeom>
        </p:spPr>
        <p:txBody>
          <a:bodyPr anchor="ctr">
            <a:scene3d>
              <a:camera prst="orthographicFront"/>
              <a:lightRig rig="glow" dir="t"/>
            </a:scene3d>
            <a:sp3d prstMaterial="softEdge">
              <a:bevelT w="29210" h="16510"/>
            </a:sp3d>
          </a:bodyPr>
          <a:lstStyle>
            <a:lvl1pPr marL="0" indent="0" algn="ctr" defTabSz="914400" rtl="0" eaLnBrk="1" latinLnBrk="1" hangingPunct="1">
              <a:buNone/>
              <a:defRPr lang="ko-KR" altLang="en-US" sz="2800" b="1" kern="1200" spc="1200" baseline="0" dirty="0" smtClean="0">
                <a:ln>
                  <a:prstDash val="solid"/>
                </a:ln>
                <a:solidFill>
                  <a:schemeClr val="bg1"/>
                </a:solidFill>
                <a:effectLst>
                  <a:outerShdw blurRad="88000" dist="50800" dir="5040000" algn="tl">
                    <a:schemeClr val="tx1">
                      <a:alpha val="70000"/>
                    </a:schemeClr>
                  </a:outerShdw>
                </a:effectLst>
                <a:latin typeface="맑은 고딕" pitchFamily="50" charset="-127"/>
                <a:ea typeface="맑은 고딕" pitchFamily="50" charset="-127"/>
                <a:cs typeface="+mn-cs"/>
              </a:defRPr>
            </a:lvl1pPr>
          </a:lstStyle>
          <a:p>
            <a:pPr lvl="0"/>
            <a:r>
              <a:rPr lang="ko-KR" altLang="en-US" dirty="0" smtClean="0"/>
              <a:t>목표</a:t>
            </a:r>
            <a:endParaRPr lang="ko-KR" altLang="en-US" dirty="0"/>
          </a:p>
        </p:txBody>
      </p:sp>
      <p:sp>
        <p:nvSpPr>
          <p:cNvPr id="19" name="텍스트 개체 틀 45"/>
          <p:cNvSpPr>
            <a:spLocks noGrp="1"/>
          </p:cNvSpPr>
          <p:nvPr>
            <p:ph type="body" sz="quarter" idx="20" hasCustomPrompt="1"/>
          </p:nvPr>
        </p:nvSpPr>
        <p:spPr>
          <a:xfrm>
            <a:off x="661987" y="2920800"/>
            <a:ext cx="1533600" cy="432000"/>
          </a:xfrm>
          <a:prstGeom prst="rect">
            <a:avLst/>
          </a:prstGeom>
        </p:spPr>
        <p:txBody>
          <a:bodyPr anchor="ctr">
            <a:scene3d>
              <a:camera prst="orthographicFront"/>
              <a:lightRig rig="glow" dir="t"/>
            </a:scene3d>
            <a:sp3d prstMaterial="softEdge">
              <a:bevelT w="29210" h="16510"/>
            </a:sp3d>
          </a:bodyPr>
          <a:lstStyle>
            <a:lvl1pPr marL="0" indent="0" algn="ctr" defTabSz="914400" rtl="0" eaLnBrk="1" latinLnBrk="1" hangingPunct="1">
              <a:buNone/>
              <a:defRPr lang="ko-KR" altLang="en-US" sz="2800" b="1" kern="1200" spc="1200" baseline="0" dirty="0" smtClean="0">
                <a:ln>
                  <a:prstDash val="solid"/>
                </a:ln>
                <a:solidFill>
                  <a:schemeClr val="bg1"/>
                </a:solidFill>
                <a:effectLst>
                  <a:outerShdw blurRad="88000" dist="50800" dir="5040000" algn="tl">
                    <a:schemeClr val="tx1">
                      <a:alpha val="70000"/>
                    </a:schemeClr>
                  </a:outerShdw>
                </a:effectLst>
                <a:latin typeface="맑은 고딕" pitchFamily="50" charset="-127"/>
                <a:ea typeface="맑은 고딕" pitchFamily="50" charset="-127"/>
                <a:cs typeface="+mn-cs"/>
              </a:defRPr>
            </a:lvl1pPr>
          </a:lstStyle>
          <a:p>
            <a:pPr lvl="0"/>
            <a:r>
              <a:rPr lang="ko-KR" altLang="en-US" dirty="0" smtClean="0"/>
              <a:t>과정</a:t>
            </a:r>
            <a:endParaRPr lang="ko-KR" altLang="en-US" dirty="0"/>
          </a:p>
        </p:txBody>
      </p:sp>
      <p:sp>
        <p:nvSpPr>
          <p:cNvPr id="23" name="그림 개체 틀 22"/>
          <p:cNvSpPr>
            <a:spLocks noGrp="1"/>
          </p:cNvSpPr>
          <p:nvPr>
            <p:ph type="pic" sz="quarter" idx="21"/>
          </p:nvPr>
        </p:nvSpPr>
        <p:spPr>
          <a:xfrm>
            <a:off x="2219324" y="3494436"/>
            <a:ext cx="6029325" cy="2668239"/>
          </a:xfrm>
          <a:prstGeom prst="rect">
            <a:avLst/>
          </a:prstGeom>
        </p:spPr>
        <p:txBody>
          <a:bodyPr>
            <a:scene3d>
              <a:camera prst="orthographicFront"/>
              <a:lightRig rig="glow" dir="t"/>
            </a:scene3d>
            <a:sp3d prstMaterial="softEdge">
              <a:bevelT w="29210" h="16510"/>
            </a:sp3d>
          </a:bodyPr>
          <a:lstStyle>
            <a:lvl1pPr marL="514350" indent="-514350">
              <a:buFontTx/>
              <a:buNone/>
              <a:defRPr lang="ko-KR" altLang="en-US" sz="2800" kern="1200" spc="-15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l" defTabSz="914400" rtl="0" eaLnBrk="1" latin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ko-KR" altLang="en-US" smtClean="0"/>
              <a:t>그림을 추가하려면 아이콘을 클릭하십시오</a:t>
            </a:r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내용+그림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텍스트 개체 틀 20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7784"/>
            <a:ext cx="7380312" cy="724850"/>
          </a:xfrm>
          <a:prstGeom prst="rect">
            <a:avLst/>
          </a:prstGeom>
          <a:noFill/>
        </p:spPr>
        <p:txBody>
          <a:bodyPr wrap="square" lIns="216000" tIns="169200" rIns="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1pPr>
            <a:lvl2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2pPr>
            <a:lvl3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3pPr>
            <a:lvl4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4pPr>
            <a:lvl5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내용을 입력해주세요</a:t>
            </a:r>
            <a:endParaRPr lang="ko-KR" altLang="en-US" dirty="0"/>
          </a:p>
        </p:txBody>
      </p:sp>
      <p:sp>
        <p:nvSpPr>
          <p:cNvPr id="13" name="텍스트 개체 틀 49"/>
          <p:cNvSpPr>
            <a:spLocks noGrp="1"/>
          </p:cNvSpPr>
          <p:nvPr>
            <p:ph type="body" sz="quarter" idx="13" hasCustomPrompt="1"/>
          </p:nvPr>
        </p:nvSpPr>
        <p:spPr>
          <a:xfrm>
            <a:off x="0" y="943888"/>
            <a:ext cx="8675688" cy="4616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266700" indent="95250" algn="l" defTabSz="914400" rtl="0" eaLnBrk="1" latinLnBrk="1" hangingPunct="1">
              <a:buFont typeface="+mj-lt"/>
              <a:buAutoNum type="arabicPeriod"/>
              <a:defRPr lang="ko-KR" altLang="en-US" sz="3000" b="0" kern="1200" spc="-180" baseline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1pPr>
            <a:lvl2pPr marL="266700" indent="95250" algn="l" defTabSz="914400" rtl="0" eaLnBrk="1" latinLnBrk="1" hangingPunct="1">
              <a:defRPr lang="ko-KR" altLang="en-US" sz="2800" b="0" kern="1200" spc="-1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2pPr>
            <a:lvl3pPr marL="266700" indent="95250" algn="l" defTabSz="914400" rtl="0" eaLnBrk="1" latinLnBrk="1" hangingPunct="1">
              <a:defRPr lang="ko-KR" altLang="en-US" sz="2800" b="0" kern="1200" spc="-1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3pPr>
            <a:lvl4pPr marL="266700" indent="95250" algn="l" defTabSz="914400" rtl="0" eaLnBrk="1" latinLnBrk="1" hangingPunct="1">
              <a:defRPr lang="ko-KR" altLang="en-US" sz="2800" b="0" kern="1200" spc="-1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4pPr>
            <a:lvl5pPr marL="266700" indent="95250" algn="l" defTabSz="914400" rtl="0" eaLnBrk="1" latinLnBrk="1" hangingPunct="1">
              <a:defRPr lang="ko-KR" altLang="en-US" sz="2800" b="0" kern="1200" spc="-1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5pPr>
          </a:lstStyle>
          <a:p>
            <a:pPr lvl="0"/>
            <a:r>
              <a:rPr lang="en-US" altLang="ko-KR" dirty="0" smtClean="0"/>
              <a:t> </a:t>
            </a:r>
            <a:r>
              <a:rPr lang="ko-KR" altLang="en-US" dirty="0" smtClean="0"/>
              <a:t>내용을 입력해주세요</a:t>
            </a:r>
          </a:p>
        </p:txBody>
      </p:sp>
      <p:sp>
        <p:nvSpPr>
          <p:cNvPr id="14" name="텍스트 개체 틀 51"/>
          <p:cNvSpPr>
            <a:spLocks noGrp="1"/>
          </p:cNvSpPr>
          <p:nvPr>
            <p:ph type="body" sz="quarter" idx="14" hasCustomPrompt="1"/>
          </p:nvPr>
        </p:nvSpPr>
        <p:spPr>
          <a:xfrm>
            <a:off x="469216" y="1519238"/>
            <a:ext cx="8207240" cy="86793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361950" indent="-361950" algn="l" defTabSz="914400" rtl="0" eaLnBrk="1" latinLnBrk="1" hangingPunct="1">
              <a:lnSpc>
                <a:spcPct val="80000"/>
              </a:lnSpc>
              <a:buFont typeface="+mj-lt"/>
              <a:buAutoNum type="arabicParenR"/>
              <a:defRPr lang="ko-KR" altLang="en-US" sz="2800" kern="1200" spc="-7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1pPr>
          </a:lstStyle>
          <a:p>
            <a:pPr lvl="0"/>
            <a:r>
              <a:rPr lang="ko-KR" altLang="en-US" dirty="0" smtClean="0"/>
              <a:t>내용을 입력해주세요</a:t>
            </a:r>
            <a:endParaRPr lang="en-US" altLang="ko-KR" dirty="0" smtClean="0"/>
          </a:p>
          <a:p>
            <a:pPr lvl="0"/>
            <a:r>
              <a:rPr lang="ko-KR" altLang="en-US" dirty="0" smtClean="0"/>
              <a:t>내용을 입력해주세요</a:t>
            </a:r>
            <a:endParaRPr lang="ko-KR" altLang="en-US" dirty="0"/>
          </a:p>
        </p:txBody>
      </p:sp>
      <p:sp>
        <p:nvSpPr>
          <p:cNvPr id="29" name="그림 개체 틀 28"/>
          <p:cNvSpPr>
            <a:spLocks noGrp="1"/>
          </p:cNvSpPr>
          <p:nvPr>
            <p:ph type="pic" sz="quarter" idx="15"/>
          </p:nvPr>
        </p:nvSpPr>
        <p:spPr>
          <a:xfrm>
            <a:off x="837690" y="3295522"/>
            <a:ext cx="3528724" cy="2967198"/>
          </a:xfrm>
          <a:prstGeom prst="roundRect">
            <a:avLst>
              <a:gd name="adj" fmla="val 1569"/>
            </a:avLst>
          </a:prstGeom>
        </p:spPr>
        <p:txBody>
          <a:bodyPr/>
          <a:lstStyle>
            <a:lvl1pPr>
              <a:buFontTx/>
              <a:buNone/>
              <a:defRPr lang="ko-KR" altLang="en-US" sz="2800" kern="1200" spc="-7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1pPr>
          </a:lstStyle>
          <a:p>
            <a:r>
              <a:rPr lang="ko-KR" altLang="en-US" smtClean="0"/>
              <a:t>그림을 추가하려면 아이콘을 클릭하십시오</a:t>
            </a:r>
            <a:endParaRPr lang="ko-KR" altLang="en-US" dirty="0"/>
          </a:p>
        </p:txBody>
      </p:sp>
      <p:sp>
        <p:nvSpPr>
          <p:cNvPr id="34" name="그림 개체 틀 28"/>
          <p:cNvSpPr>
            <a:spLocks noGrp="1"/>
          </p:cNvSpPr>
          <p:nvPr>
            <p:ph type="pic" sz="quarter" idx="16"/>
          </p:nvPr>
        </p:nvSpPr>
        <p:spPr>
          <a:xfrm>
            <a:off x="4647690" y="3295522"/>
            <a:ext cx="3528724" cy="2967198"/>
          </a:xfrm>
          <a:prstGeom prst="roundRect">
            <a:avLst>
              <a:gd name="adj" fmla="val 1569"/>
            </a:avLst>
          </a:prstGeom>
        </p:spPr>
        <p:txBody>
          <a:bodyPr/>
          <a:lstStyle>
            <a:lvl1pPr>
              <a:buFontTx/>
              <a:buNone/>
              <a:defRPr lang="ko-KR" altLang="en-US" sz="2800" kern="1200" spc="-7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1pPr>
          </a:lstStyle>
          <a:p>
            <a:r>
              <a:rPr lang="ko-KR" altLang="en-US" smtClean="0"/>
              <a:t>그림을 추가하려면 아이콘을 클릭하십시오</a:t>
            </a:r>
            <a:endParaRPr lang="ko-KR" alt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차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텍스트 개체 틀 20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7784"/>
            <a:ext cx="7380312" cy="724850"/>
          </a:xfrm>
          <a:prstGeom prst="rect">
            <a:avLst/>
          </a:prstGeom>
          <a:noFill/>
        </p:spPr>
        <p:txBody>
          <a:bodyPr wrap="square" lIns="216000" tIns="169200" rIns="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1pPr>
            <a:lvl2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2pPr>
            <a:lvl3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3pPr>
            <a:lvl4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4pPr>
            <a:lvl5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내용을 입력해주세요</a:t>
            </a:r>
            <a:endParaRPr lang="ko-KR" altLang="en-US" dirty="0"/>
          </a:p>
        </p:txBody>
      </p:sp>
      <p:sp>
        <p:nvSpPr>
          <p:cNvPr id="24" name="텍스트 개체 틀 28"/>
          <p:cNvSpPr>
            <a:spLocks noGrp="1"/>
          </p:cNvSpPr>
          <p:nvPr>
            <p:ph type="body" sz="quarter" idx="15" hasCustomPrompt="1"/>
          </p:nvPr>
        </p:nvSpPr>
        <p:spPr>
          <a:xfrm>
            <a:off x="1485900" y="974665"/>
            <a:ext cx="6933600" cy="4616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>
              <a:buNone/>
              <a:defRPr lang="ko-KR" altLang="en-US" sz="3000" b="0" kern="1200" spc="-150" baseline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1pPr>
          </a:lstStyle>
          <a:p>
            <a:pPr marL="0" lvl="0" indent="0" algn="l" defTabSz="914400" rtl="0" eaLnBrk="1" latinLnBrk="1" hangingPunct="1">
              <a:spcBef>
                <a:spcPct val="20000"/>
              </a:spcBef>
              <a:buFont typeface="+mj-lt"/>
              <a:buNone/>
            </a:pPr>
            <a:r>
              <a:rPr lang="ko-KR" altLang="en-US" dirty="0" smtClean="0"/>
              <a:t>내용을 입력해주세요</a:t>
            </a:r>
            <a:endParaRPr lang="ko-KR" alt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0" y="943888"/>
            <a:ext cx="1468800" cy="4616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/>
          <a:p>
            <a:pPr marL="266700" marR="0" lvl="0" indent="9525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altLang="ko-KR" sz="3000" b="0" kern="1200" spc="-180" baseline="0" noProof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rPr>
              <a:t>[</a:t>
            </a:r>
            <a:r>
              <a:rPr lang="ko-KR" altLang="en-US" sz="3000" b="0" kern="1200" spc="-180" baseline="0" noProof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rPr>
              <a:t>탐구</a:t>
            </a:r>
            <a:r>
              <a:rPr lang="en-US" altLang="ko-KR" sz="3000" b="0" kern="1200" spc="-180" baseline="0" noProof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rPr>
              <a:t>]</a:t>
            </a:r>
            <a:endParaRPr lang="ko-KR" altLang="en-US" sz="3000" b="0" kern="1200" spc="-180" baseline="0" noProof="0" dirty="0">
              <a:solidFill>
                <a:schemeClr val="tx1">
                  <a:lumMod val="75000"/>
                  <a:lumOff val="25000"/>
                </a:schemeClr>
              </a:solidFill>
              <a:latin typeface="HY견고딕" pitchFamily="18" charset="-127"/>
              <a:ea typeface="HY견고딕" pitchFamily="18" charset="-127"/>
              <a:cs typeface="+mn-cs"/>
            </a:endParaRPr>
          </a:p>
        </p:txBody>
      </p:sp>
      <p:sp>
        <p:nvSpPr>
          <p:cNvPr id="27" name="텍스트 개체 틀 51"/>
          <p:cNvSpPr>
            <a:spLocks noGrp="1"/>
          </p:cNvSpPr>
          <p:nvPr>
            <p:ph type="body" sz="quarter" idx="14" hasCustomPrompt="1"/>
          </p:nvPr>
        </p:nvSpPr>
        <p:spPr>
          <a:xfrm>
            <a:off x="469216" y="1519238"/>
            <a:ext cx="8207240" cy="52322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361950" indent="-361950" algn="l" defTabSz="914400" rtl="0" eaLnBrk="1" latinLnBrk="1" hangingPunct="1">
              <a:buFont typeface="+mj-lt"/>
              <a:buAutoNum type="arabicParenR"/>
              <a:defRPr lang="ko-KR" altLang="en-US" sz="2800" kern="1200" spc="-7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1pPr>
          </a:lstStyle>
          <a:p>
            <a:pPr lvl="0"/>
            <a:r>
              <a:rPr lang="ko-KR" altLang="en-US" dirty="0" smtClean="0"/>
              <a:t>내용을 입력해주세요</a:t>
            </a:r>
            <a:endParaRPr lang="ko-KR" altLang="en-US" dirty="0"/>
          </a:p>
        </p:txBody>
      </p:sp>
      <p:sp>
        <p:nvSpPr>
          <p:cNvPr id="41" name="텍스트 개체 틀 40"/>
          <p:cNvSpPr>
            <a:spLocks noGrp="1"/>
          </p:cNvSpPr>
          <p:nvPr>
            <p:ph type="body" sz="quarter" idx="16" hasCustomPrompt="1"/>
          </p:nvPr>
        </p:nvSpPr>
        <p:spPr>
          <a:xfrm>
            <a:off x="466725" y="2590800"/>
            <a:ext cx="2476500" cy="371475"/>
          </a:xfrm>
          <a:prstGeom prst="rect">
            <a:avLst/>
          </a:prstGeom>
          <a:noFill/>
          <a:ln>
            <a:noFill/>
          </a:ln>
          <a:effectLst/>
        </p:spPr>
        <p:txBody>
          <a:bodyPr rtlCol="0" anchor="ctr"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marL="0" indent="-342900" algn="ctr" defTabSz="914400" rtl="0" eaLnBrk="1" latinLnBrk="1" hangingPunct="1">
              <a:lnSpc>
                <a:spcPct val="80000"/>
              </a:lnSpc>
              <a:spcBef>
                <a:spcPct val="20000"/>
              </a:spcBef>
              <a:buFont typeface="Arial" pitchFamily="34" charset="0"/>
              <a:buNone/>
              <a:defRPr lang="ko-KR" altLang="en-US" sz="2800" b="1" kern="1200" baseline="0" dirty="0">
                <a:ln>
                  <a:prstDash val="solid"/>
                </a:ln>
                <a:solidFill>
                  <a:schemeClr val="bg1"/>
                </a:solidFill>
                <a:effectLst>
                  <a:outerShdw blurRad="88000" dist="50800" dir="5040000" algn="tl">
                    <a:schemeClr val="tx1">
                      <a:alpha val="7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ko-KR" altLang="en-US" dirty="0" smtClean="0"/>
              <a:t>차트 제목</a:t>
            </a:r>
            <a:endParaRPr lang="ko-KR" altLang="en-US" dirty="0"/>
          </a:p>
        </p:txBody>
      </p:sp>
      <p:sp>
        <p:nvSpPr>
          <p:cNvPr id="43" name="차트 개체 틀 42"/>
          <p:cNvSpPr>
            <a:spLocks noGrp="1"/>
          </p:cNvSpPr>
          <p:nvPr>
            <p:ph type="chart" sz="quarter" idx="17"/>
          </p:nvPr>
        </p:nvSpPr>
        <p:spPr>
          <a:xfrm>
            <a:off x="832058" y="3228974"/>
            <a:ext cx="1958768" cy="2390776"/>
          </a:xfrm>
          <a:prstGeom prst="rect">
            <a:avLst/>
          </a:prstGeom>
        </p:spPr>
        <p:txBody>
          <a:bodyPr/>
          <a:lstStyle>
            <a:lvl1pPr>
              <a:buFontTx/>
              <a:buNone/>
              <a:defRPr lang="ko-KR" altLang="en-US" sz="2500" kern="1200" spc="-7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1pPr>
          </a:lstStyle>
          <a:p>
            <a:r>
              <a:rPr lang="ko-KR" altLang="en-US" smtClean="0"/>
              <a:t>차트를 추가하려면 아이콘을 클릭하십시오</a:t>
            </a:r>
            <a:endParaRPr lang="ko-KR" altLang="en-US"/>
          </a:p>
        </p:txBody>
      </p:sp>
      <p:sp>
        <p:nvSpPr>
          <p:cNvPr id="47" name="텍스트 개체 틀 46"/>
          <p:cNvSpPr>
            <a:spLocks noGrp="1"/>
          </p:cNvSpPr>
          <p:nvPr>
            <p:ph type="body" sz="quarter" idx="18" hasCustomPrompt="1"/>
          </p:nvPr>
        </p:nvSpPr>
        <p:spPr>
          <a:xfrm rot="16200000">
            <a:off x="266700" y="3514725"/>
            <a:ext cx="847725" cy="276225"/>
          </a:xfrm>
          <a:prstGeom prst="rect">
            <a:avLst/>
          </a:prstGeom>
        </p:spPr>
        <p:txBody>
          <a:bodyPr/>
          <a:lstStyle>
            <a:lvl1pPr algn="r">
              <a:buNone/>
              <a:defRPr sz="1100" b="1" spc="-15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defRPr>
            </a:lvl1pPr>
          </a:lstStyle>
          <a:p>
            <a:pPr lvl="0"/>
            <a:r>
              <a:rPr lang="en-US" altLang="ko-KR" dirty="0" smtClean="0"/>
              <a:t>Y</a:t>
            </a:r>
            <a:r>
              <a:rPr lang="ko-KR" altLang="en-US" dirty="0" smtClean="0"/>
              <a:t>축</a:t>
            </a:r>
            <a:endParaRPr lang="ko-KR" altLang="en-US" dirty="0"/>
          </a:p>
        </p:txBody>
      </p:sp>
      <p:sp>
        <p:nvSpPr>
          <p:cNvPr id="48" name="텍스트 개체 틀 46"/>
          <p:cNvSpPr>
            <a:spLocks noGrp="1"/>
          </p:cNvSpPr>
          <p:nvPr>
            <p:ph type="body" sz="quarter" idx="19" hasCustomPrompt="1"/>
          </p:nvPr>
        </p:nvSpPr>
        <p:spPr>
          <a:xfrm>
            <a:off x="1943100" y="5629275"/>
            <a:ext cx="847725" cy="276225"/>
          </a:xfrm>
          <a:prstGeom prst="rect">
            <a:avLst/>
          </a:prstGeom>
        </p:spPr>
        <p:txBody>
          <a:bodyPr/>
          <a:lstStyle>
            <a:lvl1pPr algn="r">
              <a:buNone/>
              <a:defRPr sz="1100" b="1" spc="-15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defRPr>
            </a:lvl1pPr>
          </a:lstStyle>
          <a:p>
            <a:pPr lvl="0"/>
            <a:r>
              <a:rPr lang="en-US" altLang="ko-KR" dirty="0" smtClean="0"/>
              <a:t>X</a:t>
            </a:r>
            <a:r>
              <a:rPr lang="ko-KR" altLang="en-US" dirty="0" smtClean="0"/>
              <a:t>축</a:t>
            </a:r>
            <a:endParaRPr lang="ko-KR" altLang="en-US" dirty="0"/>
          </a:p>
        </p:txBody>
      </p:sp>
      <p:sp>
        <p:nvSpPr>
          <p:cNvPr id="66" name="텍스트 개체 틀 40"/>
          <p:cNvSpPr>
            <a:spLocks noGrp="1"/>
          </p:cNvSpPr>
          <p:nvPr>
            <p:ph type="body" sz="quarter" idx="20" hasCustomPrompt="1"/>
          </p:nvPr>
        </p:nvSpPr>
        <p:spPr>
          <a:xfrm>
            <a:off x="3200400" y="2590800"/>
            <a:ext cx="2476500" cy="371475"/>
          </a:xfrm>
          <a:prstGeom prst="rect">
            <a:avLst/>
          </a:prstGeom>
          <a:noFill/>
          <a:ln>
            <a:noFill/>
          </a:ln>
          <a:effectLst/>
        </p:spPr>
        <p:txBody>
          <a:bodyPr rtlCol="0" anchor="ctr"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marL="0" indent="-342900" algn="ctr" defTabSz="914400" rtl="0" eaLnBrk="1" latinLnBrk="1" hangingPunct="1">
              <a:lnSpc>
                <a:spcPct val="80000"/>
              </a:lnSpc>
              <a:spcBef>
                <a:spcPct val="20000"/>
              </a:spcBef>
              <a:buFont typeface="Arial" pitchFamily="34" charset="0"/>
              <a:buNone/>
              <a:defRPr lang="ko-KR" altLang="en-US" sz="2800" b="1" kern="1200" baseline="0" dirty="0">
                <a:ln>
                  <a:prstDash val="solid"/>
                </a:ln>
                <a:solidFill>
                  <a:schemeClr val="bg1"/>
                </a:solidFill>
                <a:effectLst>
                  <a:outerShdw blurRad="88000" dist="50800" dir="5040000" algn="tl">
                    <a:schemeClr val="tx1">
                      <a:alpha val="7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ko-KR" altLang="en-US" dirty="0" smtClean="0"/>
              <a:t>차트 제목</a:t>
            </a:r>
            <a:endParaRPr lang="ko-KR" altLang="en-US" dirty="0"/>
          </a:p>
        </p:txBody>
      </p:sp>
      <p:sp>
        <p:nvSpPr>
          <p:cNvPr id="67" name="차트 개체 틀 42"/>
          <p:cNvSpPr>
            <a:spLocks noGrp="1"/>
          </p:cNvSpPr>
          <p:nvPr>
            <p:ph type="chart" sz="quarter" idx="21"/>
          </p:nvPr>
        </p:nvSpPr>
        <p:spPr>
          <a:xfrm>
            <a:off x="3565733" y="3228974"/>
            <a:ext cx="1958768" cy="2390776"/>
          </a:xfrm>
          <a:prstGeom prst="rect">
            <a:avLst/>
          </a:prstGeom>
        </p:spPr>
        <p:txBody>
          <a:bodyPr/>
          <a:lstStyle>
            <a:lvl1pPr>
              <a:buFontTx/>
              <a:buNone/>
              <a:defRPr lang="ko-KR" altLang="en-US" sz="2500" kern="1200" spc="-7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1pPr>
          </a:lstStyle>
          <a:p>
            <a:r>
              <a:rPr lang="ko-KR" altLang="en-US" smtClean="0"/>
              <a:t>차트를 추가하려면 아이콘을 클릭하십시오</a:t>
            </a:r>
            <a:endParaRPr lang="ko-KR" altLang="en-US"/>
          </a:p>
        </p:txBody>
      </p:sp>
      <p:sp>
        <p:nvSpPr>
          <p:cNvPr id="68" name="텍스트 개체 틀 46"/>
          <p:cNvSpPr>
            <a:spLocks noGrp="1"/>
          </p:cNvSpPr>
          <p:nvPr>
            <p:ph type="body" sz="quarter" idx="22" hasCustomPrompt="1"/>
          </p:nvPr>
        </p:nvSpPr>
        <p:spPr>
          <a:xfrm rot="16200000">
            <a:off x="3000375" y="3514725"/>
            <a:ext cx="847725" cy="276225"/>
          </a:xfrm>
          <a:prstGeom prst="rect">
            <a:avLst/>
          </a:prstGeom>
        </p:spPr>
        <p:txBody>
          <a:bodyPr/>
          <a:lstStyle>
            <a:lvl1pPr algn="r">
              <a:buNone/>
              <a:defRPr sz="1100" b="1" spc="-15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defRPr>
            </a:lvl1pPr>
          </a:lstStyle>
          <a:p>
            <a:pPr lvl="0"/>
            <a:r>
              <a:rPr lang="en-US" altLang="ko-KR" dirty="0" smtClean="0"/>
              <a:t>Y</a:t>
            </a:r>
            <a:r>
              <a:rPr lang="ko-KR" altLang="en-US" dirty="0" smtClean="0"/>
              <a:t>축</a:t>
            </a:r>
            <a:endParaRPr lang="ko-KR" altLang="en-US" dirty="0"/>
          </a:p>
        </p:txBody>
      </p:sp>
      <p:sp>
        <p:nvSpPr>
          <p:cNvPr id="69" name="텍스트 개체 틀 46"/>
          <p:cNvSpPr>
            <a:spLocks noGrp="1"/>
          </p:cNvSpPr>
          <p:nvPr>
            <p:ph type="body" sz="quarter" idx="23" hasCustomPrompt="1"/>
          </p:nvPr>
        </p:nvSpPr>
        <p:spPr>
          <a:xfrm>
            <a:off x="4676775" y="5629275"/>
            <a:ext cx="847725" cy="276225"/>
          </a:xfrm>
          <a:prstGeom prst="rect">
            <a:avLst/>
          </a:prstGeom>
        </p:spPr>
        <p:txBody>
          <a:bodyPr/>
          <a:lstStyle>
            <a:lvl1pPr algn="r">
              <a:buNone/>
              <a:defRPr sz="1100" b="1" spc="-15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defRPr>
            </a:lvl1pPr>
          </a:lstStyle>
          <a:p>
            <a:pPr lvl="0"/>
            <a:r>
              <a:rPr lang="en-US" altLang="ko-KR" dirty="0" smtClean="0"/>
              <a:t>X</a:t>
            </a:r>
            <a:r>
              <a:rPr lang="ko-KR" altLang="en-US" dirty="0" smtClean="0"/>
              <a:t>축</a:t>
            </a:r>
            <a:endParaRPr lang="ko-KR" altLang="en-US" dirty="0"/>
          </a:p>
        </p:txBody>
      </p:sp>
      <p:sp>
        <p:nvSpPr>
          <p:cNvPr id="73" name="텍스트 개체 틀 40"/>
          <p:cNvSpPr>
            <a:spLocks noGrp="1"/>
          </p:cNvSpPr>
          <p:nvPr>
            <p:ph type="body" sz="quarter" idx="24" hasCustomPrompt="1"/>
          </p:nvPr>
        </p:nvSpPr>
        <p:spPr>
          <a:xfrm>
            <a:off x="5933754" y="2590800"/>
            <a:ext cx="2476500" cy="371475"/>
          </a:xfrm>
          <a:prstGeom prst="rect">
            <a:avLst/>
          </a:prstGeom>
          <a:noFill/>
          <a:ln>
            <a:noFill/>
          </a:ln>
          <a:effectLst/>
        </p:spPr>
        <p:txBody>
          <a:bodyPr rtlCol="0" anchor="ctr"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marL="0" indent="-342900" algn="ctr" defTabSz="914400" rtl="0" eaLnBrk="1" latinLnBrk="1" hangingPunct="1">
              <a:lnSpc>
                <a:spcPct val="80000"/>
              </a:lnSpc>
              <a:spcBef>
                <a:spcPct val="20000"/>
              </a:spcBef>
              <a:buFont typeface="Arial" pitchFamily="34" charset="0"/>
              <a:buNone/>
              <a:defRPr lang="ko-KR" altLang="en-US" sz="2800" b="1" kern="1200" baseline="0" dirty="0">
                <a:ln>
                  <a:prstDash val="solid"/>
                </a:ln>
                <a:solidFill>
                  <a:schemeClr val="bg1"/>
                </a:solidFill>
                <a:effectLst>
                  <a:outerShdw blurRad="88000" dist="50800" dir="5040000" algn="tl">
                    <a:schemeClr val="tx1">
                      <a:alpha val="7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ko-KR" altLang="en-US" dirty="0" smtClean="0"/>
              <a:t>차트 제목</a:t>
            </a:r>
            <a:endParaRPr lang="ko-KR" altLang="en-US" dirty="0"/>
          </a:p>
        </p:txBody>
      </p:sp>
      <p:sp>
        <p:nvSpPr>
          <p:cNvPr id="74" name="차트 개체 틀 42"/>
          <p:cNvSpPr>
            <a:spLocks noGrp="1"/>
          </p:cNvSpPr>
          <p:nvPr>
            <p:ph type="chart" sz="quarter" idx="25"/>
          </p:nvPr>
        </p:nvSpPr>
        <p:spPr>
          <a:xfrm>
            <a:off x="6299087" y="3228974"/>
            <a:ext cx="1958768" cy="2390776"/>
          </a:xfrm>
          <a:prstGeom prst="rect">
            <a:avLst/>
          </a:prstGeom>
        </p:spPr>
        <p:txBody>
          <a:bodyPr/>
          <a:lstStyle>
            <a:lvl1pPr>
              <a:buFontTx/>
              <a:buNone/>
              <a:defRPr lang="ko-KR" altLang="en-US" sz="2500" kern="1200" spc="-7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1pPr>
          </a:lstStyle>
          <a:p>
            <a:r>
              <a:rPr lang="ko-KR" altLang="en-US" smtClean="0"/>
              <a:t>차트를 추가하려면 아이콘을 클릭하십시오</a:t>
            </a:r>
            <a:endParaRPr lang="ko-KR" altLang="en-US"/>
          </a:p>
        </p:txBody>
      </p:sp>
      <p:sp>
        <p:nvSpPr>
          <p:cNvPr id="75" name="텍스트 개체 틀 46"/>
          <p:cNvSpPr>
            <a:spLocks noGrp="1"/>
          </p:cNvSpPr>
          <p:nvPr>
            <p:ph type="body" sz="quarter" idx="26" hasCustomPrompt="1"/>
          </p:nvPr>
        </p:nvSpPr>
        <p:spPr>
          <a:xfrm rot="16200000">
            <a:off x="5733729" y="3514725"/>
            <a:ext cx="847725" cy="276225"/>
          </a:xfrm>
          <a:prstGeom prst="rect">
            <a:avLst/>
          </a:prstGeom>
        </p:spPr>
        <p:txBody>
          <a:bodyPr/>
          <a:lstStyle>
            <a:lvl1pPr algn="r">
              <a:buNone/>
              <a:defRPr sz="1100" b="1" spc="-15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defRPr>
            </a:lvl1pPr>
          </a:lstStyle>
          <a:p>
            <a:pPr lvl="0"/>
            <a:r>
              <a:rPr lang="en-US" altLang="ko-KR" dirty="0" smtClean="0"/>
              <a:t>Y</a:t>
            </a:r>
            <a:r>
              <a:rPr lang="ko-KR" altLang="en-US" dirty="0" smtClean="0"/>
              <a:t>축</a:t>
            </a:r>
            <a:endParaRPr lang="ko-KR" altLang="en-US" dirty="0"/>
          </a:p>
        </p:txBody>
      </p:sp>
      <p:sp>
        <p:nvSpPr>
          <p:cNvPr id="76" name="텍스트 개체 틀 46"/>
          <p:cNvSpPr>
            <a:spLocks noGrp="1"/>
          </p:cNvSpPr>
          <p:nvPr>
            <p:ph type="body" sz="quarter" idx="27" hasCustomPrompt="1"/>
          </p:nvPr>
        </p:nvSpPr>
        <p:spPr>
          <a:xfrm>
            <a:off x="7410129" y="5629275"/>
            <a:ext cx="847725" cy="276225"/>
          </a:xfrm>
          <a:prstGeom prst="rect">
            <a:avLst/>
          </a:prstGeom>
        </p:spPr>
        <p:txBody>
          <a:bodyPr/>
          <a:lstStyle>
            <a:lvl1pPr algn="r">
              <a:buNone/>
              <a:defRPr sz="1100" b="1" spc="-15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defRPr>
            </a:lvl1pPr>
          </a:lstStyle>
          <a:p>
            <a:pPr lvl="0"/>
            <a:r>
              <a:rPr lang="en-US" altLang="ko-KR" dirty="0" smtClean="0"/>
              <a:t>X</a:t>
            </a:r>
            <a:r>
              <a:rPr lang="ko-KR" altLang="en-US" dirty="0" smtClean="0"/>
              <a:t>축</a:t>
            </a:r>
            <a:endParaRPr lang="ko-KR" alt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내용+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텍스트 개체 틀 20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7784"/>
            <a:ext cx="7380312" cy="724850"/>
          </a:xfrm>
          <a:prstGeom prst="rect">
            <a:avLst/>
          </a:prstGeom>
          <a:noFill/>
        </p:spPr>
        <p:txBody>
          <a:bodyPr wrap="square" lIns="216000" tIns="169200" rIns="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1pPr>
            <a:lvl2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2pPr>
            <a:lvl3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3pPr>
            <a:lvl4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4pPr>
            <a:lvl5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내용을 입력해주세요</a:t>
            </a:r>
            <a:endParaRPr lang="ko-KR" altLang="en-US" dirty="0"/>
          </a:p>
        </p:txBody>
      </p:sp>
      <p:sp>
        <p:nvSpPr>
          <p:cNvPr id="29" name="텍스트 개체 틀 28"/>
          <p:cNvSpPr>
            <a:spLocks noGrp="1"/>
          </p:cNvSpPr>
          <p:nvPr>
            <p:ph type="body" sz="quarter" idx="15" hasCustomPrompt="1"/>
          </p:nvPr>
        </p:nvSpPr>
        <p:spPr>
          <a:xfrm>
            <a:off x="1485900" y="974665"/>
            <a:ext cx="6933600" cy="4616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>
              <a:buNone/>
              <a:defRPr lang="ko-KR" altLang="en-US" sz="3000" b="0" kern="1200" spc="-150" baseline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1pPr>
          </a:lstStyle>
          <a:p>
            <a:pPr marL="0" lvl="0" indent="0" algn="l" defTabSz="914400" rtl="0" eaLnBrk="1" latinLnBrk="1" hangingPunct="1">
              <a:spcBef>
                <a:spcPct val="20000"/>
              </a:spcBef>
              <a:buFont typeface="+mj-lt"/>
              <a:buNone/>
            </a:pPr>
            <a:r>
              <a:rPr lang="ko-KR" altLang="en-US" dirty="0" smtClean="0"/>
              <a:t>내용을 입력해주세요</a:t>
            </a:r>
            <a:endParaRPr lang="ko-KR" altLang="en-US" dirty="0"/>
          </a:p>
        </p:txBody>
      </p:sp>
      <p:sp>
        <p:nvSpPr>
          <p:cNvPr id="30" name="TextBox 29"/>
          <p:cNvSpPr txBox="1"/>
          <p:nvPr/>
        </p:nvSpPr>
        <p:spPr>
          <a:xfrm>
            <a:off x="0" y="943888"/>
            <a:ext cx="1468800" cy="4616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/>
          <a:p>
            <a:pPr marL="266700" marR="0" lvl="0" indent="9525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altLang="ko-KR" sz="3000" b="0" kern="1200" spc="-180" baseline="0" noProof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rPr>
              <a:t>[</a:t>
            </a:r>
            <a:r>
              <a:rPr lang="ko-KR" altLang="en-US" sz="3000" b="0" kern="1200" spc="-180" baseline="0" noProof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rPr>
              <a:t>탐구</a:t>
            </a:r>
            <a:r>
              <a:rPr lang="en-US" altLang="ko-KR" sz="3000" b="0" kern="1200" spc="-180" baseline="0" noProof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rPr>
              <a:t>]</a:t>
            </a:r>
            <a:endParaRPr lang="ko-KR" altLang="en-US" sz="3000" b="0" kern="1200" spc="-180" baseline="0" noProof="0" dirty="0">
              <a:solidFill>
                <a:schemeClr val="tx1">
                  <a:lumMod val="75000"/>
                  <a:lumOff val="25000"/>
                </a:schemeClr>
              </a:solidFill>
              <a:latin typeface="HY견고딕" pitchFamily="18" charset="-127"/>
              <a:ea typeface="HY견고딕" pitchFamily="18" charset="-127"/>
              <a:cs typeface="+mn-cs"/>
            </a:endParaRPr>
          </a:p>
        </p:txBody>
      </p:sp>
      <p:sp>
        <p:nvSpPr>
          <p:cNvPr id="31" name="텍스트 개체 틀 51"/>
          <p:cNvSpPr>
            <a:spLocks noGrp="1"/>
          </p:cNvSpPr>
          <p:nvPr>
            <p:ph type="body" sz="quarter" idx="14" hasCustomPrompt="1"/>
          </p:nvPr>
        </p:nvSpPr>
        <p:spPr>
          <a:xfrm>
            <a:off x="469216" y="1519238"/>
            <a:ext cx="8207240" cy="53860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361950" indent="-361950" algn="l" defTabSz="914400" rtl="0" eaLnBrk="1" latinLnBrk="1" hangingPunct="1">
              <a:buFont typeface="+mj-lt"/>
              <a:buAutoNum type="arabicParenR"/>
              <a:defRPr lang="ko-KR" altLang="en-US" sz="2900" kern="1200" spc="-7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1pPr>
          </a:lstStyle>
          <a:p>
            <a:pPr lvl="0"/>
            <a:r>
              <a:rPr lang="ko-KR" altLang="en-US" dirty="0" smtClean="0"/>
              <a:t>내용을 입력해주세요</a:t>
            </a:r>
            <a:endParaRPr lang="ko-KR" altLang="en-US" dirty="0"/>
          </a:p>
        </p:txBody>
      </p:sp>
      <p:sp>
        <p:nvSpPr>
          <p:cNvPr id="32" name="텍스트 개체 틀 8"/>
          <p:cNvSpPr>
            <a:spLocks noGrp="1"/>
          </p:cNvSpPr>
          <p:nvPr>
            <p:ph type="body" sz="quarter" idx="16" hasCustomPrompt="1"/>
          </p:nvPr>
        </p:nvSpPr>
        <p:spPr>
          <a:xfrm>
            <a:off x="755649" y="2120901"/>
            <a:ext cx="7664451" cy="431799"/>
          </a:xfrm>
          <a:prstGeom prst="rect">
            <a:avLst/>
          </a:prstGeom>
        </p:spPr>
        <p:txBody>
          <a:bodyPr/>
          <a:lstStyle>
            <a:lvl1pPr marL="361950" indent="-361950">
              <a:buFont typeface="+mj-ea"/>
              <a:buAutoNum type="circleNumDbPlain"/>
              <a:defRPr sz="2800" b="1" spc="-150" baseline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defRPr>
            </a:lvl1pPr>
            <a:lvl2pPr marL="628650" indent="-171450">
              <a:buFont typeface="Arial" pitchFamily="34" charset="0"/>
              <a:buChar char="•"/>
              <a:defRPr sz="2300" spc="-70" baseline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defRPr>
            </a:lvl2pPr>
            <a:lvl3pPr>
              <a:defRPr sz="250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defRPr>
            </a:lvl3pPr>
          </a:lstStyle>
          <a:p>
            <a:pPr lvl="0"/>
            <a:r>
              <a:rPr lang="ko-KR" altLang="en-US" dirty="0" smtClean="0"/>
              <a:t>내용을 입력해주세요</a:t>
            </a:r>
          </a:p>
        </p:txBody>
      </p:sp>
      <p:sp>
        <p:nvSpPr>
          <p:cNvPr id="33" name="텍스트 개체 틀 8"/>
          <p:cNvSpPr>
            <a:spLocks noGrp="1"/>
          </p:cNvSpPr>
          <p:nvPr>
            <p:ph type="body" sz="quarter" idx="17" hasCustomPrompt="1"/>
          </p:nvPr>
        </p:nvSpPr>
        <p:spPr>
          <a:xfrm>
            <a:off x="1104901" y="2568576"/>
            <a:ext cx="7315200" cy="431799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800" b="0" spc="-150" baseline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defRPr>
            </a:lvl1pPr>
            <a:lvl2pPr marL="628650" indent="-171450">
              <a:buFont typeface="Arial" pitchFamily="34" charset="0"/>
              <a:buChar char="•"/>
              <a:defRPr sz="2300" spc="-70" baseline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defRPr>
            </a:lvl2pPr>
            <a:lvl3pPr>
              <a:defRPr sz="250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defRPr>
            </a:lvl3pPr>
          </a:lstStyle>
          <a:p>
            <a:pPr lvl="0"/>
            <a:r>
              <a:rPr lang="ko-KR" altLang="en-US" dirty="0" smtClean="0"/>
              <a:t>내용을 입력해주세요</a:t>
            </a:r>
          </a:p>
        </p:txBody>
      </p:sp>
      <p:sp>
        <p:nvSpPr>
          <p:cNvPr id="35" name="표 개체 틀 34"/>
          <p:cNvSpPr>
            <a:spLocks noGrp="1"/>
          </p:cNvSpPr>
          <p:nvPr>
            <p:ph type="tbl" sz="quarter" idx="18"/>
          </p:nvPr>
        </p:nvSpPr>
        <p:spPr>
          <a:xfrm>
            <a:off x="1104900" y="3124199"/>
            <a:ext cx="7315200" cy="1085851"/>
          </a:xfrm>
          <a:prstGeom prst="rect">
            <a:avLst/>
          </a:prstGeom>
        </p:spPr>
        <p:txBody>
          <a:bodyPr/>
          <a:lstStyle>
            <a:lvl1pPr>
              <a:defRPr lang="ko-KR" altLang="en-US" sz="2300" b="0" kern="1200" spc="-150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1pPr>
          </a:lstStyle>
          <a:p>
            <a:pPr marL="0" lvl="0" indent="0" algn="l" defTabSz="914400" rtl="0" eaLnBrk="1" latinLnBrk="1" hangingPunct="1">
              <a:spcBef>
                <a:spcPct val="20000"/>
              </a:spcBef>
              <a:buFontTx/>
              <a:buNone/>
            </a:pPr>
            <a:r>
              <a:rPr lang="ko-KR" altLang="en-US" smtClean="0"/>
              <a:t>표를 추가하려면 아이콘을 클릭하십시오</a:t>
            </a:r>
            <a:endParaRPr lang="ko-KR" altLang="en-US" dirty="0"/>
          </a:p>
        </p:txBody>
      </p:sp>
      <p:sp>
        <p:nvSpPr>
          <p:cNvPr id="11" name="텍스트 개체 틀 8"/>
          <p:cNvSpPr>
            <a:spLocks noGrp="1"/>
          </p:cNvSpPr>
          <p:nvPr>
            <p:ph type="body" sz="quarter" idx="19" hasCustomPrompt="1"/>
          </p:nvPr>
        </p:nvSpPr>
        <p:spPr>
          <a:xfrm>
            <a:off x="755649" y="4321176"/>
            <a:ext cx="7664451" cy="431799"/>
          </a:xfrm>
          <a:prstGeom prst="rect">
            <a:avLst/>
          </a:prstGeom>
        </p:spPr>
        <p:txBody>
          <a:bodyPr/>
          <a:lstStyle>
            <a:lvl1pPr marL="361950" indent="-361950">
              <a:buFont typeface="+mj-ea"/>
              <a:buAutoNum type="circleNumDbPlain"/>
              <a:defRPr sz="2800" b="1" spc="-150" baseline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defRPr>
            </a:lvl1pPr>
            <a:lvl2pPr marL="628650" indent="-171450">
              <a:buFont typeface="Arial" pitchFamily="34" charset="0"/>
              <a:buChar char="•"/>
              <a:defRPr sz="2300" spc="-70" baseline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defRPr>
            </a:lvl2pPr>
            <a:lvl3pPr>
              <a:defRPr sz="250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defRPr>
            </a:lvl3pPr>
          </a:lstStyle>
          <a:p>
            <a:pPr lvl="0"/>
            <a:r>
              <a:rPr lang="ko-KR" altLang="en-US" dirty="0" smtClean="0"/>
              <a:t>내용을 입력해주세요</a:t>
            </a:r>
          </a:p>
        </p:txBody>
      </p:sp>
      <p:sp>
        <p:nvSpPr>
          <p:cNvPr id="12" name="표 개체 틀 34"/>
          <p:cNvSpPr>
            <a:spLocks noGrp="1"/>
          </p:cNvSpPr>
          <p:nvPr>
            <p:ph type="tbl" sz="quarter" idx="20"/>
          </p:nvPr>
        </p:nvSpPr>
        <p:spPr>
          <a:xfrm>
            <a:off x="1104900" y="4838699"/>
            <a:ext cx="7315200" cy="1533526"/>
          </a:xfrm>
          <a:prstGeom prst="rect">
            <a:avLst/>
          </a:prstGeom>
        </p:spPr>
        <p:txBody>
          <a:bodyPr/>
          <a:lstStyle>
            <a:lvl1pPr>
              <a:defRPr lang="ko-KR" altLang="en-US" sz="2300" b="0" kern="1200" spc="-150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1pPr>
          </a:lstStyle>
          <a:p>
            <a:pPr marL="0" lvl="0" indent="0" algn="l" defTabSz="914400" rtl="0" eaLnBrk="1" latinLnBrk="1" hangingPunct="1">
              <a:spcBef>
                <a:spcPct val="20000"/>
              </a:spcBef>
              <a:buFontTx/>
              <a:buNone/>
            </a:pPr>
            <a:r>
              <a:rPr lang="ko-KR" altLang="en-US" smtClean="0"/>
              <a:t>표를 추가하려면 아이콘을 클릭하십시오</a:t>
            </a:r>
            <a:endParaRPr lang="ko-KR" alt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직선 연결선 3"/>
          <p:cNvCxnSpPr/>
          <p:nvPr/>
        </p:nvCxnSpPr>
        <p:spPr>
          <a:xfrm>
            <a:off x="8858280" y="0"/>
            <a:ext cx="0" cy="6858000"/>
          </a:xfrm>
          <a:prstGeom prst="line">
            <a:avLst/>
          </a:prstGeom>
          <a:ln w="19050">
            <a:solidFill>
              <a:schemeClr val="accent5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직사각형 4"/>
          <p:cNvSpPr/>
          <p:nvPr/>
        </p:nvSpPr>
        <p:spPr>
          <a:xfrm>
            <a:off x="8929718" y="0"/>
            <a:ext cx="214314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innerShdw blurRad="203200" dist="50800" dir="10800000">
              <a:prstClr val="black">
                <a:alpha val="29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모서리가 접힌 도형 5"/>
          <p:cNvSpPr/>
          <p:nvPr/>
        </p:nvSpPr>
        <p:spPr>
          <a:xfrm>
            <a:off x="-142908" y="142852"/>
            <a:ext cx="9215438" cy="642942"/>
          </a:xfrm>
          <a:prstGeom prst="foldedCorner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4" r:id="rId1"/>
    <p:sldLayoutId id="2147483734" r:id="rId2"/>
    <p:sldLayoutId id="2147483737" r:id="rId3"/>
    <p:sldLayoutId id="2147483738" r:id="rId4"/>
    <p:sldLayoutId id="2147483739" r:id="rId5"/>
    <p:sldLayoutId id="2147483740" r:id="rId6"/>
    <p:sldLayoutId id="2147483741" r:id="rId7"/>
    <p:sldLayoutId id="2147483742" r:id="rId8"/>
    <p:sldLayoutId id="2147483743" r:id="rId9"/>
    <p:sldLayoutId id="2147483744" r:id="rId10"/>
    <p:sldLayoutId id="2147483745" r:id="rId11"/>
    <p:sldLayoutId id="2147483746" r:id="rId12"/>
    <p:sldLayoutId id="2147483747" r:id="rId13"/>
    <p:sldLayoutId id="2147483748" r:id="rId14"/>
    <p:sldLayoutId id="2147483749" r:id="rId15"/>
    <p:sldLayoutId id="2147483750" r:id="rId16"/>
    <p:sldLayoutId id="2147483751" r:id="rId17"/>
    <p:sldLayoutId id="2147483752" r:id="rId18"/>
    <p:sldLayoutId id="2147483753" r:id="rId19"/>
    <p:sldLayoutId id="2147483754" r:id="rId20"/>
    <p:sldLayoutId id="2147483755" r:id="rId21"/>
    <p:sldLayoutId id="2147483756" r:id="rId22"/>
    <p:sldLayoutId id="2147483757" r:id="rId23"/>
    <p:sldLayoutId id="2147483758" r:id="rId24"/>
    <p:sldLayoutId id="2147483759" r:id="rId25"/>
    <p:sldLayoutId id="2147483760" r:id="rId26"/>
    <p:sldLayoutId id="2147483761" r:id="rId27"/>
    <p:sldLayoutId id="2147483762" r:id="rId28"/>
    <p:sldLayoutId id="2147483735" r:id="rId29"/>
    <p:sldLayoutId id="2147483736" r:id="rId30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0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텍스트 개체 틀 1"/>
          <p:cNvSpPr>
            <a:spLocks noGrp="1"/>
          </p:cNvSpPr>
          <p:nvPr>
            <p:ph type="body" sz="quarter" idx="10"/>
          </p:nvPr>
        </p:nvSpPr>
        <p:spPr>
          <a:xfrm>
            <a:off x="611560" y="4143380"/>
            <a:ext cx="7857231" cy="554400"/>
          </a:xfrm>
        </p:spPr>
        <p:txBody>
          <a:bodyPr/>
          <a:lstStyle/>
          <a:p>
            <a:pPr marL="742950" indent="-742950"/>
            <a:r>
              <a:rPr lang="en-US" altLang="ko-KR" sz="3600" spc="-150" dirty="0" smtClean="0"/>
              <a:t>(1) </a:t>
            </a:r>
            <a:r>
              <a:rPr lang="ko-KR" altLang="en-US" sz="3600" spc="-150" dirty="0" smtClean="0"/>
              <a:t>문장의 짜임</a:t>
            </a:r>
            <a:endParaRPr lang="ko-KR" altLang="en-US" sz="3600" spc="-150" dirty="0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ko-KR" dirty="0" smtClean="0"/>
              <a:t>3. </a:t>
            </a:r>
            <a:r>
              <a:rPr lang="ko-KR" altLang="en-US" dirty="0" smtClean="0"/>
              <a:t>문장과 글쓰기</a:t>
            </a: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모서리가 둥근 직사각형 6"/>
          <p:cNvSpPr/>
          <p:nvPr/>
        </p:nvSpPr>
        <p:spPr>
          <a:xfrm>
            <a:off x="571472" y="1412776"/>
            <a:ext cx="8001056" cy="3024336"/>
          </a:xfrm>
          <a:prstGeom prst="roundRect">
            <a:avLst>
              <a:gd name="adj" fmla="val 4688"/>
            </a:avLst>
          </a:prstGeom>
          <a:solidFill>
            <a:schemeClr val="bg1">
              <a:lumMod val="65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marL="504000" indent="-504000" algn="just">
              <a:lnSpc>
                <a:spcPct val="130000"/>
              </a:lnSpc>
              <a:tabLst>
                <a:tab pos="263525" algn="l"/>
                <a:tab pos="441325" algn="l"/>
              </a:tabLst>
            </a:pPr>
            <a:r>
              <a:rPr lang="en-US" altLang="ko-KR" sz="3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rPr>
              <a:t>9. </a:t>
            </a:r>
            <a:r>
              <a:rPr lang="ko-KR" altLang="en-US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</a:rPr>
              <a:t>□□□은</a:t>
            </a:r>
            <a:r>
              <a:rPr lang="en-US" altLang="ko-KR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</a:rPr>
              <a:t>/</a:t>
            </a:r>
            <a:r>
              <a:rPr lang="ko-KR" altLang="en-US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</a:rPr>
              <a:t>는 문장에서 부사어의 기능을 하는 절로</a:t>
            </a:r>
            <a:r>
              <a:rPr lang="en-US" altLang="ko-KR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</a:rPr>
              <a:t>, ‘-</a:t>
            </a:r>
            <a:r>
              <a:rPr lang="ko-KR" altLang="en-US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</a:rPr>
              <a:t>게’</a:t>
            </a:r>
            <a:r>
              <a:rPr lang="en-US" altLang="ko-KR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</a:rPr>
              <a:t>, ‘-</a:t>
            </a:r>
            <a:r>
              <a:rPr lang="ko-KR" altLang="en-US" sz="360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</a:rPr>
              <a:t>도록</a:t>
            </a:r>
            <a:r>
              <a:rPr lang="ko-KR" altLang="en-US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</a:rPr>
              <a:t>’ 등의 부사형 어미가 붙어 만들어진다</a:t>
            </a:r>
            <a:r>
              <a:rPr lang="en-US" altLang="ko-KR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</a:rPr>
              <a:t>.</a:t>
            </a:r>
            <a:endParaRPr lang="ko-KR" altLang="en-US" sz="3600" b="1" dirty="0">
              <a:solidFill>
                <a:schemeClr val="tx1">
                  <a:lumMod val="75000"/>
                  <a:lumOff val="25000"/>
                </a:schemeClr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2" name="텍스트 개체 틀 10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dirty="0" smtClean="0"/>
              <a:t>3. </a:t>
            </a:r>
            <a:r>
              <a:rPr lang="ko-KR" altLang="en-US" dirty="0" smtClean="0"/>
              <a:t>문장과 글쓰기</a:t>
            </a:r>
            <a:endParaRPr lang="ko-KR" altLang="en-US" dirty="0"/>
          </a:p>
        </p:txBody>
      </p:sp>
      <p:sp>
        <p:nvSpPr>
          <p:cNvPr id="13" name="텍스트 개체 틀 11"/>
          <p:cNvSpPr>
            <a:spLocks noGrp="1"/>
          </p:cNvSpPr>
          <p:nvPr>
            <p:ph type="body" sz="quarter" idx="11"/>
          </p:nvPr>
        </p:nvSpPr>
        <p:spPr>
          <a:xfrm>
            <a:off x="3491880" y="0"/>
            <a:ext cx="5652121" cy="551090"/>
          </a:xfrm>
        </p:spPr>
        <p:txBody>
          <a:bodyPr/>
          <a:lstStyle/>
          <a:p>
            <a:r>
              <a:rPr lang="en-US" altLang="ko-KR" sz="2400" dirty="0" smtClean="0"/>
              <a:t>(1) </a:t>
            </a:r>
            <a:r>
              <a:rPr lang="ko-KR" altLang="en-US" sz="2400" dirty="0" smtClean="0"/>
              <a:t>문장의 짜임</a:t>
            </a:r>
            <a:endParaRPr lang="ko-KR" altLang="en-US" sz="2400" dirty="0"/>
          </a:p>
        </p:txBody>
      </p:sp>
      <p:sp>
        <p:nvSpPr>
          <p:cNvPr id="15" name="어"/>
          <p:cNvSpPr txBox="1"/>
          <p:nvPr/>
        </p:nvSpPr>
        <p:spPr>
          <a:xfrm>
            <a:off x="5436096" y="4797722"/>
            <a:ext cx="3350746" cy="677108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ko-KR" altLang="en-US" sz="4400" b="1" dirty="0" smtClean="0">
                <a:solidFill>
                  <a:schemeClr val="accent5">
                    <a:lumMod val="75000"/>
                  </a:schemeClr>
                </a:solidFill>
              </a:rPr>
              <a:t>부 사 절</a:t>
            </a:r>
            <a:endParaRPr lang="ko-KR" altLang="en-US" sz="44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17" name="직사각형 16"/>
          <p:cNvSpPr/>
          <p:nvPr/>
        </p:nvSpPr>
        <p:spPr>
          <a:xfrm>
            <a:off x="6822216" y="4797152"/>
            <a:ext cx="612000" cy="684000"/>
          </a:xfrm>
          <a:prstGeom prst="rect">
            <a:avLst/>
          </a:prstGeom>
          <a:solidFill>
            <a:schemeClr val="bg1">
              <a:lumMod val="75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/>
          </a:p>
        </p:txBody>
      </p:sp>
      <p:sp>
        <p:nvSpPr>
          <p:cNvPr id="18" name="직사각형 17"/>
          <p:cNvSpPr/>
          <p:nvPr/>
        </p:nvSpPr>
        <p:spPr>
          <a:xfrm>
            <a:off x="6084168" y="4797152"/>
            <a:ext cx="612000" cy="684000"/>
          </a:xfrm>
          <a:prstGeom prst="rect">
            <a:avLst/>
          </a:prstGeom>
          <a:solidFill>
            <a:schemeClr val="bg1">
              <a:lumMod val="75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/>
          </a:p>
        </p:txBody>
      </p:sp>
      <p:sp>
        <p:nvSpPr>
          <p:cNvPr id="19" name="직사각형 18"/>
          <p:cNvSpPr/>
          <p:nvPr/>
        </p:nvSpPr>
        <p:spPr>
          <a:xfrm>
            <a:off x="7560264" y="4797152"/>
            <a:ext cx="612000" cy="684000"/>
          </a:xfrm>
          <a:prstGeom prst="rect">
            <a:avLst/>
          </a:prstGeom>
          <a:solidFill>
            <a:schemeClr val="bg1">
              <a:lumMod val="75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407357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xit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6" dur="3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2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"/>
                            </p:stCondLst>
                            <p:childTnLst>
                              <p:par>
                                <p:cTn id="9" presetID="22" presetClass="exit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10" dur="3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2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00"/>
                            </p:stCondLst>
                            <p:childTnLst>
                              <p:par>
                                <p:cTn id="13" presetID="22" presetClass="exit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14" dur="3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2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 animBg="1"/>
      <p:bldP spid="19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모서리가 둥근 직사각형 6"/>
          <p:cNvSpPr/>
          <p:nvPr/>
        </p:nvSpPr>
        <p:spPr>
          <a:xfrm>
            <a:off x="571472" y="1196752"/>
            <a:ext cx="8001056" cy="2066430"/>
          </a:xfrm>
          <a:prstGeom prst="roundRect">
            <a:avLst>
              <a:gd name="adj" fmla="val 4688"/>
            </a:avLst>
          </a:prstGeom>
          <a:solidFill>
            <a:schemeClr val="bg1">
              <a:lumMod val="65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marL="504000" indent="-504000" algn="just">
              <a:lnSpc>
                <a:spcPct val="130000"/>
              </a:lnSpc>
              <a:tabLst>
                <a:tab pos="263525" algn="l"/>
                <a:tab pos="441325" algn="l"/>
              </a:tabLst>
            </a:pPr>
            <a:r>
              <a:rPr lang="en-US" altLang="ko-KR" sz="3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rPr>
              <a:t>10. ‘</a:t>
            </a:r>
            <a:r>
              <a:rPr lang="ko-KR" altLang="en-US" sz="3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rPr>
              <a:t>지수가 그 일을 해냈음이 분명하다</a:t>
            </a:r>
            <a:r>
              <a:rPr lang="en-US" altLang="ko-KR" sz="3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rPr>
              <a:t>.’</a:t>
            </a:r>
            <a:r>
              <a:rPr lang="ko-KR" altLang="en-US" sz="3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rPr>
              <a:t>는 서술절을 가진 안은문장이다</a:t>
            </a:r>
            <a:r>
              <a:rPr lang="en-US" altLang="ko-KR" sz="3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rPr>
              <a:t>.</a:t>
            </a:r>
            <a:endParaRPr lang="en-US" altLang="ko-KR" sz="3600" b="1" dirty="0">
              <a:solidFill>
                <a:schemeClr val="tx1">
                  <a:lumMod val="75000"/>
                  <a:lumOff val="25000"/>
                </a:schemeClr>
              </a:solidFill>
              <a:latin typeface="맑은 고딕" pitchFamily="50" charset="-127"/>
            </a:endParaRPr>
          </a:p>
        </p:txBody>
      </p:sp>
      <p:sp>
        <p:nvSpPr>
          <p:cNvPr id="12" name="텍스트 개체 틀 10"/>
          <p:cNvSpPr>
            <a:spLocks noGrp="1"/>
          </p:cNvSpPr>
          <p:nvPr>
            <p:ph type="body" sz="quarter" idx="10"/>
          </p:nvPr>
        </p:nvSpPr>
        <p:spPr>
          <a:xfrm>
            <a:off x="0" y="0"/>
            <a:ext cx="4705350" cy="612645"/>
          </a:xfrm>
        </p:spPr>
        <p:txBody>
          <a:bodyPr/>
          <a:lstStyle/>
          <a:p>
            <a:r>
              <a:rPr lang="en-US" altLang="ko-KR" dirty="0" smtClean="0"/>
              <a:t>3. </a:t>
            </a:r>
            <a:r>
              <a:rPr lang="ko-KR" altLang="en-US" dirty="0" smtClean="0"/>
              <a:t>문장과 글쓰기</a:t>
            </a:r>
            <a:endParaRPr lang="ko-KR" altLang="en-US" dirty="0"/>
          </a:p>
        </p:txBody>
      </p:sp>
      <p:sp>
        <p:nvSpPr>
          <p:cNvPr id="13" name="텍스트 개체 틀 11"/>
          <p:cNvSpPr>
            <a:spLocks noGrp="1"/>
          </p:cNvSpPr>
          <p:nvPr>
            <p:ph type="body" sz="quarter" idx="11"/>
          </p:nvPr>
        </p:nvSpPr>
        <p:spPr>
          <a:xfrm>
            <a:off x="4067944" y="0"/>
            <a:ext cx="5076057" cy="551090"/>
          </a:xfrm>
        </p:spPr>
        <p:txBody>
          <a:bodyPr/>
          <a:lstStyle/>
          <a:p>
            <a:r>
              <a:rPr lang="en-US" altLang="ko-KR" sz="2400" dirty="0" smtClean="0"/>
              <a:t>(1) </a:t>
            </a:r>
            <a:r>
              <a:rPr lang="ko-KR" altLang="en-US" sz="2400" dirty="0" smtClean="0"/>
              <a:t>문장의 짜임</a:t>
            </a:r>
            <a:endParaRPr lang="ko-KR" altLang="en-US" sz="2400" dirty="0"/>
          </a:p>
        </p:txBody>
      </p:sp>
      <p:sp>
        <p:nvSpPr>
          <p:cNvPr id="11" name="모서리가 둥근 직사각형 10"/>
          <p:cNvSpPr/>
          <p:nvPr/>
        </p:nvSpPr>
        <p:spPr>
          <a:xfrm>
            <a:off x="571472" y="3710008"/>
            <a:ext cx="4432576" cy="2671320"/>
          </a:xfrm>
          <a:prstGeom prst="roundRect">
            <a:avLst>
              <a:gd name="adj" fmla="val 883"/>
            </a:avLst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indent="360000" algn="just"/>
            <a:r>
              <a:rPr lang="ko-KR" altLang="en-US" sz="2800" b="1" dirty="0">
                <a:solidFill>
                  <a:schemeClr val="accent5">
                    <a:lumMod val="50000"/>
                  </a:schemeClr>
                </a:solidFill>
              </a:rPr>
              <a:t>‘지수가 그 일을 해냈음이 분명하다</a:t>
            </a:r>
            <a:r>
              <a:rPr lang="en-US" altLang="ko-KR" sz="2800" b="1" dirty="0">
                <a:solidFill>
                  <a:schemeClr val="accent5">
                    <a:lumMod val="50000"/>
                  </a:schemeClr>
                </a:solidFill>
              </a:rPr>
              <a:t>.’</a:t>
            </a:r>
            <a:r>
              <a:rPr lang="ko-KR" altLang="en-US" sz="2800" b="1" dirty="0">
                <a:solidFill>
                  <a:schemeClr val="accent5">
                    <a:lumMod val="50000"/>
                  </a:schemeClr>
                </a:solidFill>
              </a:rPr>
              <a:t>는 명사절을 가진 안은문장이다</a:t>
            </a:r>
            <a:r>
              <a:rPr lang="en-US" altLang="ko-KR" sz="2800" b="1" dirty="0">
                <a:solidFill>
                  <a:schemeClr val="accent5">
                    <a:lumMod val="50000"/>
                  </a:schemeClr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25209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모서리가 둥근 직사각형 6"/>
          <p:cNvSpPr/>
          <p:nvPr/>
        </p:nvSpPr>
        <p:spPr>
          <a:xfrm>
            <a:off x="571472" y="1484784"/>
            <a:ext cx="8001056" cy="1562374"/>
          </a:xfrm>
          <a:prstGeom prst="roundRect">
            <a:avLst>
              <a:gd name="adj" fmla="val 4688"/>
            </a:avLst>
          </a:prstGeom>
          <a:solidFill>
            <a:schemeClr val="bg1">
              <a:lumMod val="65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pAutoFit/>
          </a:bodyPr>
          <a:lstStyle/>
          <a:p>
            <a:pPr marL="504000" indent="-504000" algn="just">
              <a:lnSpc>
                <a:spcPct val="130000"/>
              </a:lnSpc>
              <a:tabLst>
                <a:tab pos="263525" algn="l"/>
                <a:tab pos="441325" algn="l"/>
              </a:tabLst>
            </a:pPr>
            <a:r>
              <a:rPr lang="en-US" altLang="ko-KR" sz="3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rPr>
              <a:t>1. </a:t>
            </a:r>
            <a:r>
              <a:rPr lang="ko-KR" altLang="en-US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</a:rPr>
              <a:t>‘하늘이 파랗다</a:t>
            </a:r>
            <a:r>
              <a:rPr lang="en-US" altLang="ko-KR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</a:rPr>
              <a:t>.’</a:t>
            </a:r>
            <a:r>
              <a:rPr lang="ko-KR" altLang="en-US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</a:rPr>
              <a:t>는 ‘무엇이</a:t>
            </a:r>
            <a:r>
              <a:rPr lang="en-US" altLang="ko-KR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</a:rPr>
              <a:t>+</a:t>
            </a:r>
            <a:r>
              <a:rPr lang="ko-KR" altLang="en-US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</a:rPr>
              <a:t>어찌하다’ 구조의 </a:t>
            </a:r>
            <a:r>
              <a:rPr lang="ko-KR" altLang="en-US" sz="3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</a:rPr>
              <a:t>문장이다</a:t>
            </a:r>
            <a:r>
              <a:rPr lang="en-US" altLang="ko-KR" sz="3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</a:rPr>
              <a:t>.</a:t>
            </a:r>
            <a:endParaRPr lang="en-US" altLang="ko-KR" sz="3600" b="1" dirty="0">
              <a:solidFill>
                <a:schemeClr val="tx1">
                  <a:lumMod val="75000"/>
                  <a:lumOff val="25000"/>
                </a:schemeClr>
              </a:solidFill>
              <a:latin typeface="맑은 고딕" pitchFamily="50" charset="-127"/>
            </a:endParaRPr>
          </a:p>
        </p:txBody>
      </p:sp>
      <p:sp>
        <p:nvSpPr>
          <p:cNvPr id="12" name="텍스트 개체 틀 10"/>
          <p:cNvSpPr>
            <a:spLocks noGrp="1"/>
          </p:cNvSpPr>
          <p:nvPr>
            <p:ph type="body" sz="quarter" idx="10"/>
          </p:nvPr>
        </p:nvSpPr>
        <p:spPr>
          <a:xfrm>
            <a:off x="0" y="0"/>
            <a:ext cx="4705350" cy="612645"/>
          </a:xfrm>
        </p:spPr>
        <p:txBody>
          <a:bodyPr/>
          <a:lstStyle/>
          <a:p>
            <a:r>
              <a:rPr lang="en-US" altLang="ko-KR" dirty="0" smtClean="0"/>
              <a:t>3. </a:t>
            </a:r>
            <a:r>
              <a:rPr lang="ko-KR" altLang="en-US" dirty="0" smtClean="0"/>
              <a:t>문장과 글쓰기</a:t>
            </a:r>
            <a:endParaRPr lang="ko-KR" altLang="en-US" dirty="0"/>
          </a:p>
        </p:txBody>
      </p:sp>
      <p:sp>
        <p:nvSpPr>
          <p:cNvPr id="13" name="텍스트 개체 틀 11"/>
          <p:cNvSpPr>
            <a:spLocks noGrp="1"/>
          </p:cNvSpPr>
          <p:nvPr>
            <p:ph type="body" sz="quarter" idx="11"/>
          </p:nvPr>
        </p:nvSpPr>
        <p:spPr>
          <a:xfrm>
            <a:off x="4067944" y="0"/>
            <a:ext cx="5076057" cy="551090"/>
          </a:xfrm>
        </p:spPr>
        <p:txBody>
          <a:bodyPr/>
          <a:lstStyle/>
          <a:p>
            <a:r>
              <a:rPr lang="en-US" altLang="ko-KR" sz="2400" dirty="0" smtClean="0"/>
              <a:t>(1) </a:t>
            </a:r>
            <a:r>
              <a:rPr lang="ko-KR" altLang="en-US" sz="2400" dirty="0" smtClean="0"/>
              <a:t>문장의 짜임</a:t>
            </a:r>
            <a:endParaRPr lang="ko-KR" altLang="en-US" sz="2400" dirty="0"/>
          </a:p>
        </p:txBody>
      </p:sp>
      <p:sp>
        <p:nvSpPr>
          <p:cNvPr id="11" name="모서리가 둥근 직사각형 10"/>
          <p:cNvSpPr/>
          <p:nvPr/>
        </p:nvSpPr>
        <p:spPr>
          <a:xfrm>
            <a:off x="1043608" y="3789040"/>
            <a:ext cx="3661742" cy="2376264"/>
          </a:xfrm>
          <a:prstGeom prst="roundRect">
            <a:avLst>
              <a:gd name="adj" fmla="val 883"/>
            </a:avLst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indent="360000" algn="just"/>
            <a:r>
              <a:rPr lang="ko-KR" altLang="en-US" sz="2800" b="1" dirty="0">
                <a:solidFill>
                  <a:schemeClr val="accent5">
                    <a:lumMod val="50000"/>
                  </a:schemeClr>
                </a:solidFill>
              </a:rPr>
              <a:t>‘하늘이 파랗다</a:t>
            </a:r>
            <a:r>
              <a:rPr lang="en-US" altLang="ko-KR" sz="2800" b="1" dirty="0">
                <a:solidFill>
                  <a:schemeClr val="accent5">
                    <a:lumMod val="50000"/>
                  </a:schemeClr>
                </a:solidFill>
              </a:rPr>
              <a:t>.’</a:t>
            </a:r>
            <a:r>
              <a:rPr lang="ko-KR" altLang="en-US" sz="2800" b="1" dirty="0">
                <a:solidFill>
                  <a:schemeClr val="accent5">
                    <a:lumMod val="50000"/>
                  </a:schemeClr>
                </a:solidFill>
              </a:rPr>
              <a:t>는 ‘무엇이</a:t>
            </a:r>
            <a:r>
              <a:rPr lang="en-US" altLang="ko-KR" sz="2800" b="1" dirty="0" smtClean="0">
                <a:solidFill>
                  <a:schemeClr val="accent5">
                    <a:lumMod val="50000"/>
                  </a:schemeClr>
                </a:solidFill>
              </a:rPr>
              <a:t>+</a:t>
            </a:r>
            <a:r>
              <a:rPr lang="ko-KR" altLang="en-US" sz="2800" b="1" dirty="0" smtClean="0">
                <a:solidFill>
                  <a:schemeClr val="accent5">
                    <a:lumMod val="50000"/>
                  </a:schemeClr>
                </a:solidFill>
              </a:rPr>
              <a:t>어떠하다</a:t>
            </a:r>
            <a:r>
              <a:rPr lang="ko-KR" altLang="en-US" sz="2800" b="1" dirty="0">
                <a:solidFill>
                  <a:schemeClr val="accent5">
                    <a:lumMod val="50000"/>
                  </a:schemeClr>
                </a:solidFill>
              </a:rPr>
              <a:t>’ 구조의 </a:t>
            </a:r>
            <a:r>
              <a:rPr lang="ko-KR" altLang="en-US" sz="2800" b="1" dirty="0" smtClean="0">
                <a:solidFill>
                  <a:schemeClr val="accent5">
                    <a:lumMod val="50000"/>
                  </a:schemeClr>
                </a:solidFill>
              </a:rPr>
              <a:t>문장이다</a:t>
            </a:r>
            <a:r>
              <a:rPr lang="en-US" altLang="ko-KR" sz="2800" b="1" dirty="0" smtClean="0">
                <a:solidFill>
                  <a:schemeClr val="accent5">
                    <a:lumMod val="50000"/>
                  </a:schemeClr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8561055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모서리가 둥근 직사각형 6"/>
          <p:cNvSpPr/>
          <p:nvPr/>
        </p:nvSpPr>
        <p:spPr>
          <a:xfrm>
            <a:off x="571472" y="1412776"/>
            <a:ext cx="8001056" cy="3024336"/>
          </a:xfrm>
          <a:prstGeom prst="roundRect">
            <a:avLst>
              <a:gd name="adj" fmla="val 4688"/>
            </a:avLst>
          </a:prstGeom>
          <a:solidFill>
            <a:schemeClr val="bg1">
              <a:lumMod val="65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marL="504000" indent="-504000" algn="just">
              <a:lnSpc>
                <a:spcPct val="130000"/>
              </a:lnSpc>
              <a:tabLst>
                <a:tab pos="263525" algn="l"/>
                <a:tab pos="441325" algn="l"/>
              </a:tabLst>
            </a:pPr>
            <a:r>
              <a:rPr lang="en-US" altLang="ko-KR" sz="3600" b="1" spc="-1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rPr>
              <a:t>2. </a:t>
            </a:r>
            <a:r>
              <a:rPr lang="ko-KR" altLang="en-US" sz="3600" b="1" spc="-150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</a:rPr>
              <a:t>문장 성분 가운데 문장을 이루는 데 기본적으로 필요한 성분을 □□□</a:t>
            </a:r>
            <a:r>
              <a:rPr lang="en-US" altLang="ko-KR" sz="3600" b="1" spc="-150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</a:rPr>
              <a:t>(</a:t>
            </a:r>
            <a:r>
              <a:rPr lang="ko-KR" altLang="en-US" sz="3600" b="1" spc="-150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</a:rPr>
              <a:t>이</a:t>
            </a:r>
            <a:r>
              <a:rPr lang="en-US" altLang="ko-KR" sz="3600" b="1" spc="-150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</a:rPr>
              <a:t>)</a:t>
            </a:r>
            <a:r>
              <a:rPr lang="ko-KR" altLang="en-US" sz="3600" b="1" spc="-150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</a:rPr>
              <a:t>라고 한다</a:t>
            </a:r>
            <a:r>
              <a:rPr lang="en-US" altLang="ko-KR" sz="3600" b="1" spc="-150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</a:rPr>
              <a:t>.</a:t>
            </a:r>
            <a:endParaRPr lang="ko-KR" altLang="en-US" sz="3600" b="1" spc="-150" dirty="0">
              <a:solidFill>
                <a:schemeClr val="tx1">
                  <a:lumMod val="75000"/>
                  <a:lumOff val="25000"/>
                </a:schemeClr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2" name="텍스트 개체 틀 10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dirty="0" smtClean="0"/>
              <a:t>3. </a:t>
            </a:r>
            <a:r>
              <a:rPr lang="ko-KR" altLang="en-US" dirty="0" smtClean="0"/>
              <a:t>문장과 글쓰기</a:t>
            </a:r>
            <a:endParaRPr lang="ko-KR" altLang="en-US" dirty="0"/>
          </a:p>
        </p:txBody>
      </p:sp>
      <p:sp>
        <p:nvSpPr>
          <p:cNvPr id="13" name="텍스트 개체 틀 11"/>
          <p:cNvSpPr>
            <a:spLocks noGrp="1"/>
          </p:cNvSpPr>
          <p:nvPr>
            <p:ph type="body" sz="quarter" idx="11"/>
          </p:nvPr>
        </p:nvSpPr>
        <p:spPr>
          <a:xfrm>
            <a:off x="3491880" y="0"/>
            <a:ext cx="5652121" cy="551090"/>
          </a:xfrm>
        </p:spPr>
        <p:txBody>
          <a:bodyPr/>
          <a:lstStyle/>
          <a:p>
            <a:r>
              <a:rPr lang="en-US" altLang="ko-KR" sz="2400" dirty="0" smtClean="0"/>
              <a:t>(1) </a:t>
            </a:r>
            <a:r>
              <a:rPr lang="ko-KR" altLang="en-US" sz="2400" dirty="0" smtClean="0"/>
              <a:t>문장의 짜임</a:t>
            </a:r>
            <a:endParaRPr lang="ko-KR" altLang="en-US" sz="2400" dirty="0"/>
          </a:p>
        </p:txBody>
      </p:sp>
      <p:sp>
        <p:nvSpPr>
          <p:cNvPr id="10" name="어"/>
          <p:cNvSpPr txBox="1"/>
          <p:nvPr/>
        </p:nvSpPr>
        <p:spPr>
          <a:xfrm>
            <a:off x="6012160" y="4797722"/>
            <a:ext cx="2774682" cy="677108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ko-KR" altLang="en-US" sz="4400" b="1" dirty="0" smtClean="0">
                <a:solidFill>
                  <a:schemeClr val="accent5">
                    <a:lumMod val="75000"/>
                  </a:schemeClr>
                </a:solidFill>
              </a:rPr>
              <a:t>주 성 분</a:t>
            </a:r>
            <a:endParaRPr lang="ko-KR" altLang="en-US" sz="44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11" name="직사각형 10"/>
          <p:cNvSpPr/>
          <p:nvPr/>
        </p:nvSpPr>
        <p:spPr>
          <a:xfrm>
            <a:off x="7110248" y="4797152"/>
            <a:ext cx="612000" cy="684000"/>
          </a:xfrm>
          <a:prstGeom prst="rect">
            <a:avLst/>
          </a:prstGeom>
          <a:solidFill>
            <a:schemeClr val="bg1">
              <a:lumMod val="75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/>
          </a:p>
        </p:txBody>
      </p:sp>
      <p:sp>
        <p:nvSpPr>
          <p:cNvPr id="16" name="직사각형 15"/>
          <p:cNvSpPr/>
          <p:nvPr/>
        </p:nvSpPr>
        <p:spPr>
          <a:xfrm>
            <a:off x="6372200" y="4797152"/>
            <a:ext cx="612000" cy="684000"/>
          </a:xfrm>
          <a:prstGeom prst="rect">
            <a:avLst/>
          </a:prstGeom>
          <a:solidFill>
            <a:schemeClr val="bg1">
              <a:lumMod val="75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/>
          </a:p>
        </p:txBody>
      </p:sp>
      <p:sp>
        <p:nvSpPr>
          <p:cNvPr id="18" name="직사각형 17"/>
          <p:cNvSpPr/>
          <p:nvPr/>
        </p:nvSpPr>
        <p:spPr>
          <a:xfrm>
            <a:off x="7848296" y="4797152"/>
            <a:ext cx="612000" cy="684000"/>
          </a:xfrm>
          <a:prstGeom prst="rect">
            <a:avLst/>
          </a:prstGeom>
          <a:solidFill>
            <a:schemeClr val="bg1">
              <a:lumMod val="75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491873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xit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6" dur="3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2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"/>
                            </p:stCondLst>
                            <p:childTnLst>
                              <p:par>
                                <p:cTn id="9" presetID="22" presetClass="exit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10" dur="3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2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00"/>
                            </p:stCondLst>
                            <p:childTnLst>
                              <p:par>
                                <p:cTn id="13" presetID="22" presetClass="exit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14" dur="3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2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6" grpId="0" animBg="1"/>
      <p:bldP spid="1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모서리가 둥근 직사각형 6"/>
          <p:cNvSpPr/>
          <p:nvPr/>
        </p:nvSpPr>
        <p:spPr>
          <a:xfrm>
            <a:off x="571472" y="1412776"/>
            <a:ext cx="8001056" cy="3024336"/>
          </a:xfrm>
          <a:prstGeom prst="roundRect">
            <a:avLst>
              <a:gd name="adj" fmla="val 4688"/>
            </a:avLst>
          </a:prstGeom>
          <a:solidFill>
            <a:schemeClr val="bg1">
              <a:lumMod val="65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marL="504000" indent="-504000" algn="just">
              <a:lnSpc>
                <a:spcPct val="130000"/>
              </a:lnSpc>
              <a:tabLst>
                <a:tab pos="263525" algn="l"/>
                <a:tab pos="441325" algn="l"/>
              </a:tabLst>
            </a:pPr>
            <a:r>
              <a:rPr lang="en-US" altLang="ko-KR" sz="3600" b="1" spc="-1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rPr>
              <a:t>3. </a:t>
            </a:r>
            <a:r>
              <a:rPr lang="ko-KR" altLang="en-US" sz="3600" b="1" spc="-150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</a:rPr>
              <a:t>□□□은</a:t>
            </a:r>
            <a:r>
              <a:rPr lang="en-US" altLang="ko-KR" sz="3600" b="1" spc="-150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</a:rPr>
              <a:t>/</a:t>
            </a:r>
            <a:r>
              <a:rPr lang="ko-KR" altLang="en-US" sz="3600" b="1" spc="-150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</a:rPr>
              <a:t>는 체언을 꾸며 주는 문장 </a:t>
            </a:r>
            <a:r>
              <a:rPr lang="ko-KR" altLang="en-US" sz="3600" b="1" spc="-1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</a:rPr>
              <a:t>성분이다</a:t>
            </a:r>
            <a:r>
              <a:rPr lang="en-US" altLang="ko-KR" sz="3600" b="1" spc="-1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</a:rPr>
              <a:t>.</a:t>
            </a:r>
            <a:endParaRPr lang="ko-KR" altLang="en-US" sz="3600" b="1" spc="-150" dirty="0">
              <a:solidFill>
                <a:schemeClr val="tx1">
                  <a:lumMod val="75000"/>
                  <a:lumOff val="25000"/>
                </a:schemeClr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2" name="텍스트 개체 틀 10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dirty="0" smtClean="0"/>
              <a:t>3. </a:t>
            </a:r>
            <a:r>
              <a:rPr lang="ko-KR" altLang="en-US" dirty="0" smtClean="0"/>
              <a:t>문장과 글쓰기</a:t>
            </a:r>
            <a:endParaRPr lang="ko-KR" altLang="en-US" dirty="0"/>
          </a:p>
        </p:txBody>
      </p:sp>
      <p:sp>
        <p:nvSpPr>
          <p:cNvPr id="13" name="텍스트 개체 틀 11"/>
          <p:cNvSpPr>
            <a:spLocks noGrp="1"/>
          </p:cNvSpPr>
          <p:nvPr>
            <p:ph type="body" sz="quarter" idx="11"/>
          </p:nvPr>
        </p:nvSpPr>
        <p:spPr>
          <a:xfrm>
            <a:off x="3491880" y="0"/>
            <a:ext cx="5652121" cy="551090"/>
          </a:xfrm>
        </p:spPr>
        <p:txBody>
          <a:bodyPr/>
          <a:lstStyle/>
          <a:p>
            <a:r>
              <a:rPr lang="en-US" altLang="ko-KR" sz="2400" dirty="0" smtClean="0"/>
              <a:t>(1) </a:t>
            </a:r>
            <a:r>
              <a:rPr lang="ko-KR" altLang="en-US" sz="2400" dirty="0" smtClean="0"/>
              <a:t>문장의 짜임</a:t>
            </a:r>
            <a:endParaRPr lang="ko-KR" altLang="en-US" sz="2400" dirty="0"/>
          </a:p>
        </p:txBody>
      </p:sp>
      <p:sp>
        <p:nvSpPr>
          <p:cNvPr id="10" name="어"/>
          <p:cNvSpPr txBox="1"/>
          <p:nvPr/>
        </p:nvSpPr>
        <p:spPr>
          <a:xfrm>
            <a:off x="6012160" y="4797722"/>
            <a:ext cx="2774682" cy="677108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ko-KR" altLang="en-US" sz="4400" b="1" dirty="0" smtClean="0">
                <a:solidFill>
                  <a:schemeClr val="accent5">
                    <a:lumMod val="75000"/>
                  </a:schemeClr>
                </a:solidFill>
              </a:rPr>
              <a:t>관 형 어</a:t>
            </a:r>
            <a:endParaRPr lang="ko-KR" altLang="en-US" sz="44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11" name="직사각형 10"/>
          <p:cNvSpPr/>
          <p:nvPr/>
        </p:nvSpPr>
        <p:spPr>
          <a:xfrm>
            <a:off x="7110248" y="4797152"/>
            <a:ext cx="612000" cy="684000"/>
          </a:xfrm>
          <a:prstGeom prst="rect">
            <a:avLst/>
          </a:prstGeom>
          <a:solidFill>
            <a:schemeClr val="bg1">
              <a:lumMod val="75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/>
          </a:p>
        </p:txBody>
      </p:sp>
      <p:sp>
        <p:nvSpPr>
          <p:cNvPr id="16" name="직사각형 15"/>
          <p:cNvSpPr/>
          <p:nvPr/>
        </p:nvSpPr>
        <p:spPr>
          <a:xfrm>
            <a:off x="6372200" y="4797152"/>
            <a:ext cx="612000" cy="684000"/>
          </a:xfrm>
          <a:prstGeom prst="rect">
            <a:avLst/>
          </a:prstGeom>
          <a:solidFill>
            <a:schemeClr val="bg1">
              <a:lumMod val="75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/>
          </a:p>
        </p:txBody>
      </p:sp>
      <p:sp>
        <p:nvSpPr>
          <p:cNvPr id="18" name="직사각형 17"/>
          <p:cNvSpPr/>
          <p:nvPr/>
        </p:nvSpPr>
        <p:spPr>
          <a:xfrm>
            <a:off x="7848296" y="4797152"/>
            <a:ext cx="612000" cy="684000"/>
          </a:xfrm>
          <a:prstGeom prst="rect">
            <a:avLst/>
          </a:prstGeom>
          <a:solidFill>
            <a:schemeClr val="bg1">
              <a:lumMod val="75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975757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xit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6" dur="3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2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"/>
                            </p:stCondLst>
                            <p:childTnLst>
                              <p:par>
                                <p:cTn id="9" presetID="22" presetClass="exit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10" dur="3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2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00"/>
                            </p:stCondLst>
                            <p:childTnLst>
                              <p:par>
                                <p:cTn id="13" presetID="22" presetClass="exit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14" dur="3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2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6" grpId="0" animBg="1"/>
      <p:bldP spid="1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모서리가 둥근 직사각형 6"/>
          <p:cNvSpPr/>
          <p:nvPr/>
        </p:nvSpPr>
        <p:spPr>
          <a:xfrm>
            <a:off x="571472" y="1412776"/>
            <a:ext cx="8001056" cy="3024336"/>
          </a:xfrm>
          <a:prstGeom prst="roundRect">
            <a:avLst>
              <a:gd name="adj" fmla="val 4688"/>
            </a:avLst>
          </a:prstGeom>
          <a:solidFill>
            <a:schemeClr val="bg1">
              <a:lumMod val="65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marL="504000" indent="-504000" algn="just">
              <a:lnSpc>
                <a:spcPct val="130000"/>
              </a:lnSpc>
              <a:tabLst>
                <a:tab pos="263525" algn="l"/>
                <a:tab pos="441325" algn="l"/>
              </a:tabLst>
            </a:pPr>
            <a:r>
              <a:rPr lang="en-US" altLang="ko-KR" sz="3600" b="1" spc="-1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rPr>
              <a:t>4. </a:t>
            </a:r>
            <a:r>
              <a:rPr lang="ko-KR" altLang="en-US" sz="3600" b="1" spc="-150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</a:rPr>
              <a:t>문장의 다른 성분과 직접적인 관련이 없이 독립적으로 쓰이며 부름</a:t>
            </a:r>
            <a:r>
              <a:rPr lang="en-US" altLang="ko-KR" sz="3600" b="1" spc="-150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</a:rPr>
              <a:t>, </a:t>
            </a:r>
            <a:r>
              <a:rPr lang="ko-KR" altLang="en-US" sz="3600" b="1" spc="-150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</a:rPr>
              <a:t>감탄</a:t>
            </a:r>
            <a:r>
              <a:rPr lang="en-US" altLang="ko-KR" sz="3600" b="1" spc="-150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</a:rPr>
              <a:t>, </a:t>
            </a:r>
            <a:r>
              <a:rPr lang="ko-KR" altLang="en-US" sz="3600" b="1" spc="-150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</a:rPr>
              <a:t>응답 등을 나타내는 문장 성분</a:t>
            </a:r>
            <a:r>
              <a:rPr lang="ko-KR" altLang="en-US" sz="3600" b="1" spc="-1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</a:rPr>
              <a:t>은 □□□이다</a:t>
            </a:r>
            <a:r>
              <a:rPr lang="en-US" altLang="ko-KR" sz="3600" b="1" spc="-150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</a:rPr>
              <a:t>.</a:t>
            </a:r>
            <a:endParaRPr lang="ko-KR" altLang="en-US" sz="3600" b="1" spc="-150" dirty="0">
              <a:solidFill>
                <a:schemeClr val="tx1">
                  <a:lumMod val="75000"/>
                  <a:lumOff val="25000"/>
                </a:schemeClr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2" name="텍스트 개체 틀 10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dirty="0" smtClean="0"/>
              <a:t>3. </a:t>
            </a:r>
            <a:r>
              <a:rPr lang="ko-KR" altLang="en-US" dirty="0" smtClean="0"/>
              <a:t>문장과 글쓰기</a:t>
            </a:r>
            <a:endParaRPr lang="ko-KR" altLang="en-US" dirty="0"/>
          </a:p>
        </p:txBody>
      </p:sp>
      <p:sp>
        <p:nvSpPr>
          <p:cNvPr id="13" name="텍스트 개체 틀 11"/>
          <p:cNvSpPr>
            <a:spLocks noGrp="1"/>
          </p:cNvSpPr>
          <p:nvPr>
            <p:ph type="body" sz="quarter" idx="11"/>
          </p:nvPr>
        </p:nvSpPr>
        <p:spPr>
          <a:xfrm>
            <a:off x="3491880" y="0"/>
            <a:ext cx="5652121" cy="551090"/>
          </a:xfrm>
        </p:spPr>
        <p:txBody>
          <a:bodyPr/>
          <a:lstStyle/>
          <a:p>
            <a:r>
              <a:rPr lang="en-US" altLang="ko-KR" sz="2400" dirty="0" smtClean="0"/>
              <a:t>(1) </a:t>
            </a:r>
            <a:r>
              <a:rPr lang="ko-KR" altLang="en-US" sz="2400" dirty="0" smtClean="0"/>
              <a:t>문장의 짜임</a:t>
            </a:r>
            <a:endParaRPr lang="ko-KR" altLang="en-US" sz="2400" dirty="0"/>
          </a:p>
        </p:txBody>
      </p:sp>
      <p:sp>
        <p:nvSpPr>
          <p:cNvPr id="15" name="어"/>
          <p:cNvSpPr txBox="1"/>
          <p:nvPr/>
        </p:nvSpPr>
        <p:spPr>
          <a:xfrm>
            <a:off x="6012160" y="4797722"/>
            <a:ext cx="2774682" cy="677108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ko-KR" altLang="en-US" sz="4400" b="1" dirty="0" smtClean="0">
                <a:solidFill>
                  <a:schemeClr val="accent5">
                    <a:lumMod val="75000"/>
                  </a:schemeClr>
                </a:solidFill>
              </a:rPr>
              <a:t>독 </a:t>
            </a:r>
            <a:r>
              <a:rPr lang="ko-KR" altLang="en-US" sz="4400" b="1" dirty="0" err="1" smtClean="0">
                <a:solidFill>
                  <a:schemeClr val="accent5">
                    <a:lumMod val="75000"/>
                  </a:schemeClr>
                </a:solidFill>
              </a:rPr>
              <a:t>립</a:t>
            </a:r>
            <a:r>
              <a:rPr lang="ko-KR" altLang="en-US" sz="4400" b="1" dirty="0" smtClean="0">
                <a:solidFill>
                  <a:schemeClr val="accent5">
                    <a:lumMod val="75000"/>
                  </a:schemeClr>
                </a:solidFill>
              </a:rPr>
              <a:t> 어</a:t>
            </a:r>
            <a:endParaRPr lang="ko-KR" altLang="en-US" sz="44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17" name="직사각형 16"/>
          <p:cNvSpPr/>
          <p:nvPr/>
        </p:nvSpPr>
        <p:spPr>
          <a:xfrm>
            <a:off x="7110248" y="4797152"/>
            <a:ext cx="612000" cy="684000"/>
          </a:xfrm>
          <a:prstGeom prst="rect">
            <a:avLst/>
          </a:prstGeom>
          <a:solidFill>
            <a:schemeClr val="bg1">
              <a:lumMod val="75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/>
          </a:p>
        </p:txBody>
      </p:sp>
      <p:sp>
        <p:nvSpPr>
          <p:cNvPr id="18" name="직사각형 17"/>
          <p:cNvSpPr/>
          <p:nvPr/>
        </p:nvSpPr>
        <p:spPr>
          <a:xfrm>
            <a:off x="6372200" y="4797152"/>
            <a:ext cx="612000" cy="684000"/>
          </a:xfrm>
          <a:prstGeom prst="rect">
            <a:avLst/>
          </a:prstGeom>
          <a:solidFill>
            <a:schemeClr val="bg1">
              <a:lumMod val="75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/>
          </a:p>
        </p:txBody>
      </p:sp>
      <p:sp>
        <p:nvSpPr>
          <p:cNvPr id="19" name="직사각형 18"/>
          <p:cNvSpPr/>
          <p:nvPr/>
        </p:nvSpPr>
        <p:spPr>
          <a:xfrm>
            <a:off x="7848296" y="4797152"/>
            <a:ext cx="612000" cy="684000"/>
          </a:xfrm>
          <a:prstGeom prst="rect">
            <a:avLst/>
          </a:prstGeom>
          <a:solidFill>
            <a:schemeClr val="bg1">
              <a:lumMod val="75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44479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xit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6" dur="3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2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"/>
                            </p:stCondLst>
                            <p:childTnLst>
                              <p:par>
                                <p:cTn id="9" presetID="22" presetClass="exit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10" dur="3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2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00"/>
                            </p:stCondLst>
                            <p:childTnLst>
                              <p:par>
                                <p:cTn id="13" presetID="22" presetClass="exit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14" dur="3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2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 animBg="1"/>
      <p:bldP spid="1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모서리가 둥근 직사각형 6"/>
          <p:cNvSpPr/>
          <p:nvPr/>
        </p:nvSpPr>
        <p:spPr>
          <a:xfrm>
            <a:off x="571472" y="1196752"/>
            <a:ext cx="8001056" cy="2066430"/>
          </a:xfrm>
          <a:prstGeom prst="roundRect">
            <a:avLst>
              <a:gd name="adj" fmla="val 4688"/>
            </a:avLst>
          </a:prstGeom>
          <a:solidFill>
            <a:schemeClr val="bg1">
              <a:lumMod val="65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marL="504000" indent="-504000" algn="just">
              <a:lnSpc>
                <a:spcPct val="130000"/>
              </a:lnSpc>
              <a:tabLst>
                <a:tab pos="263525" algn="l"/>
                <a:tab pos="441325" algn="l"/>
              </a:tabLst>
            </a:pPr>
            <a:r>
              <a:rPr lang="en-US" altLang="ko-KR" sz="3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rPr>
              <a:t>5. </a:t>
            </a:r>
            <a:r>
              <a:rPr lang="ko-KR" altLang="en-US" sz="3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rPr>
              <a:t>겹문장은 </a:t>
            </a:r>
            <a:r>
              <a:rPr lang="ko-KR" altLang="en-US" sz="3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</a:rPr>
              <a:t>주어와 </a:t>
            </a:r>
            <a:r>
              <a:rPr lang="ko-KR" altLang="en-US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</a:rPr>
              <a:t>서술어의 관계가 한 번만 </a:t>
            </a:r>
            <a:r>
              <a:rPr lang="ko-KR" altLang="en-US" sz="3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</a:rPr>
              <a:t>나타나는 문장이다</a:t>
            </a:r>
            <a:r>
              <a:rPr lang="en-US" altLang="ko-KR" sz="3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</a:rPr>
              <a:t>.</a:t>
            </a:r>
            <a:endParaRPr lang="en-US" altLang="ko-KR" sz="3600" b="1" dirty="0">
              <a:solidFill>
                <a:schemeClr val="tx1">
                  <a:lumMod val="75000"/>
                  <a:lumOff val="25000"/>
                </a:schemeClr>
              </a:solidFill>
              <a:latin typeface="맑은 고딕" pitchFamily="50" charset="-127"/>
            </a:endParaRPr>
          </a:p>
        </p:txBody>
      </p:sp>
      <p:sp>
        <p:nvSpPr>
          <p:cNvPr id="12" name="텍스트 개체 틀 10"/>
          <p:cNvSpPr>
            <a:spLocks noGrp="1"/>
          </p:cNvSpPr>
          <p:nvPr>
            <p:ph type="body" sz="quarter" idx="10"/>
          </p:nvPr>
        </p:nvSpPr>
        <p:spPr>
          <a:xfrm>
            <a:off x="0" y="0"/>
            <a:ext cx="4705350" cy="612645"/>
          </a:xfrm>
        </p:spPr>
        <p:txBody>
          <a:bodyPr/>
          <a:lstStyle/>
          <a:p>
            <a:r>
              <a:rPr lang="en-US" altLang="ko-KR" dirty="0" smtClean="0"/>
              <a:t>3. </a:t>
            </a:r>
            <a:r>
              <a:rPr lang="ko-KR" altLang="en-US" dirty="0" smtClean="0"/>
              <a:t>문장과 글쓰기</a:t>
            </a:r>
            <a:endParaRPr lang="ko-KR" altLang="en-US" dirty="0"/>
          </a:p>
        </p:txBody>
      </p:sp>
      <p:sp>
        <p:nvSpPr>
          <p:cNvPr id="13" name="텍스트 개체 틀 11"/>
          <p:cNvSpPr>
            <a:spLocks noGrp="1"/>
          </p:cNvSpPr>
          <p:nvPr>
            <p:ph type="body" sz="quarter" idx="11"/>
          </p:nvPr>
        </p:nvSpPr>
        <p:spPr>
          <a:xfrm>
            <a:off x="4067944" y="0"/>
            <a:ext cx="5076057" cy="551090"/>
          </a:xfrm>
        </p:spPr>
        <p:txBody>
          <a:bodyPr/>
          <a:lstStyle/>
          <a:p>
            <a:r>
              <a:rPr lang="en-US" altLang="ko-KR" sz="2400" dirty="0" smtClean="0"/>
              <a:t>(1) </a:t>
            </a:r>
            <a:r>
              <a:rPr lang="ko-KR" altLang="en-US" sz="2400" dirty="0" smtClean="0"/>
              <a:t>문장의 짜임</a:t>
            </a:r>
            <a:endParaRPr lang="ko-KR" altLang="en-US" sz="2400" dirty="0"/>
          </a:p>
        </p:txBody>
      </p:sp>
      <p:sp>
        <p:nvSpPr>
          <p:cNvPr id="11" name="모서리가 둥근 직사각형 10"/>
          <p:cNvSpPr/>
          <p:nvPr/>
        </p:nvSpPr>
        <p:spPr>
          <a:xfrm>
            <a:off x="571472" y="3710008"/>
            <a:ext cx="4432576" cy="2671320"/>
          </a:xfrm>
          <a:prstGeom prst="roundRect">
            <a:avLst>
              <a:gd name="adj" fmla="val 883"/>
            </a:avLst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indent="360000" algn="just"/>
            <a:r>
              <a:rPr lang="ko-KR" altLang="en-US" sz="2800" b="1" dirty="0">
                <a:solidFill>
                  <a:schemeClr val="accent5">
                    <a:lumMod val="50000"/>
                  </a:schemeClr>
                </a:solidFill>
              </a:rPr>
              <a:t>겹문장은 주어와 서술어의 </a:t>
            </a:r>
            <a:r>
              <a:rPr lang="ko-KR" altLang="en-US" sz="2800" b="1">
                <a:solidFill>
                  <a:schemeClr val="accent5">
                    <a:lumMod val="50000"/>
                  </a:schemeClr>
                </a:solidFill>
              </a:rPr>
              <a:t>관계가 </a:t>
            </a:r>
            <a:r>
              <a:rPr lang="ko-KR" altLang="en-US" sz="2800" b="1" smtClean="0">
                <a:solidFill>
                  <a:schemeClr val="accent5">
                    <a:lumMod val="50000"/>
                  </a:schemeClr>
                </a:solidFill>
              </a:rPr>
              <a:t>두 번 이상 </a:t>
            </a:r>
            <a:r>
              <a:rPr lang="ko-KR" altLang="en-US" sz="2800" b="1" dirty="0">
                <a:solidFill>
                  <a:schemeClr val="accent5">
                    <a:lumMod val="50000"/>
                  </a:schemeClr>
                </a:solidFill>
              </a:rPr>
              <a:t>나타나는 </a:t>
            </a:r>
            <a:r>
              <a:rPr lang="ko-KR" altLang="en-US" sz="2800" b="1" dirty="0" smtClean="0">
                <a:solidFill>
                  <a:schemeClr val="accent5">
                    <a:lumMod val="50000"/>
                  </a:schemeClr>
                </a:solidFill>
              </a:rPr>
              <a:t>문장이다</a:t>
            </a:r>
            <a:r>
              <a:rPr lang="en-US" altLang="ko-KR" sz="2800" b="1" dirty="0" smtClean="0">
                <a:solidFill>
                  <a:schemeClr val="accent5">
                    <a:lumMod val="50000"/>
                  </a:schemeClr>
                </a:solidFill>
              </a:rPr>
              <a:t>. </a:t>
            </a:r>
            <a:r>
              <a:rPr lang="ko-KR" altLang="en-US" sz="2800" b="1" dirty="0" smtClean="0">
                <a:solidFill>
                  <a:schemeClr val="accent5">
                    <a:lumMod val="50000"/>
                  </a:schemeClr>
                </a:solidFill>
              </a:rPr>
              <a:t>주어와 </a:t>
            </a:r>
            <a:r>
              <a:rPr lang="ko-KR" altLang="en-US" sz="2800" b="1" dirty="0">
                <a:solidFill>
                  <a:schemeClr val="accent5">
                    <a:lumMod val="50000"/>
                  </a:schemeClr>
                </a:solidFill>
              </a:rPr>
              <a:t>서술어의 관계가 한 번만 나타나는 </a:t>
            </a:r>
            <a:r>
              <a:rPr lang="ko-KR" altLang="en-US" sz="2800" b="1" dirty="0" smtClean="0">
                <a:solidFill>
                  <a:schemeClr val="accent5">
                    <a:lumMod val="50000"/>
                  </a:schemeClr>
                </a:solidFill>
              </a:rPr>
              <a:t>문장은 </a:t>
            </a:r>
            <a:r>
              <a:rPr lang="ko-KR" altLang="en-US" sz="2800" b="1" dirty="0" err="1" smtClean="0">
                <a:solidFill>
                  <a:schemeClr val="accent5">
                    <a:lumMod val="50000"/>
                  </a:schemeClr>
                </a:solidFill>
              </a:rPr>
              <a:t>홑문장이다</a:t>
            </a:r>
            <a:r>
              <a:rPr lang="en-US" altLang="ko-KR" sz="2800" b="1" dirty="0" smtClean="0">
                <a:solidFill>
                  <a:schemeClr val="accent5">
                    <a:lumMod val="50000"/>
                  </a:schemeClr>
                </a:solidFill>
              </a:rPr>
              <a:t>.</a:t>
            </a:r>
            <a:endParaRPr lang="en-US" altLang="ko-KR" sz="2800" b="1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2630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모서리가 둥근 직사각형 6"/>
          <p:cNvSpPr/>
          <p:nvPr/>
        </p:nvSpPr>
        <p:spPr>
          <a:xfrm>
            <a:off x="571472" y="1196752"/>
            <a:ext cx="8001056" cy="2304256"/>
          </a:xfrm>
          <a:prstGeom prst="roundRect">
            <a:avLst>
              <a:gd name="adj" fmla="val 4688"/>
            </a:avLst>
          </a:prstGeom>
          <a:solidFill>
            <a:schemeClr val="bg1">
              <a:lumMod val="65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marL="504000" indent="-504000" algn="just">
              <a:lnSpc>
                <a:spcPct val="150000"/>
              </a:lnSpc>
              <a:tabLst>
                <a:tab pos="263525" algn="l"/>
                <a:tab pos="441325" algn="l"/>
              </a:tabLst>
            </a:pPr>
            <a:r>
              <a:rPr lang="en-US" altLang="ko-KR" sz="3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rPr>
              <a:t>6. ‘</a:t>
            </a:r>
            <a:r>
              <a:rPr lang="ko-KR" altLang="en-US" sz="3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rPr>
              <a:t>사과는 빨갛고 바나나는 노랗다</a:t>
            </a:r>
            <a:r>
              <a:rPr lang="en-US" altLang="ko-KR" sz="3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rPr>
              <a:t>.’</a:t>
            </a:r>
            <a:r>
              <a:rPr lang="ko-KR" altLang="en-US" sz="3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rPr>
              <a:t>는 대등하게 </a:t>
            </a:r>
            <a:r>
              <a:rPr lang="ko-KR" altLang="en-US" sz="36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rPr>
              <a:t>이어진문장이다</a:t>
            </a:r>
            <a:r>
              <a:rPr lang="en-US" altLang="ko-KR" sz="3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rPr>
              <a:t>.</a:t>
            </a:r>
            <a:r>
              <a:rPr lang="ko-KR" altLang="en-US" sz="3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</a:rPr>
              <a:t> </a:t>
            </a:r>
            <a:endParaRPr lang="ko-KR" altLang="en-US" sz="3600" b="1" dirty="0">
              <a:solidFill>
                <a:schemeClr val="tx1">
                  <a:lumMod val="75000"/>
                  <a:lumOff val="25000"/>
                </a:schemeClr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7" name="텍스트 개체 틀 10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dirty="0" smtClean="0"/>
              <a:t>3. </a:t>
            </a:r>
            <a:r>
              <a:rPr lang="ko-KR" altLang="en-US" dirty="0" smtClean="0"/>
              <a:t>문장과 글쓰기</a:t>
            </a:r>
            <a:endParaRPr lang="ko-KR" altLang="en-US" dirty="0"/>
          </a:p>
        </p:txBody>
      </p:sp>
      <p:sp>
        <p:nvSpPr>
          <p:cNvPr id="28" name="텍스트 개체 틀 11"/>
          <p:cNvSpPr>
            <a:spLocks noGrp="1"/>
          </p:cNvSpPr>
          <p:nvPr>
            <p:ph type="body" sz="quarter" idx="11"/>
          </p:nvPr>
        </p:nvSpPr>
        <p:spPr>
          <a:xfrm>
            <a:off x="4067251" y="0"/>
            <a:ext cx="5076749" cy="551090"/>
          </a:xfrm>
        </p:spPr>
        <p:txBody>
          <a:bodyPr/>
          <a:lstStyle/>
          <a:p>
            <a:r>
              <a:rPr lang="en-US" altLang="ko-KR" sz="2400" dirty="0" smtClean="0"/>
              <a:t>(1) </a:t>
            </a:r>
            <a:r>
              <a:rPr lang="ko-KR" altLang="en-US" sz="2400" dirty="0" smtClean="0"/>
              <a:t>문장의 짜임</a:t>
            </a:r>
            <a:endParaRPr lang="ko-KR" altLang="en-US" sz="2400" dirty="0"/>
          </a:p>
        </p:txBody>
      </p:sp>
      <p:sp>
        <p:nvSpPr>
          <p:cNvPr id="24" name="모서리가 둥근 직사각형 23"/>
          <p:cNvSpPr/>
          <p:nvPr/>
        </p:nvSpPr>
        <p:spPr>
          <a:xfrm>
            <a:off x="3851920" y="3789040"/>
            <a:ext cx="4720608" cy="2638646"/>
          </a:xfrm>
          <a:prstGeom prst="roundRect">
            <a:avLst>
              <a:gd name="adj" fmla="val 883"/>
            </a:avLst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indent="360000" algn="just"/>
            <a:r>
              <a:rPr lang="ko-KR" altLang="en-US" sz="2800" b="1" dirty="0">
                <a:solidFill>
                  <a:schemeClr val="accent5">
                    <a:lumMod val="50000"/>
                  </a:schemeClr>
                </a:solidFill>
              </a:rPr>
              <a:t>‘사과는 빨갛고 바나나는 노랗다</a:t>
            </a:r>
            <a:r>
              <a:rPr lang="en-US" altLang="ko-KR" sz="2800" b="1" dirty="0" smtClean="0">
                <a:solidFill>
                  <a:schemeClr val="accent5">
                    <a:lumMod val="50000"/>
                  </a:schemeClr>
                </a:solidFill>
              </a:rPr>
              <a:t>.’</a:t>
            </a:r>
            <a:r>
              <a:rPr lang="ko-KR" altLang="en-US" sz="2800" b="1" dirty="0" smtClean="0">
                <a:solidFill>
                  <a:schemeClr val="accent5">
                    <a:lumMod val="50000"/>
                  </a:schemeClr>
                </a:solidFill>
              </a:rPr>
              <a:t>는 앞 절과 뒤 절의 의미 관계가 대등한 관계에 있는 문장이다</a:t>
            </a:r>
            <a:r>
              <a:rPr lang="en-US" altLang="ko-KR" sz="2800" b="1" dirty="0" smtClean="0">
                <a:solidFill>
                  <a:schemeClr val="accent5">
                    <a:lumMod val="50000"/>
                  </a:schemeClr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6408389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모서리가 둥근 직사각형 6"/>
          <p:cNvSpPr/>
          <p:nvPr/>
        </p:nvSpPr>
        <p:spPr>
          <a:xfrm>
            <a:off x="571472" y="1412776"/>
            <a:ext cx="8001056" cy="3024336"/>
          </a:xfrm>
          <a:prstGeom prst="roundRect">
            <a:avLst>
              <a:gd name="adj" fmla="val 4688"/>
            </a:avLst>
          </a:prstGeom>
          <a:solidFill>
            <a:schemeClr val="bg1">
              <a:lumMod val="65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marL="504000" indent="-504000" algn="just">
              <a:lnSpc>
                <a:spcPct val="130000"/>
              </a:lnSpc>
              <a:tabLst>
                <a:tab pos="263525" algn="l"/>
                <a:tab pos="441325" algn="l"/>
              </a:tabLst>
            </a:pPr>
            <a:r>
              <a:rPr lang="en-US" altLang="ko-KR" sz="3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rPr>
              <a:t>7. </a:t>
            </a:r>
            <a:r>
              <a:rPr lang="ko-KR" altLang="en-US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</a:rPr>
              <a:t>한 문장이 다른 문장을 하나의 문장 성분처럼 안고 있는 </a:t>
            </a:r>
            <a:r>
              <a:rPr lang="ko-KR" altLang="en-US" sz="3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</a:rPr>
              <a:t>문장을 □□□□</a:t>
            </a:r>
            <a:r>
              <a:rPr lang="en-US" altLang="ko-KR" sz="3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</a:rPr>
              <a:t>(</a:t>
            </a:r>
            <a:r>
              <a:rPr lang="ko-KR" altLang="en-US" sz="3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</a:rPr>
              <a:t>이</a:t>
            </a:r>
            <a:r>
              <a:rPr lang="en-US" altLang="ko-KR" sz="3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</a:rPr>
              <a:t>)</a:t>
            </a:r>
            <a:r>
              <a:rPr lang="ko-KR" altLang="en-US" sz="3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</a:rPr>
              <a:t>라고 한다</a:t>
            </a:r>
            <a:r>
              <a:rPr lang="en-US" altLang="ko-KR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</a:rPr>
              <a:t>.</a:t>
            </a:r>
            <a:endParaRPr lang="ko-KR" altLang="en-US" sz="3600" b="1" dirty="0">
              <a:solidFill>
                <a:schemeClr val="tx1">
                  <a:lumMod val="75000"/>
                  <a:lumOff val="25000"/>
                </a:schemeClr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2" name="텍스트 개체 틀 10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dirty="0" smtClean="0"/>
              <a:t>3. </a:t>
            </a:r>
            <a:r>
              <a:rPr lang="ko-KR" altLang="en-US" dirty="0" smtClean="0"/>
              <a:t>문장과 글쓰기</a:t>
            </a:r>
            <a:endParaRPr lang="ko-KR" altLang="en-US" dirty="0"/>
          </a:p>
        </p:txBody>
      </p:sp>
      <p:sp>
        <p:nvSpPr>
          <p:cNvPr id="13" name="텍스트 개체 틀 11"/>
          <p:cNvSpPr>
            <a:spLocks noGrp="1"/>
          </p:cNvSpPr>
          <p:nvPr>
            <p:ph type="body" sz="quarter" idx="11"/>
          </p:nvPr>
        </p:nvSpPr>
        <p:spPr>
          <a:xfrm>
            <a:off x="3491880" y="0"/>
            <a:ext cx="5652121" cy="551090"/>
          </a:xfrm>
        </p:spPr>
        <p:txBody>
          <a:bodyPr/>
          <a:lstStyle/>
          <a:p>
            <a:r>
              <a:rPr lang="en-US" altLang="ko-KR" sz="2400" dirty="0" smtClean="0"/>
              <a:t>(1) </a:t>
            </a:r>
            <a:r>
              <a:rPr lang="ko-KR" altLang="en-US" sz="2400" dirty="0" smtClean="0"/>
              <a:t>문장의 짜임</a:t>
            </a:r>
            <a:endParaRPr lang="ko-KR" altLang="en-US" sz="2400" dirty="0"/>
          </a:p>
        </p:txBody>
      </p:sp>
      <p:sp>
        <p:nvSpPr>
          <p:cNvPr id="15" name="어"/>
          <p:cNvSpPr txBox="1"/>
          <p:nvPr/>
        </p:nvSpPr>
        <p:spPr>
          <a:xfrm>
            <a:off x="5436096" y="4797722"/>
            <a:ext cx="3350746" cy="677108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ko-KR" altLang="en-US" sz="4400" b="1" dirty="0" smtClean="0">
                <a:solidFill>
                  <a:schemeClr val="accent5">
                    <a:lumMod val="75000"/>
                  </a:schemeClr>
                </a:solidFill>
              </a:rPr>
              <a:t>안 은 문 장</a:t>
            </a:r>
            <a:endParaRPr lang="ko-KR" altLang="en-US" sz="44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17" name="직사각형 16"/>
          <p:cNvSpPr/>
          <p:nvPr/>
        </p:nvSpPr>
        <p:spPr>
          <a:xfrm>
            <a:off x="6444344" y="4797152"/>
            <a:ext cx="612000" cy="684000"/>
          </a:xfrm>
          <a:prstGeom prst="rect">
            <a:avLst/>
          </a:prstGeom>
          <a:solidFill>
            <a:schemeClr val="bg1">
              <a:lumMod val="75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/>
          </a:p>
        </p:txBody>
      </p:sp>
      <p:sp>
        <p:nvSpPr>
          <p:cNvPr id="18" name="직사각형 17"/>
          <p:cNvSpPr/>
          <p:nvPr/>
        </p:nvSpPr>
        <p:spPr>
          <a:xfrm>
            <a:off x="5706296" y="4797152"/>
            <a:ext cx="612000" cy="684000"/>
          </a:xfrm>
          <a:prstGeom prst="rect">
            <a:avLst/>
          </a:prstGeom>
          <a:solidFill>
            <a:schemeClr val="bg1">
              <a:lumMod val="75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/>
          </a:p>
        </p:txBody>
      </p:sp>
      <p:sp>
        <p:nvSpPr>
          <p:cNvPr id="19" name="직사각형 18"/>
          <p:cNvSpPr/>
          <p:nvPr/>
        </p:nvSpPr>
        <p:spPr>
          <a:xfrm>
            <a:off x="7182392" y="4797152"/>
            <a:ext cx="612000" cy="684000"/>
          </a:xfrm>
          <a:prstGeom prst="rect">
            <a:avLst/>
          </a:prstGeom>
          <a:solidFill>
            <a:schemeClr val="bg1">
              <a:lumMod val="75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/>
          </a:p>
        </p:txBody>
      </p:sp>
      <p:sp>
        <p:nvSpPr>
          <p:cNvPr id="9" name="직사각형 8"/>
          <p:cNvSpPr/>
          <p:nvPr/>
        </p:nvSpPr>
        <p:spPr>
          <a:xfrm>
            <a:off x="7920440" y="4797152"/>
            <a:ext cx="612000" cy="684000"/>
          </a:xfrm>
          <a:prstGeom prst="rect">
            <a:avLst/>
          </a:prstGeom>
          <a:solidFill>
            <a:schemeClr val="bg1">
              <a:lumMod val="75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182905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xit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6" dur="3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2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"/>
                            </p:stCondLst>
                            <p:childTnLst>
                              <p:par>
                                <p:cTn id="9" presetID="22" presetClass="exit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10" dur="3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2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00"/>
                            </p:stCondLst>
                            <p:childTnLst>
                              <p:par>
                                <p:cTn id="13" presetID="22" presetClass="exit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14" dur="3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2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900"/>
                            </p:stCondLst>
                            <p:childTnLst>
                              <p:par>
                                <p:cTn id="17" presetID="22" presetClass="exit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18" dur="3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2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 animBg="1"/>
      <p:bldP spid="19" grpId="0" animBg="1"/>
      <p:bldP spid="9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모서리가 둥근 직사각형 6"/>
          <p:cNvSpPr/>
          <p:nvPr/>
        </p:nvSpPr>
        <p:spPr>
          <a:xfrm>
            <a:off x="571472" y="1412776"/>
            <a:ext cx="8001056" cy="3024336"/>
          </a:xfrm>
          <a:prstGeom prst="roundRect">
            <a:avLst>
              <a:gd name="adj" fmla="val 4688"/>
            </a:avLst>
          </a:prstGeom>
          <a:solidFill>
            <a:schemeClr val="bg1">
              <a:lumMod val="65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marL="504000" indent="-504000" algn="just">
              <a:lnSpc>
                <a:spcPct val="130000"/>
              </a:lnSpc>
              <a:tabLst>
                <a:tab pos="263525" algn="l"/>
                <a:tab pos="441325" algn="l"/>
              </a:tabLst>
            </a:pPr>
            <a:r>
              <a:rPr lang="en-US" altLang="ko-KR" sz="3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rPr>
              <a:t>8. </a:t>
            </a:r>
            <a:r>
              <a:rPr lang="en-US" altLang="ko-KR" sz="3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</a:rPr>
              <a:t>‘</a:t>
            </a:r>
            <a:r>
              <a:rPr lang="ko-KR" altLang="en-US" sz="3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</a:rPr>
              <a:t>네가 기뻐할 일이 생겼다</a:t>
            </a:r>
            <a:r>
              <a:rPr lang="en-US" altLang="ko-KR" sz="3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</a:rPr>
              <a:t>.’</a:t>
            </a:r>
            <a:r>
              <a:rPr lang="ko-KR" altLang="en-US" sz="3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</a:rPr>
              <a:t>는 □□□을</a:t>
            </a:r>
            <a:r>
              <a:rPr lang="en-US" altLang="ko-KR" sz="3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</a:rPr>
              <a:t>/</a:t>
            </a:r>
            <a:r>
              <a:rPr lang="ko-KR" altLang="en-US" sz="3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</a:rPr>
              <a:t>를 가진 안은문장이다</a:t>
            </a:r>
            <a:r>
              <a:rPr lang="en-US" altLang="ko-KR" sz="3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</a:rPr>
              <a:t>.</a:t>
            </a:r>
            <a:endParaRPr lang="ko-KR" altLang="en-US" sz="3600" b="1" dirty="0">
              <a:solidFill>
                <a:schemeClr val="tx1">
                  <a:lumMod val="75000"/>
                  <a:lumOff val="25000"/>
                </a:schemeClr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2" name="텍스트 개체 틀 10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dirty="0" smtClean="0"/>
              <a:t>3. </a:t>
            </a:r>
            <a:r>
              <a:rPr lang="ko-KR" altLang="en-US" dirty="0" smtClean="0"/>
              <a:t>문장과 글쓰기</a:t>
            </a:r>
            <a:endParaRPr lang="ko-KR" altLang="en-US" dirty="0"/>
          </a:p>
        </p:txBody>
      </p:sp>
      <p:sp>
        <p:nvSpPr>
          <p:cNvPr id="13" name="텍스트 개체 틀 11"/>
          <p:cNvSpPr>
            <a:spLocks noGrp="1"/>
          </p:cNvSpPr>
          <p:nvPr>
            <p:ph type="body" sz="quarter" idx="11"/>
          </p:nvPr>
        </p:nvSpPr>
        <p:spPr>
          <a:xfrm>
            <a:off x="3491880" y="0"/>
            <a:ext cx="5652121" cy="551090"/>
          </a:xfrm>
        </p:spPr>
        <p:txBody>
          <a:bodyPr/>
          <a:lstStyle/>
          <a:p>
            <a:r>
              <a:rPr lang="en-US" altLang="ko-KR" sz="2400" dirty="0" smtClean="0"/>
              <a:t>(1) </a:t>
            </a:r>
            <a:r>
              <a:rPr lang="ko-KR" altLang="en-US" sz="2400" dirty="0" smtClean="0"/>
              <a:t>문장의 짜임</a:t>
            </a:r>
            <a:endParaRPr lang="ko-KR" altLang="en-US" sz="2400" dirty="0"/>
          </a:p>
        </p:txBody>
      </p:sp>
      <p:sp>
        <p:nvSpPr>
          <p:cNvPr id="15" name="어"/>
          <p:cNvSpPr txBox="1"/>
          <p:nvPr/>
        </p:nvSpPr>
        <p:spPr>
          <a:xfrm>
            <a:off x="5436096" y="4797722"/>
            <a:ext cx="3350746" cy="677108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ko-KR" altLang="en-US" sz="4400" b="1" dirty="0" smtClean="0">
                <a:solidFill>
                  <a:schemeClr val="accent5">
                    <a:lumMod val="75000"/>
                  </a:schemeClr>
                </a:solidFill>
              </a:rPr>
              <a:t>관 형 절</a:t>
            </a:r>
            <a:endParaRPr lang="ko-KR" altLang="en-US" sz="44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17" name="직사각형 16"/>
          <p:cNvSpPr/>
          <p:nvPr/>
        </p:nvSpPr>
        <p:spPr>
          <a:xfrm>
            <a:off x="6822216" y="4797152"/>
            <a:ext cx="612000" cy="684000"/>
          </a:xfrm>
          <a:prstGeom prst="rect">
            <a:avLst/>
          </a:prstGeom>
          <a:solidFill>
            <a:schemeClr val="bg1">
              <a:lumMod val="75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/>
          </a:p>
        </p:txBody>
      </p:sp>
      <p:sp>
        <p:nvSpPr>
          <p:cNvPr id="18" name="직사각형 17"/>
          <p:cNvSpPr/>
          <p:nvPr/>
        </p:nvSpPr>
        <p:spPr>
          <a:xfrm>
            <a:off x="6084168" y="4797152"/>
            <a:ext cx="612000" cy="684000"/>
          </a:xfrm>
          <a:prstGeom prst="rect">
            <a:avLst/>
          </a:prstGeom>
          <a:solidFill>
            <a:schemeClr val="bg1">
              <a:lumMod val="75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/>
          </a:p>
        </p:txBody>
      </p:sp>
      <p:sp>
        <p:nvSpPr>
          <p:cNvPr id="19" name="직사각형 18"/>
          <p:cNvSpPr/>
          <p:nvPr/>
        </p:nvSpPr>
        <p:spPr>
          <a:xfrm>
            <a:off x="7560264" y="4797152"/>
            <a:ext cx="612000" cy="684000"/>
          </a:xfrm>
          <a:prstGeom prst="rect">
            <a:avLst/>
          </a:prstGeom>
          <a:solidFill>
            <a:schemeClr val="bg1">
              <a:lumMod val="75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976819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xit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6" dur="3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2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"/>
                            </p:stCondLst>
                            <p:childTnLst>
                              <p:par>
                                <p:cTn id="9" presetID="22" presetClass="exit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10" dur="3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2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00"/>
                            </p:stCondLst>
                            <p:childTnLst>
                              <p:par>
                                <p:cTn id="13" presetID="22" presetClass="exit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14" dur="3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2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 animBg="1"/>
      <p:bldP spid="19" grpId="0" animBg="1"/>
    </p:bldLst>
  </p:timing>
</p:sld>
</file>

<file path=ppt/theme/theme1.xml><?xml version="1.0" encoding="utf-8"?>
<a:theme xmlns:a="http://schemas.openxmlformats.org/drawingml/2006/main" name="15개정 국어(박영목) PPT 테마">
  <a:themeElements>
    <a:clrScheme name="모듈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2291</TotalTime>
  <Words>345</Words>
  <Application>Microsoft Office PowerPoint</Application>
  <PresentationFormat>화면 슬라이드 쇼(4:3)</PresentationFormat>
  <Paragraphs>43</Paragraphs>
  <Slides>11</Slides>
  <Notes>1</Notes>
  <HiddenSlides>0</HiddenSlides>
  <MMClips>0</MMClips>
  <ScaleCrop>false</ScaleCrop>
  <HeadingPairs>
    <vt:vector size="6" baseType="variant">
      <vt:variant>
        <vt:lpstr>사용한 글꼴</vt:lpstr>
      </vt:variant>
      <vt:variant>
        <vt:i4>6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11</vt:i4>
      </vt:variant>
    </vt:vector>
  </HeadingPairs>
  <TitlesOfParts>
    <vt:vector size="18" baseType="lpstr">
      <vt:lpstr>HY견고딕</vt:lpstr>
      <vt:lpstr>HY중고딕</vt:lpstr>
      <vt:lpstr>돋움체</vt:lpstr>
      <vt:lpstr>맑은 고딕</vt:lpstr>
      <vt:lpstr>Arial</vt:lpstr>
      <vt:lpstr>Wingdings</vt:lpstr>
      <vt:lpstr>15개정 국어(박영목) PPT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cp:lastModifiedBy>Lee Dongjoo</cp:lastModifiedBy>
  <cp:revision>449</cp:revision>
  <dcterms:created xsi:type="dcterms:W3CDTF">2017-02-06T07:26:18Z</dcterms:created>
  <dcterms:modified xsi:type="dcterms:W3CDTF">2020-04-28T21:59:13Z</dcterms:modified>
</cp:coreProperties>
</file>