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9"/>
  </p:notesMasterIdLst>
  <p:handoutMasterIdLst>
    <p:handoutMasterId r:id="rId10"/>
  </p:handoutMasterIdLst>
  <p:sldIdLst>
    <p:sldId id="294" r:id="rId2"/>
    <p:sldId id="338" r:id="rId3"/>
    <p:sldId id="342" r:id="rId4"/>
    <p:sldId id="341" r:id="rId5"/>
    <p:sldId id="343" r:id="rId6"/>
    <p:sldId id="344" r:id="rId7"/>
    <p:sldId id="345" r:id="rId8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E166"/>
    <a:srgbClr val="17335D"/>
    <a:srgbClr val="01BF92"/>
    <a:srgbClr val="01A142"/>
    <a:srgbClr val="009999"/>
    <a:srgbClr val="FFC653"/>
    <a:srgbClr val="E4E4E4"/>
    <a:srgbClr val="EEEEEE"/>
    <a:srgbClr val="E0E0E0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45" autoAdjust="0"/>
    <p:restoredTop sz="94660"/>
  </p:normalViewPr>
  <p:slideViewPr>
    <p:cSldViewPr>
      <p:cViewPr>
        <p:scale>
          <a:sx n="70" d="100"/>
          <a:sy n="70" d="100"/>
        </p:scale>
        <p:origin x="-2340" y="-9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94" y="-90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800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r">
              <a:defRPr sz="1300"/>
            </a:lvl1pPr>
          </a:lstStyle>
          <a:p>
            <a:fld id="{690E3FD1-2B09-4978-95C7-2100A7040F52}" type="datetimeFigureOut">
              <a:rPr lang="ko-KR" altLang="en-US" smtClean="0"/>
              <a:pPr/>
              <a:t>2020-04-28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2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r">
              <a:defRPr sz="1300"/>
            </a:lvl1pPr>
          </a:lstStyle>
          <a:p>
            <a:fld id="{1F92E5E5-528A-4591-953F-62E9A869EC9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08563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800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r">
              <a:defRPr sz="1300"/>
            </a:lvl1pPr>
          </a:lstStyle>
          <a:p>
            <a:fld id="{78D940E2-B5BA-4A97-8BB6-4324F1AB1755}" type="datetimeFigureOut">
              <a:rPr lang="ko-KR" altLang="en-US" smtClean="0"/>
              <a:pPr/>
              <a:t>2020-04-28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11175"/>
            <a:ext cx="3398838" cy="25479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9" tIns="47789" rIns="95579" bIns="47789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5579" tIns="47789" rIns="95579" bIns="47789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r">
              <a:defRPr sz="1300"/>
            </a:lvl1pPr>
          </a:lstStyle>
          <a:p>
            <a:fld id="{CD07382C-C63C-42AA-BCB5-4E0F10ABB02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5351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7382C-C63C-42AA-BCB5-4E0F10ABB02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6652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사용자 지정 레이아웃">
    <p:bg>
      <p:bgPr>
        <a:blipFill dpi="0" rotWithShape="1">
          <a:blip r:embed="rId2" cstate="print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무제-1-05.jpg"/>
          <p:cNvPicPr>
            <a:picLocks noChangeAspect="1"/>
          </p:cNvPicPr>
          <p:nvPr userDrawn="1"/>
        </p:nvPicPr>
        <p:blipFill>
          <a:blip r:embed="rId3" cstate="print"/>
          <a:srcRect l="3624" t="54089" r="3623" b="44932"/>
          <a:stretch>
            <a:fillRect/>
          </a:stretch>
        </p:blipFill>
        <p:spPr>
          <a:xfrm>
            <a:off x="0" y="6812281"/>
            <a:ext cx="9144000" cy="45719"/>
          </a:xfrm>
          <a:prstGeom prst="rect">
            <a:avLst/>
          </a:prstGeom>
        </p:spPr>
      </p:pic>
      <p:sp>
        <p:nvSpPr>
          <p:cNvPr id="6" name="텍스트 개체 틀 23"/>
          <p:cNvSpPr>
            <a:spLocks noGrp="1"/>
          </p:cNvSpPr>
          <p:nvPr>
            <p:ph type="body" sz="quarter" idx="15" hasCustomPrompt="1"/>
          </p:nvPr>
        </p:nvSpPr>
        <p:spPr>
          <a:xfrm>
            <a:off x="2643174" y="2561278"/>
            <a:ext cx="5929355" cy="642942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0" algn="r">
              <a:buFontTx/>
              <a:buNone/>
              <a:defRPr sz="4000" spc="-15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  <p:sp>
        <p:nvSpPr>
          <p:cNvPr id="7" name="텍스트 개체 틀 27"/>
          <p:cNvSpPr>
            <a:spLocks noGrp="1"/>
          </p:cNvSpPr>
          <p:nvPr>
            <p:ph type="body" sz="quarter" idx="16" hasCustomPrompt="1"/>
          </p:nvPr>
        </p:nvSpPr>
        <p:spPr>
          <a:xfrm>
            <a:off x="3820900" y="1857364"/>
            <a:ext cx="4751629" cy="4896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84163" indent="-284163" algn="r">
              <a:buFont typeface="+mj-lt"/>
              <a:buNone/>
              <a:defRPr sz="2800" b="1" spc="-150">
                <a:solidFill>
                  <a:srgbClr val="17335D"/>
                </a:solidFill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ko-KR" altLang="en-US" dirty="0"/>
          </a:p>
        </p:txBody>
      </p:sp>
      <p:pic>
        <p:nvPicPr>
          <p:cNvPr id="8" name="그림 7" descr="제목 없음 2.png"/>
          <p:cNvPicPr>
            <a:picLocks noChangeAspect="1"/>
          </p:cNvPicPr>
          <p:nvPr userDrawn="1"/>
        </p:nvPicPr>
        <p:blipFill>
          <a:blip r:embed="rId4" cstate="print"/>
          <a:srcRect r="26668"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sp>
        <p:nvSpPr>
          <p:cNvPr id="9" name="Rectangle 80"/>
          <p:cNvSpPr>
            <a:spLocks noChangeArrowheads="1"/>
          </p:cNvSpPr>
          <p:nvPr userDrawn="1"/>
        </p:nvSpPr>
        <p:spPr bwMode="auto">
          <a:xfrm rot="21368834">
            <a:off x="7014705" y="638886"/>
            <a:ext cx="628869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정</a:t>
            </a:r>
          </a:p>
        </p:txBody>
      </p:sp>
      <p:sp>
        <p:nvSpPr>
          <p:cNvPr id="10" name="Rectangle 81"/>
          <p:cNvSpPr>
            <a:spLocks noChangeArrowheads="1"/>
          </p:cNvSpPr>
          <p:nvPr userDrawn="1"/>
        </p:nvSpPr>
        <p:spPr bwMode="auto">
          <a:xfrm rot="561363">
            <a:off x="6040578" y="684358"/>
            <a:ext cx="749579" cy="903774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원</a:t>
            </a:r>
          </a:p>
        </p:txBody>
      </p:sp>
      <p:sp>
        <p:nvSpPr>
          <p:cNvPr id="11" name="Rectangle 81"/>
          <p:cNvSpPr>
            <a:spLocks noChangeArrowheads="1"/>
          </p:cNvSpPr>
          <p:nvPr userDrawn="1"/>
        </p:nvSpPr>
        <p:spPr bwMode="auto">
          <a:xfrm rot="573490">
            <a:off x="7807754" y="552279"/>
            <a:ext cx="699643" cy="842970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리</a:t>
            </a:r>
            <a:endParaRPr lang="ko-KR" altLang="en-US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Rectangle 80"/>
          <p:cNvSpPr>
            <a:spLocks noChangeArrowheads="1"/>
          </p:cNvSpPr>
          <p:nvPr userDrawn="1"/>
        </p:nvSpPr>
        <p:spPr bwMode="auto">
          <a:xfrm>
            <a:off x="5201144" y="500042"/>
            <a:ext cx="714380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단</a:t>
            </a:r>
          </a:p>
        </p:txBody>
      </p:sp>
      <p:sp>
        <p:nvSpPr>
          <p:cNvPr id="13" name="Rectangle 81"/>
          <p:cNvSpPr>
            <a:spLocks noChangeArrowheads="1"/>
          </p:cNvSpPr>
          <p:nvPr userDrawn="1"/>
        </p:nvSpPr>
        <p:spPr bwMode="auto">
          <a:xfrm rot="20965303">
            <a:off x="4109642" y="506643"/>
            <a:ext cx="930676" cy="1059988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60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소</a:t>
            </a:r>
          </a:p>
        </p:txBody>
      </p:sp>
      <p:pic>
        <p:nvPicPr>
          <p:cNvPr id="14" name="그림 13" descr="제목 없음 2.png"/>
          <p:cNvPicPr>
            <a:picLocks noChangeAspect="1"/>
          </p:cNvPicPr>
          <p:nvPr userDrawn="1"/>
        </p:nvPicPr>
        <p:blipFill>
          <a:blip r:embed="rId4" cstate="print"/>
          <a:srcRect r="26668"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sp>
        <p:nvSpPr>
          <p:cNvPr id="15" name="Rectangle 80"/>
          <p:cNvSpPr>
            <a:spLocks noChangeArrowheads="1"/>
          </p:cNvSpPr>
          <p:nvPr userDrawn="1"/>
        </p:nvSpPr>
        <p:spPr bwMode="auto">
          <a:xfrm rot="21368834">
            <a:off x="7014705" y="638886"/>
            <a:ext cx="628869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정</a:t>
            </a:r>
          </a:p>
        </p:txBody>
      </p:sp>
      <p:sp>
        <p:nvSpPr>
          <p:cNvPr id="16" name="Rectangle 81"/>
          <p:cNvSpPr>
            <a:spLocks noChangeArrowheads="1"/>
          </p:cNvSpPr>
          <p:nvPr userDrawn="1"/>
        </p:nvSpPr>
        <p:spPr bwMode="auto">
          <a:xfrm rot="561363">
            <a:off x="6040578" y="684358"/>
            <a:ext cx="749579" cy="903774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원</a:t>
            </a:r>
          </a:p>
        </p:txBody>
      </p:sp>
      <p:sp>
        <p:nvSpPr>
          <p:cNvPr id="17" name="Rectangle 81"/>
          <p:cNvSpPr>
            <a:spLocks noChangeArrowheads="1"/>
          </p:cNvSpPr>
          <p:nvPr userDrawn="1"/>
        </p:nvSpPr>
        <p:spPr bwMode="auto">
          <a:xfrm rot="573490">
            <a:off x="7807754" y="552279"/>
            <a:ext cx="699643" cy="842970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리</a:t>
            </a:r>
            <a:endParaRPr lang="ko-KR" altLang="en-US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Rectangle 80"/>
          <p:cNvSpPr>
            <a:spLocks noChangeArrowheads="1"/>
          </p:cNvSpPr>
          <p:nvPr userDrawn="1"/>
        </p:nvSpPr>
        <p:spPr bwMode="auto">
          <a:xfrm>
            <a:off x="5201144" y="500042"/>
            <a:ext cx="714380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단</a:t>
            </a:r>
          </a:p>
        </p:txBody>
      </p:sp>
      <p:sp>
        <p:nvSpPr>
          <p:cNvPr id="19" name="Rectangle 81"/>
          <p:cNvSpPr>
            <a:spLocks noChangeArrowheads="1"/>
          </p:cNvSpPr>
          <p:nvPr userDrawn="1"/>
        </p:nvSpPr>
        <p:spPr bwMode="auto">
          <a:xfrm rot="20965303">
            <a:off x="4109642" y="506643"/>
            <a:ext cx="930676" cy="1059988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60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소</a:t>
            </a:r>
          </a:p>
        </p:txBody>
      </p:sp>
      <p:sp>
        <p:nvSpPr>
          <p:cNvPr id="21" name="텍스트 개체 틀 15"/>
          <p:cNvSpPr>
            <a:spLocks noGrp="1"/>
          </p:cNvSpPr>
          <p:nvPr>
            <p:ph type="body" sz="quarter" idx="19" hasCustomPrompt="1"/>
          </p:nvPr>
        </p:nvSpPr>
        <p:spPr>
          <a:xfrm>
            <a:off x="1500166" y="4143380"/>
            <a:ext cx="2286016" cy="642923"/>
          </a:xfrm>
          <a:prstGeom prst="wedgeRoundRectCallout">
            <a:avLst>
              <a:gd name="adj1" fmla="val -56429"/>
              <a:gd name="adj2" fmla="val -30059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anchor="ctr"/>
          <a:lstStyle>
            <a:lvl1pPr algn="ctr">
              <a:buNone/>
              <a:defRPr sz="2800" b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defRPr>
            </a:lvl1pPr>
          </a:lstStyle>
          <a:p>
            <a:pPr lvl="0"/>
            <a:r>
              <a:rPr lang="ko-KR" altLang="en-US" dirty="0" smtClean="0"/>
              <a:t>학습 목표</a:t>
            </a:r>
            <a:endParaRPr lang="ko-KR" altLang="en-US" dirty="0"/>
          </a:p>
        </p:txBody>
      </p:sp>
      <p:sp>
        <p:nvSpPr>
          <p:cNvPr id="22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642910" y="4869160"/>
            <a:ext cx="79296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338400" algn="l" defTabSz="914400" rtl="0" eaLnBrk="1" latinLnBrk="1" hangingPunct="1">
              <a:spcBef>
                <a:spcPts val="0"/>
              </a:spcBef>
              <a:buFont typeface="+mj-lt"/>
              <a:buNone/>
              <a:defRPr lang="ko-KR" altLang="en-US" sz="2800" b="1" kern="1200" spc="-180" baseline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학습 목표를 입력해주세요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pic>
        <p:nvPicPr>
          <p:cNvPr id="23" name="그림 22" descr="무제-1-05.jpg"/>
          <p:cNvPicPr>
            <a:picLocks noChangeAspect="1"/>
          </p:cNvPicPr>
          <p:nvPr userDrawn="1"/>
        </p:nvPicPr>
        <p:blipFill>
          <a:blip r:embed="rId3" cstate="print"/>
          <a:srcRect l="3624" t="54089" r="3623" b="44932"/>
          <a:stretch>
            <a:fillRect/>
          </a:stretch>
        </p:blipFill>
        <p:spPr>
          <a:xfrm>
            <a:off x="-4432" y="6826017"/>
            <a:ext cx="9148432" cy="457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표 개체 틀 13"/>
          <p:cNvSpPr>
            <a:spLocks noGrp="1"/>
          </p:cNvSpPr>
          <p:nvPr>
            <p:ph type="tbl" sz="quarter" idx="14"/>
          </p:nvPr>
        </p:nvSpPr>
        <p:spPr>
          <a:xfrm>
            <a:off x="447675" y="1587500"/>
            <a:ext cx="7943850" cy="463391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표를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핵심정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53" name="텍스트 개체 틀 52"/>
          <p:cNvSpPr>
            <a:spLocks noGrp="1"/>
          </p:cNvSpPr>
          <p:nvPr>
            <p:ph type="body" sz="quarter" idx="13" hasCustomPrompt="1"/>
          </p:nvPr>
        </p:nvSpPr>
        <p:spPr>
          <a:xfrm>
            <a:off x="627154" y="121920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갈  </a:t>
            </a:r>
            <a:r>
              <a:rPr lang="ko-KR" altLang="en-US" dirty="0" err="1" smtClean="0"/>
              <a:t>래</a:t>
            </a:r>
            <a:endParaRPr lang="ko-KR" altLang="en-US" dirty="0"/>
          </a:p>
        </p:txBody>
      </p:sp>
      <p:sp>
        <p:nvSpPr>
          <p:cNvPr id="81" name="텍스트 개체 틀 52"/>
          <p:cNvSpPr>
            <a:spLocks noGrp="1"/>
          </p:cNvSpPr>
          <p:nvPr>
            <p:ph type="body" sz="quarter" idx="15" hasCustomPrompt="1"/>
          </p:nvPr>
        </p:nvSpPr>
        <p:spPr>
          <a:xfrm>
            <a:off x="627154" y="193458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성  격</a:t>
            </a:r>
            <a:endParaRPr lang="ko-KR" altLang="en-US" dirty="0"/>
          </a:p>
        </p:txBody>
      </p:sp>
      <p:sp>
        <p:nvSpPr>
          <p:cNvPr id="93" name="텍스트 개체 틀 52"/>
          <p:cNvSpPr>
            <a:spLocks noGrp="1"/>
          </p:cNvSpPr>
          <p:nvPr>
            <p:ph type="body" sz="quarter" idx="17" hasCustomPrompt="1"/>
          </p:nvPr>
        </p:nvSpPr>
        <p:spPr>
          <a:xfrm>
            <a:off x="627154" y="336534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제  재</a:t>
            </a:r>
            <a:endParaRPr lang="ko-KR" altLang="en-US" dirty="0"/>
          </a:p>
        </p:txBody>
      </p:sp>
      <p:sp>
        <p:nvSpPr>
          <p:cNvPr id="99" name="텍스트 개체 틀 52"/>
          <p:cNvSpPr>
            <a:spLocks noGrp="1"/>
          </p:cNvSpPr>
          <p:nvPr>
            <p:ph type="body" sz="quarter" idx="18" hasCustomPrompt="1"/>
          </p:nvPr>
        </p:nvSpPr>
        <p:spPr>
          <a:xfrm>
            <a:off x="627154" y="408072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주  제</a:t>
            </a:r>
            <a:endParaRPr lang="ko-KR" altLang="en-US" dirty="0"/>
          </a:p>
        </p:txBody>
      </p:sp>
      <p:sp>
        <p:nvSpPr>
          <p:cNvPr id="105" name="텍스트 개체 틀 52"/>
          <p:cNvSpPr>
            <a:spLocks noGrp="1"/>
          </p:cNvSpPr>
          <p:nvPr>
            <p:ph type="body" sz="quarter" idx="19" hasCustomPrompt="1"/>
          </p:nvPr>
        </p:nvSpPr>
        <p:spPr>
          <a:xfrm>
            <a:off x="627154" y="4796101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err="1" smtClean="0"/>
              <a:t>특</a:t>
            </a:r>
            <a:r>
              <a:rPr lang="ko-KR" altLang="en-US" dirty="0" smtClean="0"/>
              <a:t>  징</a:t>
            </a:r>
            <a:endParaRPr lang="ko-KR" altLang="en-US" dirty="0"/>
          </a:p>
        </p:txBody>
      </p:sp>
      <p:sp>
        <p:nvSpPr>
          <p:cNvPr id="60" name="텍스트 개체 틀 52"/>
          <p:cNvSpPr>
            <a:spLocks noGrp="1"/>
          </p:cNvSpPr>
          <p:nvPr>
            <p:ph type="body" sz="quarter" idx="14" hasCustomPrompt="1"/>
          </p:nvPr>
        </p:nvSpPr>
        <p:spPr>
          <a:xfrm>
            <a:off x="627154" y="264996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어  조</a:t>
            </a:r>
            <a:endParaRPr lang="ko-KR" altLang="en-US" dirty="0"/>
          </a:p>
        </p:txBody>
      </p:sp>
      <p:sp>
        <p:nvSpPr>
          <p:cNvPr id="107" name="텍스트 개체 틀 106"/>
          <p:cNvSpPr>
            <a:spLocks noGrp="1"/>
          </p:cNvSpPr>
          <p:nvPr>
            <p:ph type="body" sz="quarter" idx="20" hasCustomPrompt="1"/>
          </p:nvPr>
        </p:nvSpPr>
        <p:spPr>
          <a:xfrm>
            <a:off x="2357437" y="127387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08" name="텍스트 개체 틀 106"/>
          <p:cNvSpPr>
            <a:spLocks noGrp="1"/>
          </p:cNvSpPr>
          <p:nvPr>
            <p:ph type="body" sz="quarter" idx="21" hasCustomPrompt="1"/>
          </p:nvPr>
        </p:nvSpPr>
        <p:spPr>
          <a:xfrm>
            <a:off x="2357437" y="198925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09" name="텍스트 개체 틀 106"/>
          <p:cNvSpPr>
            <a:spLocks noGrp="1"/>
          </p:cNvSpPr>
          <p:nvPr>
            <p:ph type="body" sz="quarter" idx="22" hasCustomPrompt="1"/>
          </p:nvPr>
        </p:nvSpPr>
        <p:spPr>
          <a:xfrm>
            <a:off x="2357437" y="270463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10" name="텍스트 개체 틀 106"/>
          <p:cNvSpPr>
            <a:spLocks noGrp="1"/>
          </p:cNvSpPr>
          <p:nvPr>
            <p:ph type="body" sz="quarter" idx="23" hasCustomPrompt="1"/>
          </p:nvPr>
        </p:nvSpPr>
        <p:spPr>
          <a:xfrm>
            <a:off x="2357437" y="342001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11" name="텍스트 개체 틀 106"/>
          <p:cNvSpPr>
            <a:spLocks noGrp="1"/>
          </p:cNvSpPr>
          <p:nvPr>
            <p:ph type="body" sz="quarter" idx="24" hasCustomPrompt="1"/>
          </p:nvPr>
        </p:nvSpPr>
        <p:spPr>
          <a:xfrm>
            <a:off x="2357437" y="413539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12" name="텍스트 개체 틀 106"/>
          <p:cNvSpPr>
            <a:spLocks noGrp="1"/>
          </p:cNvSpPr>
          <p:nvPr>
            <p:ph type="body" sz="quarter" idx="25" hasCustomPrompt="1"/>
          </p:nvPr>
        </p:nvSpPr>
        <p:spPr>
          <a:xfrm>
            <a:off x="2357437" y="4850774"/>
            <a:ext cx="6033527" cy="1603813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179388">
              <a:buSzPct val="50000"/>
              <a:buFontTx/>
              <a:buBlip>
                <a:blip r:embed="rId2"/>
              </a:buBlip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구성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9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0" name="텍스트 개체 틀 14"/>
          <p:cNvSpPr>
            <a:spLocks noGrp="1"/>
          </p:cNvSpPr>
          <p:nvPr>
            <p:ph type="body" sz="quarter" idx="14" hasCustomPrompt="1"/>
          </p:nvPr>
        </p:nvSpPr>
        <p:spPr>
          <a:xfrm>
            <a:off x="851646" y="1831671"/>
            <a:ext cx="1308847" cy="90698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11" name="텍스트 개체 틀 21"/>
          <p:cNvSpPr>
            <a:spLocks noGrp="1"/>
          </p:cNvSpPr>
          <p:nvPr>
            <p:ph type="body" sz="quarter" idx="15" hasCustomPrompt="1"/>
          </p:nvPr>
        </p:nvSpPr>
        <p:spPr>
          <a:xfrm>
            <a:off x="2294965" y="1656803"/>
            <a:ext cx="5719482" cy="1256725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2" name="텍스트 개체 틀 14"/>
          <p:cNvSpPr>
            <a:spLocks noGrp="1"/>
          </p:cNvSpPr>
          <p:nvPr>
            <p:ph type="body" sz="quarter" idx="16" hasCustomPrompt="1"/>
          </p:nvPr>
        </p:nvSpPr>
        <p:spPr>
          <a:xfrm>
            <a:off x="851646" y="3512554"/>
            <a:ext cx="1308847" cy="90698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13" name="텍스트 개체 틀 21"/>
          <p:cNvSpPr>
            <a:spLocks noGrp="1"/>
          </p:cNvSpPr>
          <p:nvPr>
            <p:ph type="body" sz="quarter" idx="17" hasCustomPrompt="1"/>
          </p:nvPr>
        </p:nvSpPr>
        <p:spPr>
          <a:xfrm>
            <a:off x="2294965" y="3337686"/>
            <a:ext cx="5719482" cy="1256725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텍스트 개체 틀 14"/>
          <p:cNvSpPr>
            <a:spLocks noGrp="1"/>
          </p:cNvSpPr>
          <p:nvPr>
            <p:ph type="body" sz="quarter" idx="18" hasCustomPrompt="1"/>
          </p:nvPr>
        </p:nvSpPr>
        <p:spPr>
          <a:xfrm>
            <a:off x="851646" y="5193436"/>
            <a:ext cx="1308847" cy="90698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15" name="텍스트 개체 틀 21"/>
          <p:cNvSpPr>
            <a:spLocks noGrp="1"/>
          </p:cNvSpPr>
          <p:nvPr>
            <p:ph type="body" sz="quarter" idx="19" hasCustomPrompt="1"/>
          </p:nvPr>
        </p:nvSpPr>
        <p:spPr>
          <a:xfrm>
            <a:off x="2294965" y="5018568"/>
            <a:ext cx="5719482" cy="1256725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구성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13" hasCustomPrompt="1"/>
          </p:nvPr>
        </p:nvSpPr>
        <p:spPr>
          <a:xfrm>
            <a:off x="887506" y="1396642"/>
            <a:ext cx="1308847" cy="1021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4" hasCustomPrompt="1"/>
          </p:nvPr>
        </p:nvSpPr>
        <p:spPr>
          <a:xfrm>
            <a:off x="2294965" y="1199604"/>
            <a:ext cx="5369484" cy="1416050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40" name="텍스트 개체 틀 14"/>
          <p:cNvSpPr>
            <a:spLocks noGrp="1"/>
          </p:cNvSpPr>
          <p:nvPr>
            <p:ph type="body" sz="quarter" idx="15" hasCustomPrompt="1"/>
          </p:nvPr>
        </p:nvSpPr>
        <p:spPr>
          <a:xfrm>
            <a:off x="887506" y="3198548"/>
            <a:ext cx="1308847" cy="1021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41" name="텍스트 개체 틀 21"/>
          <p:cNvSpPr>
            <a:spLocks noGrp="1"/>
          </p:cNvSpPr>
          <p:nvPr>
            <p:ph type="body" sz="quarter" idx="16" hasCustomPrompt="1"/>
          </p:nvPr>
        </p:nvSpPr>
        <p:spPr>
          <a:xfrm>
            <a:off x="2294965" y="3001510"/>
            <a:ext cx="5369484" cy="1416050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42" name="텍스트 개체 틀 14"/>
          <p:cNvSpPr>
            <a:spLocks noGrp="1"/>
          </p:cNvSpPr>
          <p:nvPr>
            <p:ph type="body" sz="quarter" idx="17" hasCustomPrompt="1"/>
          </p:nvPr>
        </p:nvSpPr>
        <p:spPr>
          <a:xfrm>
            <a:off x="887506" y="5009419"/>
            <a:ext cx="1308847" cy="1021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43" name="텍스트 개체 틀 21"/>
          <p:cNvSpPr>
            <a:spLocks noGrp="1"/>
          </p:cNvSpPr>
          <p:nvPr>
            <p:ph type="body" sz="quarter" idx="18" hasCustomPrompt="1"/>
          </p:nvPr>
        </p:nvSpPr>
        <p:spPr>
          <a:xfrm>
            <a:off x="2294965" y="4812381"/>
            <a:ext cx="5369484" cy="1416050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계구성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543050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19" name="텍스트 개체 틀 17"/>
          <p:cNvSpPr>
            <a:spLocks noGrp="1"/>
          </p:cNvSpPr>
          <p:nvPr>
            <p:ph type="body" sz="quarter" idx="15" hasCustomPrompt="1"/>
          </p:nvPr>
        </p:nvSpPr>
        <p:spPr>
          <a:xfrm>
            <a:off x="2400300" y="1543050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0" name="텍스트 개체 틀 17"/>
          <p:cNvSpPr>
            <a:spLocks noGrp="1"/>
          </p:cNvSpPr>
          <p:nvPr>
            <p:ph type="body" sz="quarter" idx="16" hasCustomPrompt="1"/>
          </p:nvPr>
        </p:nvSpPr>
        <p:spPr>
          <a:xfrm>
            <a:off x="476250" y="2602706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1" name="텍스트 개체 틀 17"/>
          <p:cNvSpPr>
            <a:spLocks noGrp="1"/>
          </p:cNvSpPr>
          <p:nvPr>
            <p:ph type="body" sz="quarter" idx="17" hasCustomPrompt="1"/>
          </p:nvPr>
        </p:nvSpPr>
        <p:spPr>
          <a:xfrm>
            <a:off x="2400300" y="2602706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17"/>
          <p:cNvSpPr>
            <a:spLocks noGrp="1"/>
          </p:cNvSpPr>
          <p:nvPr>
            <p:ph type="body" sz="quarter" idx="18" hasCustomPrompt="1"/>
          </p:nvPr>
        </p:nvSpPr>
        <p:spPr>
          <a:xfrm>
            <a:off x="476250" y="3662362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3" name="텍스트 개체 틀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00300" y="3662362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4" name="텍스트 개체 틀 17"/>
          <p:cNvSpPr>
            <a:spLocks noGrp="1"/>
          </p:cNvSpPr>
          <p:nvPr>
            <p:ph type="body" sz="quarter" idx="20" hasCustomPrompt="1"/>
          </p:nvPr>
        </p:nvSpPr>
        <p:spPr>
          <a:xfrm>
            <a:off x="476250" y="4722018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5" name="텍스트 개체 틀 17"/>
          <p:cNvSpPr>
            <a:spLocks noGrp="1"/>
          </p:cNvSpPr>
          <p:nvPr>
            <p:ph type="body" sz="quarter" idx="21" hasCustomPrompt="1"/>
          </p:nvPr>
        </p:nvSpPr>
        <p:spPr>
          <a:xfrm>
            <a:off x="2400300" y="4722018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6" name="텍스트 개체 틀 17"/>
          <p:cNvSpPr>
            <a:spLocks noGrp="1"/>
          </p:cNvSpPr>
          <p:nvPr>
            <p:ph type="body" sz="quarter" idx="22" hasCustomPrompt="1"/>
          </p:nvPr>
        </p:nvSpPr>
        <p:spPr>
          <a:xfrm>
            <a:off x="476250" y="5781675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7" name="텍스트 개체 틀 17"/>
          <p:cNvSpPr>
            <a:spLocks noGrp="1"/>
          </p:cNvSpPr>
          <p:nvPr>
            <p:ph type="body" sz="quarter" idx="23" hasCustomPrompt="1"/>
          </p:nvPr>
        </p:nvSpPr>
        <p:spPr>
          <a:xfrm>
            <a:off x="2400300" y="5781675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계구성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543050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19" name="텍스트 개체 틀 17"/>
          <p:cNvSpPr>
            <a:spLocks noGrp="1"/>
          </p:cNvSpPr>
          <p:nvPr>
            <p:ph type="body" sz="quarter" idx="15" hasCustomPrompt="1"/>
          </p:nvPr>
        </p:nvSpPr>
        <p:spPr>
          <a:xfrm>
            <a:off x="2400300" y="1543050"/>
            <a:ext cx="6019800" cy="10953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17"/>
          <p:cNvSpPr>
            <a:spLocks noGrp="1"/>
          </p:cNvSpPr>
          <p:nvPr>
            <p:ph type="body" sz="quarter" idx="18" hasCustomPrompt="1"/>
          </p:nvPr>
        </p:nvSpPr>
        <p:spPr>
          <a:xfrm>
            <a:off x="476250" y="2843212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3" name="텍스트 개체 틀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00300" y="2843211"/>
            <a:ext cx="6019800" cy="156686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marR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26" name="텍스트 개체 틀 17"/>
          <p:cNvSpPr>
            <a:spLocks noGrp="1"/>
          </p:cNvSpPr>
          <p:nvPr>
            <p:ph type="body" sz="quarter" idx="22" hasCustomPrompt="1"/>
          </p:nvPr>
        </p:nvSpPr>
        <p:spPr>
          <a:xfrm>
            <a:off x="476250" y="4610100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7" name="텍스트 개체 틀 17"/>
          <p:cNvSpPr>
            <a:spLocks noGrp="1"/>
          </p:cNvSpPr>
          <p:nvPr>
            <p:ph type="body" sz="quarter" idx="23" hasCustomPrompt="1"/>
          </p:nvPr>
        </p:nvSpPr>
        <p:spPr>
          <a:xfrm>
            <a:off x="2400300" y="4610099"/>
            <a:ext cx="6019800" cy="18764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marR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표+그림+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4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79" name="텍스트 개체 틀 78"/>
          <p:cNvSpPr>
            <a:spLocks noGrp="1"/>
          </p:cNvSpPr>
          <p:nvPr>
            <p:ph type="body" sz="quarter" idx="14" hasCustomPrompt="1"/>
          </p:nvPr>
        </p:nvSpPr>
        <p:spPr>
          <a:xfrm>
            <a:off x="585173" y="1638300"/>
            <a:ext cx="2276475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algn="ctr" defTabSz="914400" rtl="0" eaLnBrk="1" latinLnBrk="1" hangingPunct="1">
              <a:lnSpc>
                <a:spcPct val="80000"/>
              </a:lnSpc>
            </a:pPr>
            <a:r>
              <a:rPr lang="ko-KR" altLang="en-US" dirty="0" smtClean="0"/>
              <a:t>내용 입력</a:t>
            </a:r>
            <a:endParaRPr lang="en-US" altLang="ko-KR" dirty="0" smtClean="0"/>
          </a:p>
        </p:txBody>
      </p:sp>
      <p:sp>
        <p:nvSpPr>
          <p:cNvPr id="84" name="텍스트 개체 틀 78"/>
          <p:cNvSpPr>
            <a:spLocks noGrp="1"/>
          </p:cNvSpPr>
          <p:nvPr>
            <p:ph type="body" sz="quarter" idx="15" hasCustomPrompt="1"/>
          </p:nvPr>
        </p:nvSpPr>
        <p:spPr>
          <a:xfrm>
            <a:off x="6034702" y="1638300"/>
            <a:ext cx="2276475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algn="ctr" defTabSz="914400" rtl="0" eaLnBrk="1" latinLnBrk="1" hangingPunct="1">
              <a:lnSpc>
                <a:spcPct val="80000"/>
              </a:lnSpc>
            </a:pPr>
            <a:r>
              <a:rPr lang="ko-KR" altLang="en-US" dirty="0" smtClean="0"/>
              <a:t>내용 입력</a:t>
            </a:r>
            <a:endParaRPr lang="en-US" altLang="ko-KR" dirty="0" smtClean="0"/>
          </a:p>
        </p:txBody>
      </p:sp>
      <p:sp>
        <p:nvSpPr>
          <p:cNvPr id="88" name="텍스트 개체 틀 78"/>
          <p:cNvSpPr>
            <a:spLocks noGrp="1"/>
          </p:cNvSpPr>
          <p:nvPr>
            <p:ph type="body" sz="quarter" idx="16" hasCustomPrompt="1"/>
          </p:nvPr>
        </p:nvSpPr>
        <p:spPr>
          <a:xfrm>
            <a:off x="3309938" y="1638300"/>
            <a:ext cx="2276475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algn="ctr" defTabSz="914400" rtl="0" eaLnBrk="1" latinLnBrk="1" hangingPunct="1">
              <a:lnSpc>
                <a:spcPct val="80000"/>
              </a:lnSpc>
            </a:pPr>
            <a:r>
              <a:rPr lang="ko-KR" altLang="en-US" dirty="0" smtClean="0"/>
              <a:t>내용 입력</a:t>
            </a:r>
            <a:endParaRPr lang="en-US" altLang="ko-KR" dirty="0" smtClean="0"/>
          </a:p>
        </p:txBody>
      </p:sp>
      <p:sp>
        <p:nvSpPr>
          <p:cNvPr id="89" name="텍스트 개체 틀 51"/>
          <p:cNvSpPr>
            <a:spLocks noGrp="1"/>
          </p:cNvSpPr>
          <p:nvPr>
            <p:ph type="body" sz="quarter" idx="17" hasCustomPrompt="1"/>
          </p:nvPr>
        </p:nvSpPr>
        <p:spPr>
          <a:xfrm>
            <a:off x="521004" y="4581525"/>
            <a:ext cx="2447925" cy="17907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-180975" algn="l" defTabSz="914400" rtl="0" eaLnBrk="1" latinLnBrk="1" hangingPunct="1">
              <a:buSzPct val="50000"/>
              <a:buFontTx/>
              <a:buBlip>
                <a:blip r:embed="rId2"/>
              </a:buBlip>
              <a:tabLst/>
              <a:defRPr lang="ko-KR" altLang="en-US" sz="2800" kern="1200" spc="-7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 주세요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  <p:sp>
        <p:nvSpPr>
          <p:cNvPr id="94" name="텍스트 개체 틀 51"/>
          <p:cNvSpPr>
            <a:spLocks noGrp="1"/>
          </p:cNvSpPr>
          <p:nvPr>
            <p:ph type="body" sz="quarter" idx="18" hasCustomPrompt="1"/>
          </p:nvPr>
        </p:nvSpPr>
        <p:spPr>
          <a:xfrm>
            <a:off x="3216579" y="4581525"/>
            <a:ext cx="2447925" cy="17907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-180975" algn="l" defTabSz="914400" rtl="0" eaLnBrk="1" latinLnBrk="1" hangingPunct="1">
              <a:buSzPct val="50000"/>
              <a:buFontTx/>
              <a:buBlip>
                <a:blip r:embed="rId2"/>
              </a:buBlip>
              <a:tabLst/>
              <a:defRPr lang="ko-KR" altLang="en-US" sz="2800" kern="1200" spc="-7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266700" lvl="0" indent="-180975" algn="l" defTabSz="914400" rtl="0" eaLnBrk="1" latinLnBrk="1" hangingPunct="1">
              <a:spcBef>
                <a:spcPct val="20000"/>
              </a:spcBef>
              <a:buSzPct val="50000"/>
              <a:buFontTx/>
              <a:buBlip>
                <a:blip r:embed="rId2"/>
              </a:buBlip>
              <a:tabLst/>
            </a:pPr>
            <a:r>
              <a:rPr lang="ko-KR" altLang="en-US" dirty="0" smtClean="0"/>
              <a:t>내용을 입력해 주세요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  <p:sp>
        <p:nvSpPr>
          <p:cNvPr id="95" name="텍스트 개체 틀 51"/>
          <p:cNvSpPr>
            <a:spLocks noGrp="1"/>
          </p:cNvSpPr>
          <p:nvPr>
            <p:ph type="body" sz="quarter" idx="19" hasCustomPrompt="1"/>
          </p:nvPr>
        </p:nvSpPr>
        <p:spPr>
          <a:xfrm>
            <a:off x="5919788" y="4581525"/>
            <a:ext cx="2447925" cy="17907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-180975" algn="l" defTabSz="914400" rtl="0" eaLnBrk="1" latinLnBrk="1" hangingPunct="1">
              <a:buSzPct val="50000"/>
              <a:buFontTx/>
              <a:buBlip>
                <a:blip r:embed="rId2"/>
              </a:buBlip>
              <a:tabLst/>
              <a:defRPr lang="ko-KR" altLang="en-US" sz="2800" kern="1200" spc="-7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266700" lvl="0" indent="-180975" algn="l" defTabSz="914400" rtl="0" eaLnBrk="1" latinLnBrk="1" hangingPunct="1">
              <a:spcBef>
                <a:spcPct val="20000"/>
              </a:spcBef>
              <a:buSzPct val="50000"/>
              <a:buFontTx/>
              <a:buBlip>
                <a:blip r:embed="rId2"/>
              </a:buBlip>
              <a:tabLst/>
            </a:pPr>
            <a:r>
              <a:rPr lang="ko-KR" altLang="en-US" dirty="0" smtClean="0"/>
              <a:t>내용을 입력해 주세요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직선 연결선 8"/>
          <p:cNvCxnSpPr/>
          <p:nvPr/>
        </p:nvCxnSpPr>
        <p:spPr>
          <a:xfrm>
            <a:off x="833438" y="3743325"/>
            <a:ext cx="7477125" cy="0"/>
          </a:xfrm>
          <a:prstGeom prst="line">
            <a:avLst/>
          </a:prstGeom>
          <a:ln w="1270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텍스트 개체 틀 14"/>
          <p:cNvSpPr>
            <a:spLocks noGrp="1"/>
          </p:cNvSpPr>
          <p:nvPr>
            <p:ph type="body" sz="quarter" idx="11" hasCustomPrompt="1"/>
          </p:nvPr>
        </p:nvSpPr>
        <p:spPr>
          <a:xfrm>
            <a:off x="976544" y="1598188"/>
            <a:ext cx="7599285" cy="212155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l" defTabSz="914400" rtl="0" eaLnBrk="1" latinLnBrk="1" hangingPunct="1">
              <a:buNone/>
              <a:defRPr lang="ko-KR" altLang="en-US" sz="28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2" hasCustomPrompt="1"/>
          </p:nvPr>
        </p:nvSpPr>
        <p:spPr>
          <a:xfrm>
            <a:off x="976544" y="3773488"/>
            <a:ext cx="7581900" cy="22542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marR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2800" b="1" kern="1200" dirty="0" smtClean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답을 입력해주세요</a:t>
            </a:r>
            <a:endParaRPr lang="ko-KR" altLang="en-US" dirty="0"/>
          </a:p>
        </p:txBody>
      </p:sp>
      <p:sp>
        <p:nvSpPr>
          <p:cNvPr id="11" name="텍스트 개체 틀 12"/>
          <p:cNvSpPr>
            <a:spLocks noGrp="1"/>
          </p:cNvSpPr>
          <p:nvPr>
            <p:ph type="body" sz="quarter" idx="13" hasCustomPrompt="1"/>
          </p:nvPr>
        </p:nvSpPr>
        <p:spPr>
          <a:xfrm>
            <a:off x="548629" y="1527563"/>
            <a:ext cx="42914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>
              <a:buNone/>
              <a:defRPr lang="ko-KR" altLang="en-US" sz="4000" b="1" kern="1200" spc="-150" noProof="0" dirty="0">
                <a:solidFill>
                  <a:srgbClr val="92D05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ko-KR" dirty="0" smtClean="0"/>
              <a:t>1.</a:t>
            </a:r>
            <a:endParaRPr lang="ko-KR" altLang="en-US" dirty="0"/>
          </a:p>
        </p:txBody>
      </p:sp>
      <p:pic>
        <p:nvPicPr>
          <p:cNvPr id="10" name="그림 9" descr="003.png"/>
          <p:cNvPicPr>
            <a:picLocks noChangeAspect="1"/>
          </p:cNvPicPr>
          <p:nvPr/>
        </p:nvPicPr>
        <p:blipFill>
          <a:blip r:embed="rId2" cstate="print"/>
          <a:srcRect l="17968" t="5208" r="14844" b="76042"/>
          <a:stretch>
            <a:fillRect/>
          </a:stretch>
        </p:blipFill>
        <p:spPr>
          <a:xfrm>
            <a:off x="2603486" y="285728"/>
            <a:ext cx="5802352" cy="1214446"/>
          </a:xfrm>
          <a:prstGeom prst="rect">
            <a:avLst/>
          </a:prstGeom>
        </p:spPr>
      </p:pic>
      <p:sp>
        <p:nvSpPr>
          <p:cNvPr id="12" name="직각 삼각형 11"/>
          <p:cNvSpPr/>
          <p:nvPr/>
        </p:nvSpPr>
        <p:spPr>
          <a:xfrm rot="5400000">
            <a:off x="250029" y="-250028"/>
            <a:ext cx="1500173" cy="2000232"/>
          </a:xfrm>
          <a:prstGeom prst="rtTriangle">
            <a:avLst/>
          </a:prstGeom>
          <a:solidFill>
            <a:srgbClr val="FDD541"/>
          </a:solidFill>
          <a:ln>
            <a:noFill/>
          </a:ln>
          <a:effectLst>
            <a:outerShdw blurRad="165100" dist="38100" dir="2700000" algn="tl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직각 삼각형 12"/>
          <p:cNvSpPr/>
          <p:nvPr/>
        </p:nvSpPr>
        <p:spPr>
          <a:xfrm rot="16200000">
            <a:off x="6643702" y="4357697"/>
            <a:ext cx="1857364" cy="3143243"/>
          </a:xfrm>
          <a:prstGeom prst="rtTriangle">
            <a:avLst/>
          </a:prstGeom>
          <a:solidFill>
            <a:schemeClr val="accent5"/>
          </a:solidFill>
          <a:ln>
            <a:noFill/>
          </a:ln>
          <a:effectLst>
            <a:outerShdw blurRad="177800" dist="38100" dir="13500000" algn="b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답이 'O'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0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4705350" cy="612645"/>
          </a:xfrm>
          <a:prstGeom prst="rect">
            <a:avLst/>
          </a:prstGeom>
          <a:noFill/>
        </p:spPr>
        <p:txBody>
          <a:bodyPr wrap="square" lIns="216000" tIns="1800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l" defTabSz="914400" rtl="0" eaLnBrk="1" latinLnBrk="1" hangingPunct="1">
              <a:buFont typeface="+mj-lt"/>
              <a:buNone/>
              <a:defRPr lang="ko-KR" altLang="en-US" sz="2800" kern="1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en-US" altLang="ko-KR" dirty="0" smtClean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33925" y="0"/>
            <a:ext cx="4410075" cy="612645"/>
          </a:xfrm>
          <a:prstGeom prst="rect">
            <a:avLst/>
          </a:prstGeom>
          <a:noFill/>
        </p:spPr>
        <p:txBody>
          <a:bodyPr wrap="square" lIns="0" tIns="180000" rIns="21600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r" defTabSz="914400" rtl="0" eaLnBrk="1" latinLnBrk="1" hangingPunct="1">
              <a:buFont typeface="+mj-lt"/>
              <a:buNone/>
              <a:defRPr lang="ko-KR" altLang="en-US" sz="2800" b="1" kern="1200" spc="-18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661988" y="923925"/>
            <a:ext cx="7820025" cy="28384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200" b="1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pic>
        <p:nvPicPr>
          <p:cNvPr id="9" name="그림 8" descr="013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24000" contrast="73000"/>
          </a:blip>
          <a:srcRect l="22292" t="57778" r="58333" b="11528"/>
          <a:stretch>
            <a:fillRect/>
          </a:stretch>
        </p:blipFill>
        <p:spPr>
          <a:xfrm>
            <a:off x="2038350" y="3962400"/>
            <a:ext cx="1771650" cy="2105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답이 'X'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0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그림 8" descr="014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24000" contrast="73000"/>
          </a:blip>
          <a:stretch>
            <a:fillRect/>
          </a:stretch>
        </p:blipFill>
        <p:spPr>
          <a:xfrm>
            <a:off x="-30" y="3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661988" y="923925"/>
            <a:ext cx="7820025" cy="28384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200" b="1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7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4705350" cy="612645"/>
          </a:xfrm>
          <a:prstGeom prst="rect">
            <a:avLst/>
          </a:prstGeom>
          <a:noFill/>
        </p:spPr>
        <p:txBody>
          <a:bodyPr wrap="square" lIns="216000" tIns="1800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l" defTabSz="914400" rtl="0" eaLnBrk="1" latinLnBrk="1" hangingPunct="1">
              <a:buFont typeface="+mj-lt"/>
              <a:buNone/>
              <a:defRPr lang="ko-KR" altLang="en-US" sz="2800" kern="1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en-US" altLang="ko-KR" dirty="0" smtClean="0"/>
          </a:p>
        </p:txBody>
      </p:sp>
      <p:sp>
        <p:nvSpPr>
          <p:cNvPr id="10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33925" y="0"/>
            <a:ext cx="4410075" cy="612645"/>
          </a:xfrm>
          <a:prstGeom prst="rect">
            <a:avLst/>
          </a:prstGeom>
          <a:noFill/>
        </p:spPr>
        <p:txBody>
          <a:bodyPr wrap="square" lIns="0" tIns="180000" rIns="21600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r" defTabSz="914400" rtl="0" eaLnBrk="1" latinLnBrk="1" hangingPunct="1">
              <a:buFont typeface="+mj-lt"/>
              <a:buNone/>
              <a:defRPr lang="ko-KR" altLang="en-US" sz="2800" b="1" kern="1200" spc="-18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소단원 퀴즈 표지">
    <p:bg>
      <p:bgPr>
        <a:blipFill dpi="0" rotWithShape="1">
          <a:blip r:embed="rId2" cstate="print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직사각형 30"/>
          <p:cNvSpPr/>
          <p:nvPr userDrawn="1"/>
        </p:nvSpPr>
        <p:spPr>
          <a:xfrm>
            <a:off x="8929718" y="0"/>
            <a:ext cx="21431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203200" dist="50800" dir="10800000">
              <a:prstClr val="black">
                <a:alpha val="2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 descr="05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3909" y="4951562"/>
            <a:ext cx="1342488" cy="1516386"/>
          </a:xfrm>
          <a:prstGeom prst="rect">
            <a:avLst/>
          </a:prstGeom>
        </p:spPr>
      </p:pic>
      <p:sp>
        <p:nvSpPr>
          <p:cNvPr id="8" name="텍스트 개체 틀 9"/>
          <p:cNvSpPr>
            <a:spLocks noGrp="1"/>
          </p:cNvSpPr>
          <p:nvPr>
            <p:ph type="body" sz="quarter" idx="10" hasCustomPrompt="1"/>
          </p:nvPr>
        </p:nvSpPr>
        <p:spPr>
          <a:xfrm>
            <a:off x="1107257" y="4143380"/>
            <a:ext cx="6929486" cy="5544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ctr">
              <a:buFont typeface="+mj-lt"/>
              <a:buNone/>
              <a:tabLst>
                <a:tab pos="361950" algn="l"/>
                <a:tab pos="2597150" algn="l"/>
              </a:tabLst>
              <a:defRPr sz="4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소단원명을</a:t>
            </a:r>
            <a:r>
              <a:rPr lang="ko-KR" altLang="en-US" dirty="0" smtClean="0"/>
              <a:t> 입력해주세요</a:t>
            </a:r>
            <a:endParaRPr lang="ko-KR" altLang="en-US" dirty="0"/>
          </a:p>
        </p:txBody>
      </p:sp>
      <p:sp>
        <p:nvSpPr>
          <p:cNvPr id="9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571876"/>
            <a:ext cx="64008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49263" indent="-449263" algn="ctr" defTabSz="914400" rtl="0" eaLnBrk="1" latinLnBrk="1" hangingPunct="1">
              <a:buFont typeface="+mj-lt"/>
              <a:buNone/>
              <a:tabLst>
                <a:tab pos="2795588" algn="l"/>
              </a:tabLst>
              <a:defRPr lang="ko-KR" altLang="en-US" sz="3200" b="1" kern="1200" spc="-150" dirty="0">
                <a:solidFill>
                  <a:srgbClr val="17335D"/>
                </a:solidFill>
                <a:latin typeface="+mj-ea"/>
                <a:ea typeface="+mj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 smtClean="0"/>
              <a:t>1. </a:t>
            </a:r>
            <a:r>
              <a:rPr lang="ko-KR" altLang="en-US" dirty="0" err="1" smtClean="0"/>
              <a:t>단원명을</a:t>
            </a:r>
            <a:r>
              <a:rPr lang="ko-KR" altLang="en-US" dirty="0" smtClean="0"/>
              <a:t> 입력해주세요</a:t>
            </a:r>
            <a:endParaRPr lang="ko-KR" altLang="en-US" dirty="0"/>
          </a:p>
        </p:txBody>
      </p:sp>
      <p:grpSp>
        <p:nvGrpSpPr>
          <p:cNvPr id="2" name="그룹 214"/>
          <p:cNvGrpSpPr/>
          <p:nvPr/>
        </p:nvGrpSpPr>
        <p:grpSpPr>
          <a:xfrm>
            <a:off x="1142976" y="2071678"/>
            <a:ext cx="6858048" cy="1285882"/>
            <a:chOff x="1142976" y="2214554"/>
            <a:chExt cx="6858048" cy="1285882"/>
          </a:xfrm>
          <a:effectLst>
            <a:outerShdw blurRad="177800" dist="38100" dir="5400000" sx="101000" sy="101000" algn="t" rotWithShape="0">
              <a:prstClr val="black">
                <a:alpha val="22000"/>
              </a:prstClr>
            </a:outerShdw>
          </a:effectLst>
        </p:grpSpPr>
        <p:sp>
          <p:nvSpPr>
            <p:cNvPr id="1104" name="Rectangle 80"/>
            <p:cNvSpPr>
              <a:spLocks noChangeArrowheads="1"/>
            </p:cNvSpPr>
            <p:nvPr userDrawn="1"/>
          </p:nvSpPr>
          <p:spPr bwMode="auto">
            <a:xfrm>
              <a:off x="5360680" y="2214554"/>
              <a:ext cx="1285882" cy="1285882"/>
            </a:xfrm>
            <a:prstGeom prst="rect">
              <a:avLst/>
            </a:prstGeom>
            <a:solidFill>
              <a:srgbClr val="FEC23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1105" name="Rectangle 81"/>
            <p:cNvSpPr>
              <a:spLocks noChangeArrowheads="1"/>
            </p:cNvSpPr>
            <p:nvPr userDrawn="1"/>
          </p:nvSpPr>
          <p:spPr bwMode="auto">
            <a:xfrm>
              <a:off x="3857621" y="2214554"/>
              <a:ext cx="1280165" cy="1285882"/>
            </a:xfrm>
            <a:prstGeom prst="rect">
              <a:avLst/>
            </a:prstGeom>
            <a:solidFill>
              <a:srgbClr val="F794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5" name="Rectangle 81"/>
            <p:cNvSpPr>
              <a:spLocks noChangeArrowheads="1"/>
            </p:cNvSpPr>
            <p:nvPr userDrawn="1"/>
          </p:nvSpPr>
          <p:spPr bwMode="auto">
            <a:xfrm>
              <a:off x="6720859" y="2214554"/>
              <a:ext cx="1280165" cy="1285882"/>
            </a:xfrm>
            <a:prstGeom prst="rect">
              <a:avLst/>
            </a:prstGeom>
            <a:solidFill>
              <a:srgbClr val="F794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6" name="Rectangle 80"/>
            <p:cNvSpPr>
              <a:spLocks noChangeArrowheads="1"/>
            </p:cNvSpPr>
            <p:nvPr userDrawn="1"/>
          </p:nvSpPr>
          <p:spPr bwMode="auto">
            <a:xfrm>
              <a:off x="2497440" y="2214554"/>
              <a:ext cx="1285882" cy="1285882"/>
            </a:xfrm>
            <a:prstGeom prst="rect">
              <a:avLst/>
            </a:prstGeom>
            <a:solidFill>
              <a:srgbClr val="FEC23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7" name="Rectangle 81"/>
            <p:cNvSpPr>
              <a:spLocks noChangeArrowheads="1"/>
            </p:cNvSpPr>
            <p:nvPr userDrawn="1"/>
          </p:nvSpPr>
          <p:spPr bwMode="auto">
            <a:xfrm>
              <a:off x="1142976" y="2214554"/>
              <a:ext cx="1280165" cy="1285882"/>
            </a:xfrm>
            <a:prstGeom prst="rect">
              <a:avLst/>
            </a:prstGeom>
            <a:solidFill>
              <a:srgbClr val="F794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8" name="TextBox 207"/>
            <p:cNvSpPr txBox="1"/>
            <p:nvPr userDrawn="1"/>
          </p:nvSpPr>
          <p:spPr>
            <a:xfrm>
              <a:off x="1214414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소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9" name="TextBox 208"/>
            <p:cNvSpPr txBox="1"/>
            <p:nvPr userDrawn="1"/>
          </p:nvSpPr>
          <p:spPr>
            <a:xfrm>
              <a:off x="2571736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단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10" name="TextBox 209"/>
            <p:cNvSpPr txBox="1"/>
            <p:nvPr userDrawn="1"/>
          </p:nvSpPr>
          <p:spPr>
            <a:xfrm>
              <a:off x="3929058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원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11" name="TextBox 210"/>
            <p:cNvSpPr txBox="1"/>
            <p:nvPr userDrawn="1"/>
          </p:nvSpPr>
          <p:spPr>
            <a:xfrm>
              <a:off x="5434975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err="1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퀴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12" name="TextBox 211"/>
            <p:cNvSpPr txBox="1"/>
            <p:nvPr userDrawn="1"/>
          </p:nvSpPr>
          <p:spPr>
            <a:xfrm>
              <a:off x="6792297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즈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</p:grpSp>
      <p:cxnSp>
        <p:nvCxnSpPr>
          <p:cNvPr id="213" name="직선 연결선 212"/>
          <p:cNvCxnSpPr/>
          <p:nvPr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직사각형 213"/>
          <p:cNvSpPr/>
          <p:nvPr/>
        </p:nvSpPr>
        <p:spPr>
          <a:xfrm>
            <a:off x="8929718" y="0"/>
            <a:ext cx="21431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203200" dist="50800" dir="10800000">
              <a:prstClr val="black">
                <a:alpha val="2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0" name="직선 연결선 29"/>
          <p:cNvCxnSpPr/>
          <p:nvPr userDrawn="1"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그림 4" descr="047.png"/>
          <p:cNvPicPr>
            <a:picLocks noChangeAspect="1"/>
          </p:cNvPicPr>
          <p:nvPr/>
        </p:nvPicPr>
        <p:blipFill>
          <a:blip r:embed="rId4" cstate="print"/>
          <a:srcRect r="44577" b="32857"/>
          <a:stretch>
            <a:fillRect/>
          </a:stretch>
        </p:blipFill>
        <p:spPr>
          <a:xfrm rot="994172">
            <a:off x="6981159" y="5210224"/>
            <a:ext cx="2664691" cy="22768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칸문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0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661988" y="1857364"/>
            <a:ext cx="7820025" cy="28384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600" b="1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6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4705350" cy="612645"/>
          </a:xfrm>
          <a:prstGeom prst="rect">
            <a:avLst/>
          </a:prstGeom>
          <a:noFill/>
        </p:spPr>
        <p:txBody>
          <a:bodyPr wrap="square" lIns="216000" tIns="1800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l" defTabSz="914400" rtl="0" eaLnBrk="1" latinLnBrk="1" hangingPunct="1">
              <a:buFont typeface="+mj-lt"/>
              <a:buNone/>
              <a:defRPr lang="ko-KR" altLang="en-US" sz="2800" kern="1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en-US" altLang="ko-KR" dirty="0" smtClean="0"/>
          </a:p>
        </p:txBody>
      </p:sp>
      <p:sp>
        <p:nvSpPr>
          <p:cNvPr id="8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33925" y="0"/>
            <a:ext cx="4410075" cy="612645"/>
          </a:xfrm>
          <a:prstGeom prst="rect">
            <a:avLst/>
          </a:prstGeom>
          <a:noFill/>
        </p:spPr>
        <p:txBody>
          <a:bodyPr wrap="square" lIns="0" tIns="180000" rIns="21600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r" defTabSz="914400" rtl="0" eaLnBrk="1" latinLnBrk="1" hangingPunct="1">
              <a:buFont typeface="+mj-lt"/>
              <a:buNone/>
              <a:defRPr lang="ko-KR" altLang="en-US" sz="2800" b="1" kern="1200" spc="-18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229286"/>
            <a:ext cx="2178050" cy="671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>
            <a:lvl1pPr marL="538163" indent="-358775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26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605675" y="2061135"/>
            <a:ext cx="7560000" cy="861359"/>
          </a:xfrm>
          <a:prstGeom prst="rect">
            <a:avLst/>
          </a:prstGeom>
        </p:spPr>
        <p:txBody>
          <a:bodyPr anchor="ctr"/>
          <a:lstStyle>
            <a:lvl1pPr marL="34290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4000" b="1" spc="-15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342900" lvl="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28" name="그림 개체 틀 27"/>
          <p:cNvSpPr>
            <a:spLocks noGrp="1"/>
          </p:cNvSpPr>
          <p:nvPr>
            <p:ph type="pic" sz="quarter" idx="15"/>
          </p:nvPr>
        </p:nvSpPr>
        <p:spPr>
          <a:xfrm>
            <a:off x="607587" y="3083858"/>
            <a:ext cx="7558088" cy="2842279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defRPr lang="ko-KR" altLang="en-US" sz="32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indent="-342900" algn="just" defTabSz="914400" rtl="0" eaLnBrk="1" latinLnBrk="1" hangingPunct="1">
              <a:spcBef>
                <a:spcPct val="20000"/>
              </a:spcBef>
              <a:buFont typeface="Arial" pitchFamily="34" charset="0"/>
              <a:buNone/>
              <a:tabLst>
                <a:tab pos="0" algn="l"/>
                <a:tab pos="542925" algn="l"/>
              </a:tabLst>
            </a:pPr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어-예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229286"/>
            <a:ext cx="2178050" cy="671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>
            <a:lvl1pPr marL="538163" indent="-358775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33" name="텍스트 개체 틀 15"/>
          <p:cNvSpPr>
            <a:spLocks noGrp="1"/>
          </p:cNvSpPr>
          <p:nvPr>
            <p:ph type="body" sz="quarter" idx="16" hasCustomPrompt="1"/>
          </p:nvPr>
        </p:nvSpPr>
        <p:spPr>
          <a:xfrm>
            <a:off x="3666570" y="1326775"/>
            <a:ext cx="3550210" cy="582707"/>
          </a:xfrm>
          <a:prstGeom prst="rect">
            <a:avLst/>
          </a:prstGeom>
          <a:effectLst/>
        </p:spPr>
        <p:txBody>
          <a:bodyPr bIns="0" anchor="ctr"/>
          <a:lstStyle>
            <a:lvl1pPr marL="0" indent="0" algn="r">
              <a:buNone/>
              <a:defRPr sz="2800" b="1" spc="-150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4" name="텍스트 개체 틀 15"/>
          <p:cNvSpPr>
            <a:spLocks noGrp="1"/>
          </p:cNvSpPr>
          <p:nvPr>
            <p:ph type="body" sz="quarter" idx="17" hasCustomPrompt="1"/>
          </p:nvPr>
        </p:nvSpPr>
        <p:spPr>
          <a:xfrm>
            <a:off x="7225552" y="1443318"/>
            <a:ext cx="977153" cy="466164"/>
          </a:xfrm>
          <a:prstGeom prst="rect">
            <a:avLst/>
          </a:prstGeom>
          <a:effectLst/>
        </p:spPr>
        <p:txBody>
          <a:bodyPr lIns="0" tIns="0" rIns="0" bIns="0" anchor="ctr"/>
          <a:lstStyle>
            <a:lvl1pPr marL="0" indent="0" algn="l">
              <a:buNone/>
              <a:defRPr lang="ko-KR" altLang="en-US" sz="2300" b="1" kern="1200" spc="-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7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605675" y="2061135"/>
            <a:ext cx="7560000" cy="861359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lang="en-US" altLang="ko-KR" sz="4000" b="1" kern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38" name="텍스트 개체 틀 25"/>
          <p:cNvSpPr>
            <a:spLocks noGrp="1"/>
          </p:cNvSpPr>
          <p:nvPr>
            <p:ph type="body" sz="quarter" idx="18" hasCustomPrompt="1"/>
          </p:nvPr>
        </p:nvSpPr>
        <p:spPr>
          <a:xfrm>
            <a:off x="605675" y="3083112"/>
            <a:ext cx="7560000" cy="861359"/>
          </a:xfrm>
          <a:prstGeom prst="rect">
            <a:avLst/>
          </a:prstGeom>
        </p:spPr>
        <p:txBody>
          <a:bodyPr/>
          <a:lstStyle>
            <a:lvl1pPr algn="ctr">
              <a:buNone/>
              <a:defRPr sz="3600" b="0" spc="-15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어-영영풀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229286"/>
            <a:ext cx="2178050" cy="671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>
            <a:lvl1pPr marL="538163" indent="-358775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33" name="텍스트 개체 틀 15"/>
          <p:cNvSpPr>
            <a:spLocks noGrp="1"/>
          </p:cNvSpPr>
          <p:nvPr>
            <p:ph type="body" sz="quarter" idx="16" hasCustomPrompt="1"/>
          </p:nvPr>
        </p:nvSpPr>
        <p:spPr>
          <a:xfrm>
            <a:off x="3666570" y="1326775"/>
            <a:ext cx="3550210" cy="582707"/>
          </a:xfrm>
          <a:prstGeom prst="rect">
            <a:avLst/>
          </a:prstGeom>
          <a:effectLst/>
        </p:spPr>
        <p:txBody>
          <a:bodyPr bIns="0" anchor="ctr"/>
          <a:lstStyle>
            <a:lvl1pPr marL="0" indent="0" algn="r">
              <a:buNone/>
              <a:defRPr sz="2800" b="1" spc="-150" baseline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4" name="텍스트 개체 틀 15"/>
          <p:cNvSpPr>
            <a:spLocks noGrp="1"/>
          </p:cNvSpPr>
          <p:nvPr>
            <p:ph type="body" sz="quarter" idx="17" hasCustomPrompt="1"/>
          </p:nvPr>
        </p:nvSpPr>
        <p:spPr>
          <a:xfrm>
            <a:off x="7225552" y="1443318"/>
            <a:ext cx="977153" cy="466164"/>
          </a:xfrm>
          <a:prstGeom prst="rect">
            <a:avLst/>
          </a:prstGeom>
          <a:effectLst/>
        </p:spPr>
        <p:txBody>
          <a:bodyPr lIns="0" tIns="0" rIns="0" bIns="0" anchor="ctr"/>
          <a:lstStyle>
            <a:lvl1pPr marL="0" indent="0" algn="l">
              <a:buNone/>
              <a:defRPr sz="2300" b="1" spc="-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</a:t>
            </a:r>
            <a:r>
              <a:rPr lang="en-US" altLang="ko-KR" dirty="0" smtClean="0"/>
              <a:t> </a:t>
            </a:r>
            <a:r>
              <a:rPr lang="ko-KR" altLang="en-US" dirty="0" smtClean="0"/>
              <a:t>입력해주세요</a:t>
            </a:r>
            <a:endParaRPr lang="ko-KR" altLang="en-US" dirty="0"/>
          </a:p>
        </p:txBody>
      </p:sp>
      <p:sp>
        <p:nvSpPr>
          <p:cNvPr id="37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605675" y="2061135"/>
            <a:ext cx="7560000" cy="3873500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lang="en-US" altLang="ko-KR" sz="4000" b="0" kern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숙어+예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17"/>
          <p:cNvSpPr>
            <a:spLocks noGrp="1"/>
          </p:cNvSpPr>
          <p:nvPr>
            <p:ph type="body" sz="quarter" idx="16" hasCustomPrompt="1"/>
          </p:nvPr>
        </p:nvSpPr>
        <p:spPr>
          <a:xfrm>
            <a:off x="762000" y="1283075"/>
            <a:ext cx="7369175" cy="7620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algn="ctr">
              <a:buNone/>
              <a:defRPr lang="ko-KR" altLang="en-US" sz="4500" b="1" kern="1200" spc="-100" baseline="0" dirty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7" hasCustomPrompt="1"/>
          </p:nvPr>
        </p:nvSpPr>
        <p:spPr>
          <a:xfrm>
            <a:off x="466725" y="226751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8" name="텍스트 개체 틀 19"/>
          <p:cNvSpPr>
            <a:spLocks noGrp="1"/>
          </p:cNvSpPr>
          <p:nvPr>
            <p:ph type="body" sz="quarter" idx="18" hasCustomPrompt="1"/>
          </p:nvPr>
        </p:nvSpPr>
        <p:spPr>
          <a:xfrm>
            <a:off x="466725" y="286814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lang="ko-KR" altLang="en-US" sz="3200" kern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3" name="텍스트 개체 틀 19"/>
          <p:cNvSpPr>
            <a:spLocks noGrp="1"/>
          </p:cNvSpPr>
          <p:nvPr>
            <p:ph type="body" sz="quarter" idx="19" hasCustomPrompt="1"/>
          </p:nvPr>
        </p:nvSpPr>
        <p:spPr>
          <a:xfrm>
            <a:off x="466725" y="392598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8" name="텍스트 개체 틀 19"/>
          <p:cNvSpPr>
            <a:spLocks noGrp="1"/>
          </p:cNvSpPr>
          <p:nvPr>
            <p:ph type="body" sz="quarter" idx="20" hasCustomPrompt="1"/>
          </p:nvPr>
        </p:nvSpPr>
        <p:spPr>
          <a:xfrm>
            <a:off x="466725" y="452661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표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5" name="표 개체 틀 13"/>
          <p:cNvSpPr>
            <a:spLocks noGrp="1"/>
          </p:cNvSpPr>
          <p:nvPr>
            <p:ph type="tbl" sz="quarter" idx="14"/>
          </p:nvPr>
        </p:nvSpPr>
        <p:spPr>
          <a:xfrm>
            <a:off x="447675" y="1238250"/>
            <a:ext cx="7972425" cy="513397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표를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독해정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738703" y="1678994"/>
            <a:ext cx="7666595" cy="2321268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2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20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525245" y="4420232"/>
            <a:ext cx="258899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269875" algn="l" defTabSz="914400" rtl="0" eaLnBrk="1" latinLnBrk="1" hangingPunct="1">
              <a:buFont typeface="+mj-lt"/>
              <a:buNone/>
              <a:defRPr lang="ko-KR" altLang="en-US" sz="2800" b="1" kern="1200" spc="-70" baseline="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 입력</a:t>
            </a:r>
            <a:endParaRPr lang="ko-KR" altLang="en-US" dirty="0"/>
          </a:p>
        </p:txBody>
      </p:sp>
      <p:sp>
        <p:nvSpPr>
          <p:cNvPr id="27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9" name="텍스트 개체 틀 51"/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5011847"/>
            <a:ext cx="7467600" cy="1273215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269875" algn="l" defTabSz="914400" rtl="0" eaLnBrk="1" latinLnBrk="1" hangingPunct="1">
              <a:buFont typeface="+mj-lt"/>
              <a:buNone/>
              <a:defRPr lang="ko-KR" altLang="en-US" sz="2800" b="0" kern="1200" spc="-7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361950" marR="0" lvl="0" indent="-269875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ko-KR" altLang="en-US" sz="2500" b="0" i="0" u="none" strike="noStrike" kern="1200" cap="none" spc="-7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내용 입력</a:t>
            </a:r>
            <a:endParaRPr kumimoji="0" lang="ko-KR" altLang="en-US" sz="2500" b="0" i="0" u="none" strike="noStrike" kern="1200" cap="none" spc="-7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대화문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0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24" name="그림 개체 틀 23"/>
          <p:cNvSpPr>
            <a:spLocks noGrp="1"/>
          </p:cNvSpPr>
          <p:nvPr>
            <p:ph type="pic" sz="quarter" idx="17"/>
          </p:nvPr>
        </p:nvSpPr>
        <p:spPr>
          <a:xfrm>
            <a:off x="762000" y="1828800"/>
            <a:ext cx="900000" cy="900000"/>
          </a:xfrm>
          <a:prstGeom prst="roundRect">
            <a:avLst>
              <a:gd name="adj" fmla="val 10455"/>
            </a:avLst>
          </a:prstGeom>
        </p:spPr>
        <p:txBody>
          <a:bodyPr/>
          <a:lstStyle>
            <a:lvl1pPr>
              <a:buFontTx/>
              <a:buNone/>
              <a:defRPr sz="9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27" name="텍스트 개체 틀 26"/>
          <p:cNvSpPr>
            <a:spLocks noGrp="1"/>
          </p:cNvSpPr>
          <p:nvPr>
            <p:ph type="body" sz="quarter" idx="18" hasCustomPrompt="1"/>
          </p:nvPr>
        </p:nvSpPr>
        <p:spPr>
          <a:xfrm>
            <a:off x="1766047" y="1828800"/>
            <a:ext cx="6406404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  <p:sp>
        <p:nvSpPr>
          <p:cNvPr id="28" name="텍스트 개체 틀 26"/>
          <p:cNvSpPr>
            <a:spLocks noGrp="1"/>
          </p:cNvSpPr>
          <p:nvPr>
            <p:ph type="body" sz="quarter" idx="19" hasCustomPrompt="1"/>
          </p:nvPr>
        </p:nvSpPr>
        <p:spPr>
          <a:xfrm>
            <a:off x="1775013" y="2801073"/>
            <a:ext cx="6397438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  <p:sp>
        <p:nvSpPr>
          <p:cNvPr id="17" name="그림 개체 틀 23"/>
          <p:cNvSpPr>
            <a:spLocks noGrp="1"/>
          </p:cNvSpPr>
          <p:nvPr>
            <p:ph type="pic" sz="quarter" idx="20"/>
          </p:nvPr>
        </p:nvSpPr>
        <p:spPr>
          <a:xfrm>
            <a:off x="762000" y="4333152"/>
            <a:ext cx="900000" cy="900000"/>
          </a:xfrm>
          <a:prstGeom prst="roundRect">
            <a:avLst>
              <a:gd name="adj" fmla="val 10455"/>
            </a:avLst>
          </a:prstGeom>
        </p:spPr>
        <p:txBody>
          <a:bodyPr/>
          <a:lstStyle>
            <a:lvl1pPr>
              <a:buFontTx/>
              <a:buNone/>
              <a:defRPr sz="9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18" name="텍스트 개체 틀 26"/>
          <p:cNvSpPr>
            <a:spLocks noGrp="1"/>
          </p:cNvSpPr>
          <p:nvPr>
            <p:ph type="body" sz="quarter" idx="21" hasCustomPrompt="1"/>
          </p:nvPr>
        </p:nvSpPr>
        <p:spPr>
          <a:xfrm>
            <a:off x="1766047" y="4333152"/>
            <a:ext cx="6406404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  <p:sp>
        <p:nvSpPr>
          <p:cNvPr id="19" name="텍스트 개체 틀 26"/>
          <p:cNvSpPr>
            <a:spLocks noGrp="1"/>
          </p:cNvSpPr>
          <p:nvPr>
            <p:ph type="body" sz="quarter" idx="22" hasCustomPrompt="1"/>
          </p:nvPr>
        </p:nvSpPr>
        <p:spPr>
          <a:xfrm>
            <a:off x="1775013" y="5305425"/>
            <a:ext cx="6397438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단 인물 소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TextBox 10" hidden="1"/>
          <p:cNvSpPr txBox="1"/>
          <p:nvPr/>
        </p:nvSpPr>
        <p:spPr>
          <a:xfrm>
            <a:off x="323850" y="1647825"/>
            <a:ext cx="256222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ko-KR" altLang="en-US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윤용규</a:t>
            </a:r>
            <a:r>
              <a:rPr lang="en-US" altLang="ko-KR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말 대가리</a:t>
            </a:r>
            <a:r>
              <a:rPr lang="en-US" altLang="ko-KR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en-US" altLang="ko-KR" sz="2400" b="1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7" hasCustomPrompt="1"/>
          </p:nvPr>
        </p:nvSpPr>
        <p:spPr>
          <a:xfrm>
            <a:off x="323849" y="1647825"/>
            <a:ext cx="3249668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algn="l" defTabSz="914400" rtl="0" eaLnBrk="1" latinLnBrk="1" hangingPunct="1">
              <a:buNone/>
              <a:defRPr lang="ko-KR" altLang="en-US" sz="2800" b="1" kern="120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8"/>
          </p:nvPr>
        </p:nvSpPr>
        <p:spPr>
          <a:xfrm>
            <a:off x="2028825" y="2185988"/>
            <a:ext cx="6316663" cy="16605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0" algn="just" defTabSz="914400" rtl="0" eaLnBrk="1" latinLnBrk="1" hangingPunct="1">
              <a:spcBef>
                <a:spcPct val="20000"/>
              </a:spcBef>
              <a:buNone/>
              <a:defRPr lang="ko-KR" altLang="en-US" sz="2800" kern="1200" spc="-1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4" name="그림 개체 틀 23"/>
          <p:cNvSpPr>
            <a:spLocks noGrp="1"/>
          </p:cNvSpPr>
          <p:nvPr>
            <p:ph type="pic" sz="quarter" idx="19"/>
          </p:nvPr>
        </p:nvSpPr>
        <p:spPr>
          <a:xfrm>
            <a:off x="595966" y="2276872"/>
            <a:ext cx="1320042" cy="1479194"/>
          </a:xfrm>
          <a:prstGeom prst="roundRect">
            <a:avLst>
              <a:gd name="adj" fmla="val 8290"/>
            </a:avLst>
          </a:prstGeom>
        </p:spPr>
        <p:txBody>
          <a:bodyPr/>
          <a:lstStyle>
            <a:lvl1pPr>
              <a:defRPr sz="11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  <p:sp>
        <p:nvSpPr>
          <p:cNvPr id="25" name="텍스트 개체 틀 19"/>
          <p:cNvSpPr>
            <a:spLocks noGrp="1"/>
          </p:cNvSpPr>
          <p:nvPr>
            <p:ph type="body" sz="quarter" idx="20" hasCustomPrompt="1"/>
          </p:nvPr>
        </p:nvSpPr>
        <p:spPr>
          <a:xfrm>
            <a:off x="323849" y="4159797"/>
            <a:ext cx="3249668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algn="l" defTabSz="914400" rtl="0" eaLnBrk="1" latinLnBrk="1" hangingPunct="1">
              <a:buNone/>
              <a:defRPr lang="ko-KR" altLang="en-US" sz="2800" b="1" kern="120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6" name="텍스트 개체 틀 21"/>
          <p:cNvSpPr>
            <a:spLocks noGrp="1"/>
          </p:cNvSpPr>
          <p:nvPr>
            <p:ph type="body" sz="quarter" idx="21"/>
          </p:nvPr>
        </p:nvSpPr>
        <p:spPr>
          <a:xfrm>
            <a:off x="2028825" y="4697960"/>
            <a:ext cx="6316663" cy="16605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0" algn="just" defTabSz="914400" rtl="0" eaLnBrk="1" latinLnBrk="1" hangingPunct="1">
              <a:spcBef>
                <a:spcPct val="20000"/>
              </a:spcBef>
              <a:buNone/>
              <a:defRPr lang="ko-KR" altLang="en-US" sz="2800" kern="1200" spc="-1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7" name="그림 개체 틀 23"/>
          <p:cNvSpPr>
            <a:spLocks noGrp="1"/>
          </p:cNvSpPr>
          <p:nvPr>
            <p:ph type="pic" sz="quarter" idx="22"/>
          </p:nvPr>
        </p:nvSpPr>
        <p:spPr>
          <a:xfrm>
            <a:off x="595966" y="4797152"/>
            <a:ext cx="1321200" cy="1479600"/>
          </a:xfrm>
          <a:prstGeom prst="roundRect">
            <a:avLst>
              <a:gd name="adj" fmla="val 8290"/>
            </a:avLst>
          </a:prstGeom>
        </p:spPr>
        <p:txBody>
          <a:bodyPr/>
          <a:lstStyle>
            <a:lvl1pPr>
              <a:defRPr sz="11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작품 정리 표지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텍스트 개체 틀 29"/>
          <p:cNvSpPr>
            <a:spLocks noGrp="1"/>
          </p:cNvSpPr>
          <p:nvPr>
            <p:ph type="body" sz="quarter" idx="11" hasCustomPrompt="1"/>
          </p:nvPr>
        </p:nvSpPr>
        <p:spPr>
          <a:xfrm>
            <a:off x="6012160" y="332656"/>
            <a:ext cx="2699739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r" defTabSz="914400" rtl="0" eaLnBrk="1" latinLnBrk="1" hangingPunct="1">
              <a:buNone/>
              <a:defRPr lang="ko-KR" altLang="en-US" sz="1500" kern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돋움체" pitchFamily="49" charset="-127"/>
                <a:ea typeface="돋움체" pitchFamily="49" charset="-127"/>
                <a:cs typeface="+mn-cs"/>
              </a:defRPr>
            </a:lvl1pPr>
            <a:lvl2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2pPr>
            <a:lvl3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3pPr>
            <a:lvl4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4pPr>
            <a:lvl5pPr marL="0" algn="ctr" defTabSz="914400" rtl="0" eaLnBrk="1" latinLnBrk="1" hangingPunct="1">
              <a:buNone/>
              <a:defRPr lang="ko-KR" altLang="en-US" sz="1500" kern="1200" spc="-180" dirty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err="1" smtClean="0"/>
              <a:t>단원별</a:t>
            </a:r>
            <a:r>
              <a:rPr lang="ko-KR" altLang="en-US" dirty="0" smtClean="0"/>
              <a:t> 내용 정리 판서 자료</a:t>
            </a:r>
          </a:p>
        </p:txBody>
      </p:sp>
      <p:sp>
        <p:nvSpPr>
          <p:cNvPr id="9" name="사각형 설명선 8"/>
          <p:cNvSpPr/>
          <p:nvPr/>
        </p:nvSpPr>
        <p:spPr>
          <a:xfrm>
            <a:off x="214282" y="285728"/>
            <a:ext cx="1357322" cy="285752"/>
          </a:xfrm>
          <a:prstGeom prst="wedgeRectCallout">
            <a:avLst>
              <a:gd name="adj1" fmla="val 41236"/>
              <a:gd name="adj2" fmla="val 804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0" hasCustomPrompt="1"/>
          </p:nvPr>
        </p:nvSpPr>
        <p:spPr>
          <a:xfrm>
            <a:off x="254510" y="340648"/>
            <a:ext cx="127236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algn="ctr" defTabSz="914400" rtl="0" eaLnBrk="1" latinLnBrk="1" hangingPunct="1">
              <a:buNone/>
              <a:defRPr lang="ko-KR" altLang="en-US" sz="1500" b="1" kern="1200" cap="none" spc="0" dirty="0" smtClean="0">
                <a:ln w="3175">
                  <a:noFill/>
                </a:ln>
                <a:solidFill>
                  <a:schemeClr val="bg1"/>
                </a:solidFill>
                <a:effectLst/>
                <a:latin typeface="+mn-ea"/>
                <a:ea typeface="+mn-ea"/>
                <a:cs typeface="+mn-cs"/>
              </a:defRPr>
            </a:lvl1pPr>
            <a:lvl2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2pPr>
            <a:lvl3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3pPr>
            <a:lvl4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4pPr>
            <a:lvl5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과목 </a:t>
            </a:r>
            <a:r>
              <a:rPr lang="en-US" altLang="ko-KR" dirty="0" smtClean="0"/>
              <a:t>/ </a:t>
            </a:r>
            <a:r>
              <a:rPr lang="ko-KR" altLang="en-US" dirty="0" smtClean="0"/>
              <a:t>저자</a:t>
            </a:r>
          </a:p>
        </p:txBody>
      </p:sp>
      <p:pic>
        <p:nvPicPr>
          <p:cNvPr id="11" name="그림 10" descr="무제-1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88244" y="2428868"/>
            <a:ext cx="7796799" cy="4429132"/>
          </a:xfrm>
          <a:prstGeom prst="rect">
            <a:avLst/>
          </a:prstGeom>
        </p:spPr>
      </p:pic>
      <p:sp>
        <p:nvSpPr>
          <p:cNvPr id="12" name="텍스트 개체 틀 37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785926"/>
            <a:ext cx="914399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87313" indent="-87313" algn="ctr" defTabSz="914400" rtl="0" eaLnBrk="1" latinLnBrk="1" hangingPunct="1">
              <a:buFont typeface="+mj-lt"/>
              <a:buNone/>
              <a:tabLst/>
              <a:defRPr lang="ko-KR" altLang="en-US" sz="3600" b="1" kern="1200" spc="-150" dirty="0" smtClean="0">
                <a:solidFill>
                  <a:srgbClr val="17335D"/>
                </a:solidFill>
                <a:latin typeface="+mn-ea"/>
                <a:ea typeface="+mn-ea"/>
                <a:cs typeface="Arial" pitchFamily="34" charset="0"/>
              </a:defRPr>
            </a:lvl1pPr>
            <a:lvl2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2pPr>
            <a:lvl3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3pPr>
            <a:lvl4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4pPr>
            <a:lvl5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5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ko-KR" altLang="en-US" dirty="0" smtClean="0"/>
          </a:p>
        </p:txBody>
      </p:sp>
      <p:sp>
        <p:nvSpPr>
          <p:cNvPr id="13" name="텍스트 개체 틀 39"/>
          <p:cNvSpPr>
            <a:spLocks noGrp="1"/>
          </p:cNvSpPr>
          <p:nvPr>
            <p:ph type="body" sz="quarter" idx="13" hasCustomPrompt="1"/>
          </p:nvPr>
        </p:nvSpPr>
        <p:spPr>
          <a:xfrm>
            <a:off x="-20164" y="2394702"/>
            <a:ext cx="91641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0" algn="ctr" defTabSz="914400" rtl="0" eaLnBrk="1" latinLnBrk="1" hangingPunct="1">
              <a:buNone/>
              <a:defRPr lang="ko-KR" altLang="en-US" sz="4400" kern="1200" spc="-300" dirty="0" smtClean="0">
                <a:solidFill>
                  <a:schemeClr val="accent5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제목을 입력해주세요</a:t>
            </a:r>
          </a:p>
        </p:txBody>
      </p:sp>
      <p:sp>
        <p:nvSpPr>
          <p:cNvPr id="14" name="텍스트 개체 틀 41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3261840"/>
            <a:ext cx="91440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14338" indent="-414338" algn="ctr" defTabSz="914400" rtl="0" eaLnBrk="1" latinLnBrk="1" hangingPunct="1">
              <a:buNone/>
              <a:defRPr lang="ko-KR" altLang="en-US" sz="3600" kern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소제목을 입력해주세요</a:t>
            </a:r>
          </a:p>
        </p:txBody>
      </p:sp>
      <p:sp>
        <p:nvSpPr>
          <p:cNvPr id="10" name="사각형 설명선 9"/>
          <p:cNvSpPr/>
          <p:nvPr userDrawn="1"/>
        </p:nvSpPr>
        <p:spPr>
          <a:xfrm>
            <a:off x="214282" y="285728"/>
            <a:ext cx="1357322" cy="285752"/>
          </a:xfrm>
          <a:prstGeom prst="wedgeRectCallout">
            <a:avLst>
              <a:gd name="adj1" fmla="val 41236"/>
              <a:gd name="adj2" fmla="val 804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 descr="무제-1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88244" y="2428868"/>
            <a:ext cx="7796799" cy="44291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단계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50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52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53860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9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0" name="텍스트 개체 틀 8"/>
          <p:cNvSpPr>
            <a:spLocks noGrp="1"/>
          </p:cNvSpPr>
          <p:nvPr>
            <p:ph type="body" sz="quarter" idx="16" hasCustomPrompt="1"/>
          </p:nvPr>
        </p:nvSpPr>
        <p:spPr>
          <a:xfrm>
            <a:off x="755649" y="2120901"/>
            <a:ext cx="7664451" cy="1691974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8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7" name="모서리가 둥근 직사각형 6"/>
          <p:cNvSpPr/>
          <p:nvPr/>
        </p:nvSpPr>
        <p:spPr>
          <a:xfrm>
            <a:off x="7358082" y="425754"/>
            <a:ext cx="1581326" cy="28860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000</a:t>
            </a:r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모서리가 둥근 직사각형 7"/>
          <p:cNvSpPr/>
          <p:nvPr userDrawn="1"/>
        </p:nvSpPr>
        <p:spPr>
          <a:xfrm>
            <a:off x="7358082" y="425754"/>
            <a:ext cx="1581326" cy="28860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000</a:t>
            </a:r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소단원 정리 표지-2">
    <p:bg>
      <p:bgPr>
        <a:blipFill dpi="0" rotWithShape="1">
          <a:blip r:embed="rId2" cstate="print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그림 19" descr="제목 없음 2.png"/>
          <p:cNvPicPr>
            <a:picLocks noChangeAspect="1"/>
          </p:cNvPicPr>
          <p:nvPr/>
        </p:nvPicPr>
        <p:blipFill>
          <a:blip r:embed="rId3" cstate="print"/>
          <a:srcRect r="26668"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pic>
        <p:nvPicPr>
          <p:cNvPr id="21" name="그림 20" descr="무제-1-05.jpg"/>
          <p:cNvPicPr>
            <a:picLocks noChangeAspect="1"/>
          </p:cNvPicPr>
          <p:nvPr/>
        </p:nvPicPr>
        <p:blipFill>
          <a:blip r:embed="rId4" cstate="print"/>
          <a:srcRect l="3624" t="54089" r="3623" b="44932"/>
          <a:stretch>
            <a:fillRect/>
          </a:stretch>
        </p:blipFill>
        <p:spPr>
          <a:xfrm>
            <a:off x="0" y="6812281"/>
            <a:ext cx="9144000" cy="45719"/>
          </a:xfrm>
          <a:prstGeom prst="rect">
            <a:avLst/>
          </a:prstGeom>
        </p:spPr>
      </p:pic>
      <p:sp>
        <p:nvSpPr>
          <p:cNvPr id="6" name="텍스트 개체 틀 23"/>
          <p:cNvSpPr>
            <a:spLocks noGrp="1"/>
          </p:cNvSpPr>
          <p:nvPr>
            <p:ph type="body" sz="quarter" idx="15" hasCustomPrompt="1"/>
          </p:nvPr>
        </p:nvSpPr>
        <p:spPr>
          <a:xfrm>
            <a:off x="2643174" y="2643182"/>
            <a:ext cx="5929355" cy="642942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0" algn="r">
              <a:buFontTx/>
              <a:buNone/>
              <a:defRPr sz="4000" spc="-15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  <p:sp>
        <p:nvSpPr>
          <p:cNvPr id="7" name="텍스트 개체 틀 27"/>
          <p:cNvSpPr>
            <a:spLocks noGrp="1"/>
          </p:cNvSpPr>
          <p:nvPr>
            <p:ph type="body" sz="quarter" idx="16" hasCustomPrompt="1"/>
          </p:nvPr>
        </p:nvSpPr>
        <p:spPr>
          <a:xfrm>
            <a:off x="3820900" y="1939268"/>
            <a:ext cx="4751629" cy="4896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84163" indent="-284163" algn="r">
              <a:buFont typeface="+mj-lt"/>
              <a:buNone/>
              <a:defRPr sz="2800" b="1" spc="-150">
                <a:solidFill>
                  <a:srgbClr val="17335D"/>
                </a:solidFill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ko-KR" altLang="en-US" dirty="0"/>
          </a:p>
        </p:txBody>
      </p:sp>
      <p:sp>
        <p:nvSpPr>
          <p:cNvPr id="17" name="텍스트 개체 틀 16"/>
          <p:cNvSpPr>
            <a:spLocks noGrp="1"/>
          </p:cNvSpPr>
          <p:nvPr>
            <p:ph type="body" sz="quarter" idx="10" hasCustomPrompt="1"/>
          </p:nvPr>
        </p:nvSpPr>
        <p:spPr>
          <a:xfrm>
            <a:off x="642910" y="3714752"/>
            <a:ext cx="764386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 algn="l" defTabSz="914400" rtl="0" eaLnBrk="1" latinLnBrk="1" hangingPunct="1">
              <a:buFontTx/>
              <a:buNone/>
              <a:defRPr lang="ko-KR" altLang="en-US" sz="3600" b="0" kern="1200" cap="none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  <a:cs typeface="Arial" pitchFamily="34" charset="0"/>
              </a:defRPr>
            </a:lvl1pPr>
            <a:lvl2pPr marL="0" algn="l" defTabSz="914400" rtl="0" eaLnBrk="1" latinLnBrk="1" hangingPunct="1"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2pPr>
            <a:lvl3pPr marL="0" algn="l" defTabSz="914400" rtl="0" eaLnBrk="1" latinLnBrk="1" hangingPunct="1"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3pPr>
            <a:lvl4pPr marL="0" algn="l" defTabSz="914400" rtl="0" eaLnBrk="1" latinLnBrk="1" hangingPunct="1"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4pPr>
            <a:lvl5pPr marL="0" algn="l" defTabSz="914400" rtl="0" eaLnBrk="1" latinLnBrk="1" hangingPunct="1">
              <a:defRPr lang="ko-KR" altLang="en-US" sz="4700" b="1" kern="1200" spc="-150" dirty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5pPr>
          </a:lstStyle>
          <a:p>
            <a:pPr lvl="0"/>
            <a:r>
              <a:rPr lang="ko-KR" altLang="en-US" dirty="0" smtClean="0"/>
              <a:t>학습 목표를 입력해주세요</a:t>
            </a:r>
            <a:endParaRPr lang="ko-KR" altLang="en-US" dirty="0"/>
          </a:p>
        </p:txBody>
      </p:sp>
      <p:sp>
        <p:nvSpPr>
          <p:cNvPr id="13" name="그림 개체 틀 8"/>
          <p:cNvSpPr>
            <a:spLocks noGrp="1"/>
          </p:cNvSpPr>
          <p:nvPr>
            <p:ph type="pic" sz="quarter" idx="17"/>
          </p:nvPr>
        </p:nvSpPr>
        <p:spPr>
          <a:xfrm>
            <a:off x="357158" y="785794"/>
            <a:ext cx="1928826" cy="1785950"/>
          </a:xfrm>
          <a:prstGeom prst="roundRect">
            <a:avLst>
              <a:gd name="adj" fmla="val 4682"/>
            </a:avLst>
          </a:prstGeom>
        </p:spPr>
        <p:txBody>
          <a:bodyPr/>
          <a:lstStyle>
            <a:lvl1pPr algn="l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9" hasCustomPrompt="1"/>
          </p:nvPr>
        </p:nvSpPr>
        <p:spPr>
          <a:xfrm>
            <a:off x="285720" y="2643182"/>
            <a:ext cx="2286016" cy="642923"/>
          </a:xfrm>
          <a:prstGeom prst="wedgeRoundRectCallout">
            <a:avLst>
              <a:gd name="adj1" fmla="val -42461"/>
              <a:gd name="adj2" fmla="val 132484"/>
              <a:gd name="adj3" fmla="val 16667"/>
            </a:avLst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none"/>
        </p:style>
        <p:txBody>
          <a:bodyPr anchor="ctr"/>
          <a:lstStyle>
            <a:lvl1pPr algn="ctr">
              <a:buNone/>
              <a:defRPr sz="3600" b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defRPr>
            </a:lvl1pPr>
          </a:lstStyle>
          <a:p>
            <a:pPr lvl="0"/>
            <a:r>
              <a:rPr lang="ko-KR" altLang="en-US" dirty="0" smtClean="0"/>
              <a:t>학습 목표</a:t>
            </a:r>
            <a:endParaRPr lang="ko-KR" altLang="en-US" dirty="0"/>
          </a:p>
        </p:txBody>
      </p:sp>
      <p:cxnSp>
        <p:nvCxnSpPr>
          <p:cNvPr id="18" name="직선 연결선 17"/>
          <p:cNvCxnSpPr/>
          <p:nvPr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38"/>
          <p:cNvGrpSpPr/>
          <p:nvPr/>
        </p:nvGrpSpPr>
        <p:grpSpPr>
          <a:xfrm flipH="1">
            <a:off x="5072066" y="857232"/>
            <a:ext cx="4000528" cy="1071570"/>
            <a:chOff x="448795" y="4144696"/>
            <a:chExt cx="2448862" cy="55219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4" name="직각 삼각형 13"/>
            <p:cNvSpPr/>
            <p:nvPr/>
          </p:nvSpPr>
          <p:spPr>
            <a:xfrm flipH="1" flipV="1">
              <a:off x="448795" y="4576956"/>
              <a:ext cx="119995" cy="119938"/>
            </a:xfrm>
            <a:prstGeom prst="rt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순서도: 처리 14"/>
            <p:cNvSpPr/>
            <p:nvPr/>
          </p:nvSpPr>
          <p:spPr>
            <a:xfrm>
              <a:off x="448795" y="4144696"/>
              <a:ext cx="2448862" cy="466165"/>
            </a:xfrm>
            <a:prstGeom prst="flowChartProcess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/>
            <a:p>
              <a:pPr>
                <a:lnSpc>
                  <a:spcPct val="80000"/>
                </a:lnSpc>
              </a:pPr>
              <a:endParaRPr lang="ko-KR" altLang="en-US" sz="2300" b="1"/>
            </a:p>
          </p:txBody>
        </p:sp>
      </p:grpSp>
      <p:sp>
        <p:nvSpPr>
          <p:cNvPr id="11" name="텍스트 개체 틀 24"/>
          <p:cNvSpPr>
            <a:spLocks noGrp="1"/>
          </p:cNvSpPr>
          <p:nvPr>
            <p:ph type="body" sz="quarter" idx="11" hasCustomPrompt="1"/>
          </p:nvPr>
        </p:nvSpPr>
        <p:spPr>
          <a:xfrm>
            <a:off x="3786183" y="928670"/>
            <a:ext cx="478634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-414338" algn="r" defTabSz="914400" rtl="0" eaLnBrk="1" latinLnBrk="1" hangingPunct="1">
              <a:buFont typeface="+mj-lt"/>
              <a:buNone/>
              <a:defRPr lang="ko-KR" altLang="en-US" sz="4400" b="0" kern="1200" cap="none" spc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소단원 정리</a:t>
            </a:r>
            <a:endParaRPr lang="ko-KR" altLang="en-US" dirty="0"/>
          </a:p>
        </p:txBody>
      </p:sp>
      <p:pic>
        <p:nvPicPr>
          <p:cNvPr id="19" name="그림 18" descr="제목 없음 2.png"/>
          <p:cNvPicPr>
            <a:picLocks noChangeAspect="1"/>
          </p:cNvPicPr>
          <p:nvPr userDrawn="1"/>
        </p:nvPicPr>
        <p:blipFill>
          <a:blip r:embed="rId3" cstate="print"/>
          <a:srcRect r="26668"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pic>
        <p:nvPicPr>
          <p:cNvPr id="22" name="그림 21" descr="무제-1-05.jpg"/>
          <p:cNvPicPr>
            <a:picLocks noChangeAspect="1"/>
          </p:cNvPicPr>
          <p:nvPr userDrawn="1"/>
        </p:nvPicPr>
        <p:blipFill>
          <a:blip r:embed="rId4" cstate="print"/>
          <a:srcRect l="3624" t="54089" r="3623" b="44932"/>
          <a:stretch>
            <a:fillRect/>
          </a:stretch>
        </p:blipFill>
        <p:spPr>
          <a:xfrm>
            <a:off x="0" y="6812281"/>
            <a:ext cx="9144000" cy="45719"/>
          </a:xfrm>
          <a:prstGeom prst="rect">
            <a:avLst/>
          </a:prstGeom>
        </p:spPr>
      </p:pic>
      <p:cxnSp>
        <p:nvCxnSpPr>
          <p:cNvPr id="23" name="직선 연결선 22"/>
          <p:cNvCxnSpPr/>
          <p:nvPr userDrawn="1"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그룹 38"/>
          <p:cNvGrpSpPr/>
          <p:nvPr userDrawn="1"/>
        </p:nvGrpSpPr>
        <p:grpSpPr>
          <a:xfrm flipH="1">
            <a:off x="5072066" y="857232"/>
            <a:ext cx="4000528" cy="1071570"/>
            <a:chOff x="448795" y="4144696"/>
            <a:chExt cx="2448862" cy="55219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5" name="직각 삼각형 24"/>
            <p:cNvSpPr/>
            <p:nvPr/>
          </p:nvSpPr>
          <p:spPr>
            <a:xfrm flipH="1" flipV="1">
              <a:off x="448795" y="4576956"/>
              <a:ext cx="119995" cy="119938"/>
            </a:xfrm>
            <a:prstGeom prst="rt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순서도: 처리 25"/>
            <p:cNvSpPr/>
            <p:nvPr/>
          </p:nvSpPr>
          <p:spPr>
            <a:xfrm>
              <a:off x="448795" y="4144696"/>
              <a:ext cx="2448862" cy="466165"/>
            </a:xfrm>
            <a:prstGeom prst="flowChartProcess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/>
            <a:p>
              <a:pPr>
                <a:lnSpc>
                  <a:spcPct val="80000"/>
                </a:lnSpc>
              </a:pPr>
              <a:endParaRPr lang="ko-KR" altLang="en-US" sz="2300" b="1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단계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533524"/>
            <a:ext cx="7943850" cy="1856657"/>
          </a:xfrm>
          <a:prstGeom prst="rect">
            <a:avLst/>
          </a:prstGeom>
        </p:spPr>
        <p:txBody>
          <a:bodyPr lIns="0" rIns="0"/>
          <a:lstStyle>
            <a:lvl1pPr marL="361950" indent="-361950">
              <a:lnSpc>
                <a:spcPct val="120000"/>
              </a:lnSpc>
              <a:buSzPct val="70000"/>
              <a:buFont typeface="Wingdings" pitchFamily="2" charset="2"/>
              <a:buChar char="§"/>
              <a:defRPr sz="2800" b="1" spc="-20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ko-KR" altLang="en-US" dirty="0" smtClean="0"/>
              <a:t>내용을 입력해 주세요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내용+이미지+강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3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24" name="텍스트 개체 틀 23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647825"/>
            <a:ext cx="3952875" cy="2533650"/>
          </a:xfrm>
          <a:prstGeom prst="rect">
            <a:avLst/>
          </a:prstGeom>
        </p:spPr>
        <p:txBody>
          <a:bodyPr/>
          <a:lstStyle>
            <a:lvl1pPr>
              <a:buNone/>
              <a:defRPr sz="2800" spc="-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6" name="텍스트 개체 틀 25"/>
          <p:cNvSpPr>
            <a:spLocks noGrp="1"/>
          </p:cNvSpPr>
          <p:nvPr>
            <p:ph type="body" sz="quarter" idx="15" hasCustomPrompt="1"/>
          </p:nvPr>
        </p:nvSpPr>
        <p:spPr>
          <a:xfrm>
            <a:off x="476250" y="4419600"/>
            <a:ext cx="7943850" cy="1943100"/>
          </a:xfrm>
          <a:prstGeom prst="rect">
            <a:avLst/>
          </a:prstGeom>
        </p:spPr>
        <p:txBody>
          <a:bodyPr lIns="108000" tIns="72000" rIns="108000" bIns="72000" anchor="ctr" anchorCtr="0"/>
          <a:lstStyle>
            <a:lvl1pPr marL="0" indent="0" algn="ctr">
              <a:buNone/>
              <a:defRPr sz="2800" b="1"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smtClean="0"/>
              <a:t>내용을 입력해주세요</a:t>
            </a:r>
            <a:endParaRPr lang="ko-KR" altLang="en-US" dirty="0"/>
          </a:p>
        </p:txBody>
      </p:sp>
      <p:sp>
        <p:nvSpPr>
          <p:cNvPr id="9" name="그림 개체 틀 8"/>
          <p:cNvSpPr>
            <a:spLocks noGrp="1"/>
          </p:cNvSpPr>
          <p:nvPr>
            <p:ph type="pic" sz="quarter" idx="16"/>
          </p:nvPr>
        </p:nvSpPr>
        <p:spPr>
          <a:xfrm>
            <a:off x="4572000" y="1608138"/>
            <a:ext cx="3756011" cy="2595562"/>
          </a:xfrm>
          <a:prstGeom prst="roundRect">
            <a:avLst>
              <a:gd name="adj" fmla="val 4682"/>
            </a:avLst>
          </a:prstGeom>
        </p:spPr>
        <p:txBody>
          <a:bodyPr/>
          <a:lstStyle>
            <a:lvl1pPr>
              <a:buNone/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탐구목표+과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텍스트 개체 틀 28"/>
          <p:cNvSpPr>
            <a:spLocks noGrp="1"/>
          </p:cNvSpPr>
          <p:nvPr>
            <p:ph type="body" sz="quarter" idx="15" hasCustomPrompt="1"/>
          </p:nvPr>
        </p:nvSpPr>
        <p:spPr>
          <a:xfrm>
            <a:off x="1485900" y="974665"/>
            <a:ext cx="69336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buNone/>
              <a:defRPr lang="ko-KR" altLang="en-US" sz="3000" b="0" kern="1200" spc="-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+mj-lt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943888"/>
            <a:ext cx="1468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66700" marR="0" lvl="0" indent="952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[</a:t>
            </a:r>
            <a:r>
              <a:rPr lang="ko-KR" altLang="en-US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탐구</a:t>
            </a: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]</a:t>
            </a:r>
            <a:endParaRPr lang="ko-KR" altLang="en-US" sz="3000" b="0" kern="1200" spc="-18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46" name="텍스트 개체 틀 45"/>
          <p:cNvSpPr>
            <a:spLocks noGrp="1"/>
          </p:cNvSpPr>
          <p:nvPr>
            <p:ph type="body" sz="quarter" idx="17" hasCustomPrompt="1"/>
          </p:nvPr>
        </p:nvSpPr>
        <p:spPr>
          <a:xfrm>
            <a:off x="2219325" y="1800225"/>
            <a:ext cx="6038850" cy="1123950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0" indent="0">
              <a:buNone/>
              <a:defRPr sz="2800" spc="-150"/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47" name="텍스트 개체 틀 45"/>
          <p:cNvSpPr>
            <a:spLocks noGrp="1"/>
          </p:cNvSpPr>
          <p:nvPr>
            <p:ph type="body" sz="quarter" idx="18" hasCustomPrompt="1"/>
          </p:nvPr>
        </p:nvSpPr>
        <p:spPr>
          <a:xfrm>
            <a:off x="2219325" y="2933700"/>
            <a:ext cx="6038850" cy="476250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266700" indent="-266700">
              <a:buFont typeface="+mj-lt"/>
              <a:buAutoNum type="arabicPeriod"/>
              <a:defRPr sz="2800" spc="-150"/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8" name="텍스트 개체 틀 45"/>
          <p:cNvSpPr>
            <a:spLocks noGrp="1"/>
          </p:cNvSpPr>
          <p:nvPr>
            <p:ph type="body" sz="quarter" idx="19" hasCustomPrompt="1"/>
          </p:nvPr>
        </p:nvSpPr>
        <p:spPr>
          <a:xfrm>
            <a:off x="661987" y="1775996"/>
            <a:ext cx="1533600" cy="4320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0" indent="0" algn="ctr" defTabSz="914400" rtl="0" eaLnBrk="1" latinLnBrk="1" hangingPunct="1">
              <a:buNone/>
              <a:defRPr lang="ko-KR" altLang="en-US" sz="2800" b="1" kern="1200" spc="1200" baseline="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목표</a:t>
            </a:r>
            <a:endParaRPr lang="ko-KR" altLang="en-US" dirty="0"/>
          </a:p>
        </p:txBody>
      </p:sp>
      <p:sp>
        <p:nvSpPr>
          <p:cNvPr id="19" name="텍스트 개체 틀 45"/>
          <p:cNvSpPr>
            <a:spLocks noGrp="1"/>
          </p:cNvSpPr>
          <p:nvPr>
            <p:ph type="body" sz="quarter" idx="20" hasCustomPrompt="1"/>
          </p:nvPr>
        </p:nvSpPr>
        <p:spPr>
          <a:xfrm>
            <a:off x="661987" y="2920800"/>
            <a:ext cx="1533600" cy="4320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0" indent="0" algn="ctr" defTabSz="914400" rtl="0" eaLnBrk="1" latinLnBrk="1" hangingPunct="1">
              <a:buNone/>
              <a:defRPr lang="ko-KR" altLang="en-US" sz="2800" b="1" kern="1200" spc="1200" baseline="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과정</a:t>
            </a:r>
            <a:endParaRPr lang="ko-KR" altLang="en-US" dirty="0"/>
          </a:p>
        </p:txBody>
      </p:sp>
      <p:sp>
        <p:nvSpPr>
          <p:cNvPr id="23" name="그림 개체 틀 22"/>
          <p:cNvSpPr>
            <a:spLocks noGrp="1"/>
          </p:cNvSpPr>
          <p:nvPr>
            <p:ph type="pic" sz="quarter" idx="21"/>
          </p:nvPr>
        </p:nvSpPr>
        <p:spPr>
          <a:xfrm>
            <a:off x="2219324" y="3494436"/>
            <a:ext cx="6029325" cy="2668239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514350" indent="-514350">
              <a:buFontTx/>
              <a:buNone/>
              <a:defRPr lang="ko-KR" altLang="en-US" sz="2800" kern="1200" spc="-1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내용+그림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3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8679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lnSpc>
                <a:spcPct val="80000"/>
              </a:lnSpc>
              <a:buFont typeface="+mj-lt"/>
              <a:buAutoNum type="arabicParenR"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그림 개체 틀 28"/>
          <p:cNvSpPr>
            <a:spLocks noGrp="1"/>
          </p:cNvSpPr>
          <p:nvPr>
            <p:ph type="pic" sz="quarter" idx="15"/>
          </p:nvPr>
        </p:nvSpPr>
        <p:spPr>
          <a:xfrm>
            <a:off x="837690" y="3295522"/>
            <a:ext cx="3528724" cy="2967198"/>
          </a:xfrm>
          <a:prstGeom prst="roundRect">
            <a:avLst>
              <a:gd name="adj" fmla="val 1569"/>
            </a:avLst>
          </a:prstGeom>
        </p:spPr>
        <p:txBody>
          <a:bodyPr/>
          <a:lstStyle>
            <a:lvl1pPr>
              <a:buFontTx/>
              <a:buNone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  <p:sp>
        <p:nvSpPr>
          <p:cNvPr id="34" name="그림 개체 틀 28"/>
          <p:cNvSpPr>
            <a:spLocks noGrp="1"/>
          </p:cNvSpPr>
          <p:nvPr>
            <p:ph type="pic" sz="quarter" idx="16"/>
          </p:nvPr>
        </p:nvSpPr>
        <p:spPr>
          <a:xfrm>
            <a:off x="4647690" y="3295522"/>
            <a:ext cx="3528724" cy="2967198"/>
          </a:xfrm>
          <a:prstGeom prst="roundRect">
            <a:avLst>
              <a:gd name="adj" fmla="val 1569"/>
            </a:avLst>
          </a:prstGeom>
        </p:spPr>
        <p:txBody>
          <a:bodyPr/>
          <a:lstStyle>
            <a:lvl1pPr>
              <a:buFontTx/>
              <a:buNone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4" name="텍스트 개체 틀 28"/>
          <p:cNvSpPr>
            <a:spLocks noGrp="1"/>
          </p:cNvSpPr>
          <p:nvPr>
            <p:ph type="body" sz="quarter" idx="15" hasCustomPrompt="1"/>
          </p:nvPr>
        </p:nvSpPr>
        <p:spPr>
          <a:xfrm>
            <a:off x="1485900" y="974665"/>
            <a:ext cx="69336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buNone/>
              <a:defRPr lang="ko-KR" altLang="en-US" sz="3000" b="0" kern="1200" spc="-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+mj-lt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0" y="943888"/>
            <a:ext cx="1468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66700" marR="0" lvl="0" indent="952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[</a:t>
            </a:r>
            <a:r>
              <a:rPr lang="ko-KR" altLang="en-US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탐구</a:t>
            </a: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]</a:t>
            </a:r>
            <a:endParaRPr lang="ko-KR" altLang="en-US" sz="3000" b="0" kern="1200" spc="-18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27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41" name="텍스트 개체 틀 40"/>
          <p:cNvSpPr>
            <a:spLocks noGrp="1"/>
          </p:cNvSpPr>
          <p:nvPr>
            <p:ph type="body" sz="quarter" idx="16" hasCustomPrompt="1"/>
          </p:nvPr>
        </p:nvSpPr>
        <p:spPr>
          <a:xfrm>
            <a:off x="466725" y="2590800"/>
            <a:ext cx="2476500" cy="37147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b="1" kern="1200" baseline="0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차트 제목</a:t>
            </a:r>
            <a:endParaRPr lang="ko-KR" altLang="en-US" dirty="0"/>
          </a:p>
        </p:txBody>
      </p:sp>
      <p:sp>
        <p:nvSpPr>
          <p:cNvPr id="43" name="차트 개체 틀 42"/>
          <p:cNvSpPr>
            <a:spLocks noGrp="1"/>
          </p:cNvSpPr>
          <p:nvPr>
            <p:ph type="chart" sz="quarter" idx="17"/>
          </p:nvPr>
        </p:nvSpPr>
        <p:spPr>
          <a:xfrm>
            <a:off x="832058" y="3228974"/>
            <a:ext cx="1958768" cy="239077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차트를 추가하려면 아이콘을 클릭하십시오</a:t>
            </a:r>
            <a:endParaRPr lang="ko-KR" altLang="en-US"/>
          </a:p>
        </p:txBody>
      </p:sp>
      <p:sp>
        <p:nvSpPr>
          <p:cNvPr id="47" name="텍스트 개체 틀 46"/>
          <p:cNvSpPr>
            <a:spLocks noGrp="1"/>
          </p:cNvSpPr>
          <p:nvPr>
            <p:ph type="body" sz="quarter" idx="18" hasCustomPrompt="1"/>
          </p:nvPr>
        </p:nvSpPr>
        <p:spPr>
          <a:xfrm rot="16200000">
            <a:off x="266700" y="351472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Y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48" name="텍스트 개체 틀 46"/>
          <p:cNvSpPr>
            <a:spLocks noGrp="1"/>
          </p:cNvSpPr>
          <p:nvPr>
            <p:ph type="body" sz="quarter" idx="19" hasCustomPrompt="1"/>
          </p:nvPr>
        </p:nvSpPr>
        <p:spPr>
          <a:xfrm>
            <a:off x="1943100" y="562927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X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66" name="텍스트 개체 틀 40"/>
          <p:cNvSpPr>
            <a:spLocks noGrp="1"/>
          </p:cNvSpPr>
          <p:nvPr>
            <p:ph type="body" sz="quarter" idx="20" hasCustomPrompt="1"/>
          </p:nvPr>
        </p:nvSpPr>
        <p:spPr>
          <a:xfrm>
            <a:off x="3200400" y="2590800"/>
            <a:ext cx="2476500" cy="37147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b="1" kern="1200" baseline="0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차트 제목</a:t>
            </a:r>
            <a:endParaRPr lang="ko-KR" altLang="en-US" dirty="0"/>
          </a:p>
        </p:txBody>
      </p:sp>
      <p:sp>
        <p:nvSpPr>
          <p:cNvPr id="67" name="차트 개체 틀 42"/>
          <p:cNvSpPr>
            <a:spLocks noGrp="1"/>
          </p:cNvSpPr>
          <p:nvPr>
            <p:ph type="chart" sz="quarter" idx="21"/>
          </p:nvPr>
        </p:nvSpPr>
        <p:spPr>
          <a:xfrm>
            <a:off x="3565733" y="3228974"/>
            <a:ext cx="1958768" cy="239077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차트를 추가하려면 아이콘을 클릭하십시오</a:t>
            </a:r>
            <a:endParaRPr lang="ko-KR" altLang="en-US"/>
          </a:p>
        </p:txBody>
      </p:sp>
      <p:sp>
        <p:nvSpPr>
          <p:cNvPr id="68" name="텍스트 개체 틀 46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3000375" y="351472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Y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69" name="텍스트 개체 틀 46"/>
          <p:cNvSpPr>
            <a:spLocks noGrp="1"/>
          </p:cNvSpPr>
          <p:nvPr>
            <p:ph type="body" sz="quarter" idx="23" hasCustomPrompt="1"/>
          </p:nvPr>
        </p:nvSpPr>
        <p:spPr>
          <a:xfrm>
            <a:off x="4676775" y="562927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X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73" name="텍스트 개체 틀 40"/>
          <p:cNvSpPr>
            <a:spLocks noGrp="1"/>
          </p:cNvSpPr>
          <p:nvPr>
            <p:ph type="body" sz="quarter" idx="24" hasCustomPrompt="1"/>
          </p:nvPr>
        </p:nvSpPr>
        <p:spPr>
          <a:xfrm>
            <a:off x="5933754" y="2590800"/>
            <a:ext cx="2476500" cy="37147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b="1" kern="1200" baseline="0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차트 제목</a:t>
            </a:r>
            <a:endParaRPr lang="ko-KR" altLang="en-US" dirty="0"/>
          </a:p>
        </p:txBody>
      </p:sp>
      <p:sp>
        <p:nvSpPr>
          <p:cNvPr id="74" name="차트 개체 틀 42"/>
          <p:cNvSpPr>
            <a:spLocks noGrp="1"/>
          </p:cNvSpPr>
          <p:nvPr>
            <p:ph type="chart" sz="quarter" idx="25"/>
          </p:nvPr>
        </p:nvSpPr>
        <p:spPr>
          <a:xfrm>
            <a:off x="6299087" y="3228974"/>
            <a:ext cx="1958768" cy="239077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차트를 추가하려면 아이콘을 클릭하십시오</a:t>
            </a:r>
            <a:endParaRPr lang="ko-KR" altLang="en-US"/>
          </a:p>
        </p:txBody>
      </p:sp>
      <p:sp>
        <p:nvSpPr>
          <p:cNvPr id="75" name="텍스트 개체 틀 4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5733729" y="351472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Y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76" name="텍스트 개체 틀 46"/>
          <p:cNvSpPr>
            <a:spLocks noGrp="1"/>
          </p:cNvSpPr>
          <p:nvPr>
            <p:ph type="body" sz="quarter" idx="27" hasCustomPrompt="1"/>
          </p:nvPr>
        </p:nvSpPr>
        <p:spPr>
          <a:xfrm>
            <a:off x="7410129" y="562927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X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내용+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텍스트 개체 틀 28"/>
          <p:cNvSpPr>
            <a:spLocks noGrp="1"/>
          </p:cNvSpPr>
          <p:nvPr>
            <p:ph type="body" sz="quarter" idx="15" hasCustomPrompt="1"/>
          </p:nvPr>
        </p:nvSpPr>
        <p:spPr>
          <a:xfrm>
            <a:off x="1485900" y="974665"/>
            <a:ext cx="69336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buNone/>
              <a:defRPr lang="ko-KR" altLang="en-US" sz="3000" b="0" kern="1200" spc="-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+mj-lt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943888"/>
            <a:ext cx="1468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66700" marR="0" lvl="0" indent="952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[</a:t>
            </a:r>
            <a:r>
              <a:rPr lang="ko-KR" altLang="en-US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탐구</a:t>
            </a: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]</a:t>
            </a:r>
            <a:endParaRPr lang="ko-KR" altLang="en-US" sz="3000" b="0" kern="1200" spc="-18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31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53860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9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2" name="텍스트 개체 틀 8"/>
          <p:cNvSpPr>
            <a:spLocks noGrp="1"/>
          </p:cNvSpPr>
          <p:nvPr>
            <p:ph type="body" sz="quarter" idx="16" hasCustomPrompt="1"/>
          </p:nvPr>
        </p:nvSpPr>
        <p:spPr>
          <a:xfrm>
            <a:off x="755649" y="2120901"/>
            <a:ext cx="7664451" cy="431799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800" b="1"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33" name="텍스트 개체 틀 8"/>
          <p:cNvSpPr>
            <a:spLocks noGrp="1"/>
          </p:cNvSpPr>
          <p:nvPr>
            <p:ph type="body" sz="quarter" idx="17" hasCustomPrompt="1"/>
          </p:nvPr>
        </p:nvSpPr>
        <p:spPr>
          <a:xfrm>
            <a:off x="1104901" y="2568576"/>
            <a:ext cx="7315200" cy="43179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 b="0"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35" name="표 개체 틀 34"/>
          <p:cNvSpPr>
            <a:spLocks noGrp="1"/>
          </p:cNvSpPr>
          <p:nvPr>
            <p:ph type="tbl" sz="quarter" idx="18"/>
          </p:nvPr>
        </p:nvSpPr>
        <p:spPr>
          <a:xfrm>
            <a:off x="1104900" y="3124199"/>
            <a:ext cx="7315200" cy="1085851"/>
          </a:xfrm>
          <a:prstGeom prst="rect">
            <a:avLst/>
          </a:prstGeom>
        </p:spPr>
        <p:txBody>
          <a:bodyPr/>
          <a:lstStyle>
            <a:lvl1pPr>
              <a:defRPr lang="ko-KR" altLang="en-US" sz="2300" b="0" kern="1200" spc="-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Tx/>
              <a:buNone/>
            </a:pPr>
            <a:r>
              <a:rPr lang="ko-KR" altLang="en-US" smtClean="0"/>
              <a:t>표를 추가하려면 아이콘을 클릭하십시오</a:t>
            </a:r>
            <a:endParaRPr lang="ko-KR" altLang="en-US" dirty="0"/>
          </a:p>
        </p:txBody>
      </p:sp>
      <p:sp>
        <p:nvSpPr>
          <p:cNvPr id="11" name="텍스트 개체 틀 8"/>
          <p:cNvSpPr>
            <a:spLocks noGrp="1"/>
          </p:cNvSpPr>
          <p:nvPr>
            <p:ph type="body" sz="quarter" idx="19" hasCustomPrompt="1"/>
          </p:nvPr>
        </p:nvSpPr>
        <p:spPr>
          <a:xfrm>
            <a:off x="755649" y="4321176"/>
            <a:ext cx="7664451" cy="431799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800" b="1"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2" name="표 개체 틀 34"/>
          <p:cNvSpPr>
            <a:spLocks noGrp="1"/>
          </p:cNvSpPr>
          <p:nvPr>
            <p:ph type="tbl" sz="quarter" idx="20"/>
          </p:nvPr>
        </p:nvSpPr>
        <p:spPr>
          <a:xfrm>
            <a:off x="1104900" y="4838699"/>
            <a:ext cx="7315200" cy="1533526"/>
          </a:xfrm>
          <a:prstGeom prst="rect">
            <a:avLst/>
          </a:prstGeom>
        </p:spPr>
        <p:txBody>
          <a:bodyPr/>
          <a:lstStyle>
            <a:lvl1pPr>
              <a:defRPr lang="ko-KR" altLang="en-US" sz="2300" b="0" kern="1200" spc="-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Tx/>
              <a:buNone/>
            </a:pPr>
            <a:r>
              <a:rPr lang="ko-KR" altLang="en-US" smtClean="0"/>
              <a:t>표를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직사각형 4"/>
          <p:cNvSpPr/>
          <p:nvPr/>
        </p:nvSpPr>
        <p:spPr>
          <a:xfrm>
            <a:off x="8929718" y="0"/>
            <a:ext cx="21431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203200" dist="50800" dir="10800000">
              <a:prstClr val="black">
                <a:alpha val="2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모서리가 접힌 도형 5"/>
          <p:cNvSpPr/>
          <p:nvPr/>
        </p:nvSpPr>
        <p:spPr>
          <a:xfrm>
            <a:off x="-142908" y="142852"/>
            <a:ext cx="9215438" cy="642942"/>
          </a:xfrm>
          <a:prstGeom prst="foldedCorner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34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  <p:sldLayoutId id="2147483751" r:id="rId17"/>
    <p:sldLayoutId id="2147483752" r:id="rId18"/>
    <p:sldLayoutId id="2147483753" r:id="rId19"/>
    <p:sldLayoutId id="2147483754" r:id="rId20"/>
    <p:sldLayoutId id="2147483755" r:id="rId21"/>
    <p:sldLayoutId id="2147483756" r:id="rId22"/>
    <p:sldLayoutId id="2147483757" r:id="rId23"/>
    <p:sldLayoutId id="2147483758" r:id="rId24"/>
    <p:sldLayoutId id="2147483759" r:id="rId25"/>
    <p:sldLayoutId id="2147483760" r:id="rId26"/>
    <p:sldLayoutId id="2147483761" r:id="rId27"/>
    <p:sldLayoutId id="2147483762" r:id="rId28"/>
    <p:sldLayoutId id="2147483735" r:id="rId29"/>
    <p:sldLayoutId id="2147483736" r:id="rId30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모서리가 둥근 직사각형 9"/>
          <p:cNvSpPr/>
          <p:nvPr/>
        </p:nvSpPr>
        <p:spPr>
          <a:xfrm>
            <a:off x="357158" y="4293097"/>
            <a:ext cx="8501122" cy="2232248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5"/>
          </p:nvPr>
        </p:nvSpPr>
        <p:spPr>
          <a:xfrm>
            <a:off x="467544" y="2561278"/>
            <a:ext cx="8104985" cy="642942"/>
          </a:xfrm>
        </p:spPr>
        <p:txBody>
          <a:bodyPr/>
          <a:lstStyle/>
          <a:p>
            <a:r>
              <a:rPr lang="en-US" altLang="ko-KR" sz="3600" dirty="0" smtClean="0"/>
              <a:t>(2) </a:t>
            </a:r>
            <a:r>
              <a:rPr lang="ko-KR" altLang="en-US" sz="3600" dirty="0" smtClean="0"/>
              <a:t>쓰기 윤리와 보고서 쓰기</a:t>
            </a:r>
            <a:endParaRPr lang="ko-KR" altLang="en-US" sz="3600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r>
              <a:rPr lang="en-US" altLang="ko-KR" dirty="0" smtClean="0"/>
              <a:t>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9"/>
          </p:nvPr>
        </p:nvSpPr>
        <p:spPr>
          <a:xfrm>
            <a:off x="1500166" y="3918737"/>
            <a:ext cx="2286016" cy="642923"/>
          </a:xfrm>
        </p:spPr>
        <p:txBody>
          <a:bodyPr/>
          <a:lstStyle/>
          <a:p>
            <a:r>
              <a:rPr lang="ko-KR" altLang="en-US" dirty="0" smtClean="0"/>
              <a:t>학습 목표</a:t>
            </a:r>
            <a:endParaRPr lang="ko-KR" altLang="en-US" dirty="0"/>
          </a:p>
        </p:txBody>
      </p:sp>
      <p:pic>
        <p:nvPicPr>
          <p:cNvPr id="12" name="그림 11" descr="제목 없음 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3632985"/>
            <a:ext cx="942867" cy="1020151"/>
          </a:xfrm>
          <a:prstGeom prst="rect">
            <a:avLst/>
          </a:prstGeom>
        </p:spPr>
      </p:pic>
      <p:sp>
        <p:nvSpPr>
          <p:cNvPr id="13" name="텍스트 개체 틀 6"/>
          <p:cNvSpPr txBox="1">
            <a:spLocks/>
          </p:cNvSpPr>
          <p:nvPr/>
        </p:nvSpPr>
        <p:spPr>
          <a:xfrm>
            <a:off x="571472" y="4653136"/>
            <a:ext cx="8072494" cy="16804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514350" lvl="0" indent="-514350" algn="just">
              <a:lnSpc>
                <a:spcPct val="130000"/>
              </a:lnSpc>
              <a:buClr>
                <a:schemeClr val="accent5"/>
              </a:buClr>
              <a:buSzPct val="81000"/>
              <a:buFont typeface="+mj-lt"/>
              <a:buAutoNum type="arabicPeriod"/>
              <a:defRPr/>
            </a:pPr>
            <a:r>
              <a:rPr lang="ko-KR" altLang="en-US" sz="2800" b="1" dirty="0" smtClean="0">
                <a:solidFill>
                  <a:prstClr val="black"/>
                </a:solidFill>
                <a:latin typeface="맑은 고딕" pitchFamily="50" charset="-127"/>
              </a:rPr>
              <a:t>쓰기 </a:t>
            </a:r>
            <a:r>
              <a:rPr lang="ko-KR" altLang="en-US" sz="2800" b="1" dirty="0">
                <a:solidFill>
                  <a:prstClr val="black"/>
                </a:solidFill>
                <a:latin typeface="맑은 고딕" pitchFamily="50" charset="-127"/>
              </a:rPr>
              <a:t>윤리를 지키며 글을 쓰는 태도를 지닌다</a:t>
            </a:r>
            <a:r>
              <a:rPr lang="en-US" altLang="ko-KR" sz="2800" b="1" dirty="0">
                <a:solidFill>
                  <a:prstClr val="black"/>
                </a:solidFill>
                <a:latin typeface="맑은 고딕" pitchFamily="50" charset="-127"/>
              </a:rPr>
              <a:t>.</a:t>
            </a:r>
          </a:p>
          <a:p>
            <a:pPr marL="514350" lvl="0" indent="-514350" algn="just">
              <a:lnSpc>
                <a:spcPct val="130000"/>
              </a:lnSpc>
              <a:buClr>
                <a:schemeClr val="accent5"/>
              </a:buClr>
              <a:buSzPct val="81000"/>
              <a:buFont typeface="+mj-lt"/>
              <a:buAutoNum type="arabicPeriod"/>
              <a:defRPr/>
            </a:pPr>
            <a:r>
              <a:rPr lang="ko-KR" altLang="en-US" sz="2800" b="1" dirty="0" smtClean="0">
                <a:solidFill>
                  <a:prstClr val="black"/>
                </a:solidFill>
                <a:latin typeface="맑은 고딕" pitchFamily="50" charset="-127"/>
              </a:rPr>
              <a:t>관찰</a:t>
            </a:r>
            <a:r>
              <a:rPr lang="en-US" altLang="ko-KR" sz="2800" b="1" dirty="0">
                <a:solidFill>
                  <a:prstClr val="black"/>
                </a:solidFill>
                <a:latin typeface="맑은 고딕" pitchFamily="50" charset="-127"/>
              </a:rPr>
              <a:t>‧</a:t>
            </a:r>
            <a:r>
              <a:rPr lang="ko-KR" altLang="en-US" sz="2800" b="1" dirty="0">
                <a:solidFill>
                  <a:prstClr val="black"/>
                </a:solidFill>
                <a:latin typeface="맑은 고딕" pitchFamily="50" charset="-127"/>
              </a:rPr>
              <a:t>조사</a:t>
            </a:r>
            <a:r>
              <a:rPr lang="en-US" altLang="ko-KR" sz="2800" b="1" dirty="0">
                <a:solidFill>
                  <a:prstClr val="black"/>
                </a:solidFill>
                <a:latin typeface="맑은 고딕" pitchFamily="50" charset="-127"/>
              </a:rPr>
              <a:t>‧</a:t>
            </a:r>
            <a:r>
              <a:rPr lang="ko-KR" altLang="en-US" sz="2800" b="1" dirty="0">
                <a:solidFill>
                  <a:prstClr val="black"/>
                </a:solidFill>
                <a:latin typeface="맑은 고딕" pitchFamily="50" charset="-127"/>
              </a:rPr>
              <a:t>실험의 절차와 결과가 드러나게 보고서를 쓸 수 있다</a:t>
            </a:r>
            <a:r>
              <a:rPr lang="en-US" altLang="ko-KR" sz="2800" b="1" dirty="0">
                <a:solidFill>
                  <a:prstClr val="black"/>
                </a:solidFill>
                <a:latin typeface="맑은 고딕" pitchFamily="50" charset="-127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23528" y="1609203"/>
            <a:ext cx="8352928" cy="4943472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en-US" altLang="ko-KR" dirty="0" smtClean="0"/>
              <a:t>1. </a:t>
            </a:r>
            <a:r>
              <a:rPr lang="ko-KR" altLang="en-US" dirty="0" smtClean="0"/>
              <a:t>쓰기 윤리</a:t>
            </a:r>
            <a:endParaRPr lang="ko-KR" altLang="en-US" dirty="0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6913718" y="404664"/>
            <a:ext cx="2016000" cy="324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135~153</a:t>
            </a:r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텍스트 개체 틀 13"/>
          <p:cNvSpPr>
            <a:spLocks noGrp="1"/>
          </p:cNvSpPr>
          <p:nvPr/>
        </p:nvSpPr>
        <p:spPr>
          <a:xfrm>
            <a:off x="0" y="142852"/>
            <a:ext cx="7380312" cy="642942"/>
          </a:xfrm>
          <a:prstGeom prst="rect">
            <a:avLst/>
          </a:prstGeom>
          <a:noFill/>
        </p:spPr>
        <p:txBody>
          <a:bodyPr wrap="square" lIns="216000" tIns="0" rIns="0" bIns="0" rtlCol="0" anchor="ctr"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en-US" sz="3200" dirty="0"/>
              <a:t>(2) </a:t>
            </a:r>
            <a:r>
              <a:rPr lang="ko-KR" altLang="en-US" sz="3200" dirty="0"/>
              <a:t>쓰기 윤리와 보고서 쓰기</a:t>
            </a:r>
            <a:endParaRPr lang="ko-KR" altLang="en-US" sz="3200" dirty="0"/>
          </a:p>
        </p:txBody>
      </p:sp>
      <p:sp>
        <p:nvSpPr>
          <p:cNvPr id="25" name="텍스트 개체 틀 25"/>
          <p:cNvSpPr>
            <a:spLocks noGrp="1"/>
          </p:cNvSpPr>
          <p:nvPr>
            <p:ph type="body" sz="quarter" idx="15"/>
          </p:nvPr>
        </p:nvSpPr>
        <p:spPr>
          <a:xfrm>
            <a:off x="539552" y="1742805"/>
            <a:ext cx="7960398" cy="791737"/>
          </a:xfr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buClr>
                <a:schemeClr val="accent5"/>
              </a:buClr>
              <a:buFont typeface="Wingdings" panose="05000000000000000000" pitchFamily="2" charset="2"/>
              <a:buChar char="§"/>
            </a:pPr>
            <a:r>
              <a:rPr lang="ko-KR" altLang="en-US" dirty="0" smtClean="0"/>
              <a:t> 뜻</a:t>
            </a:r>
            <a:r>
              <a:rPr lang="en-US" altLang="ko-KR" dirty="0" smtClean="0"/>
              <a:t>: </a:t>
            </a:r>
            <a:r>
              <a:rPr lang="ko-KR" altLang="en-US" dirty="0" smtClean="0"/>
              <a:t>글을 </a:t>
            </a:r>
            <a:r>
              <a:rPr lang="ko-KR" altLang="en-US" dirty="0"/>
              <a:t>쓰는 과정에서 지켜야 하는 윤리적 규범</a:t>
            </a:r>
            <a:endParaRPr lang="en-US" altLang="ko-KR" dirty="0" smtClean="0"/>
          </a:p>
        </p:txBody>
      </p:sp>
      <p:sp>
        <p:nvSpPr>
          <p:cNvPr id="10" name="직사각형 9"/>
          <p:cNvSpPr/>
          <p:nvPr/>
        </p:nvSpPr>
        <p:spPr>
          <a:xfrm>
            <a:off x="2411760" y="2780928"/>
            <a:ext cx="5976664" cy="3456384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accent5"/>
            </a:solidFill>
            <a:prstDash val="soli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601200" indent="-4572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sz="28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다른 </a:t>
            </a:r>
            <a:r>
              <a:rPr lang="ko-KR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사람의 글이나 자료</a:t>
            </a:r>
            <a:r>
              <a:rPr lang="en-US" altLang="ko-KR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아이디어의 일부 또는 전체를 베껴 쓰면 안 됨</a:t>
            </a:r>
            <a:r>
              <a:rPr lang="en-US" altLang="ko-KR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 marL="601200" indent="-4572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sz="28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두 </a:t>
            </a:r>
            <a:r>
              <a:rPr lang="ko-KR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개 이상의 글을 쪼개고 붙여서 자신이 쓴 글처럼 속이면 안 됨</a:t>
            </a:r>
            <a:r>
              <a:rPr lang="en-US" altLang="ko-KR" sz="28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 marL="601200" indent="-4572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28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‌</a:t>
            </a:r>
            <a:r>
              <a:rPr lang="ko-KR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인용을 하는 경우 출처를 정확하게 밝혀야 함</a:t>
            </a:r>
            <a:r>
              <a:rPr lang="en-US" altLang="ko-KR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endParaRPr lang="ko-KR" altLang="en-US" sz="2800" b="1" spc="-3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11560" y="2780928"/>
            <a:ext cx="1800200" cy="345638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 cmpd="sng">
            <a:solidFill>
              <a:schemeClr val="accent5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ko-KR" altLang="en-US" sz="28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올바르게 </a:t>
            </a:r>
            <a:endParaRPr lang="en-US" altLang="ko-KR" sz="2800" b="1" spc="-3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ctr">
              <a:lnSpc>
                <a:spcPct val="130000"/>
              </a:lnSpc>
            </a:pPr>
            <a:r>
              <a:rPr lang="ko-KR" altLang="en-US" sz="28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인용하기</a:t>
            </a:r>
            <a:endParaRPr lang="ko-KR" altLang="en-US" sz="2800" b="1" spc="-3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20319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23528" y="1052736"/>
            <a:ext cx="8352928" cy="5499939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endParaRPr lang="ko-KR" altLang="en-US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6913718" y="404664"/>
            <a:ext cx="2016000" cy="324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135~153</a:t>
            </a:r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텍스트 개체 틀 13"/>
          <p:cNvSpPr>
            <a:spLocks noGrp="1"/>
          </p:cNvSpPr>
          <p:nvPr/>
        </p:nvSpPr>
        <p:spPr>
          <a:xfrm>
            <a:off x="0" y="142852"/>
            <a:ext cx="7380312" cy="642942"/>
          </a:xfrm>
          <a:prstGeom prst="rect">
            <a:avLst/>
          </a:prstGeom>
          <a:noFill/>
        </p:spPr>
        <p:txBody>
          <a:bodyPr wrap="square" lIns="216000" tIns="0" rIns="0" bIns="0" rtlCol="0" anchor="ctr"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en-US" sz="3200" dirty="0"/>
              <a:t>(2) </a:t>
            </a:r>
            <a:r>
              <a:rPr lang="ko-KR" altLang="en-US" sz="3200" dirty="0"/>
              <a:t>쓰기 윤리와 보고서 쓰기</a:t>
            </a:r>
            <a:endParaRPr lang="ko-KR" altLang="en-US" sz="3200" dirty="0"/>
          </a:p>
        </p:txBody>
      </p:sp>
      <p:sp>
        <p:nvSpPr>
          <p:cNvPr id="10" name="직사각형 9"/>
          <p:cNvSpPr/>
          <p:nvPr/>
        </p:nvSpPr>
        <p:spPr>
          <a:xfrm>
            <a:off x="2627784" y="1484784"/>
            <a:ext cx="5760640" cy="2304256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accent5"/>
            </a:solidFill>
            <a:prstDash val="soli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601200" indent="-4572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‌관찰</a:t>
            </a:r>
            <a:r>
              <a:rPr lang="en-US" altLang="ko-KR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·</a:t>
            </a:r>
            <a:r>
              <a:rPr lang="ko-KR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조사</a:t>
            </a:r>
            <a:r>
              <a:rPr lang="en-US" altLang="ko-KR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·</a:t>
            </a:r>
            <a:r>
              <a:rPr lang="ko-KR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실험을 하지 않고 한 것처럼 속여서 글을 쓰면 안 됨</a:t>
            </a:r>
            <a:r>
              <a:rPr lang="en-US" altLang="ko-KR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 marL="601200" indent="-4572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‌</a:t>
            </a:r>
            <a:r>
              <a:rPr lang="ko-KR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관찰</a:t>
            </a:r>
            <a:r>
              <a:rPr lang="en-US" altLang="ko-KR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·</a:t>
            </a:r>
            <a:r>
              <a:rPr lang="ko-KR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조사</a:t>
            </a:r>
            <a:r>
              <a:rPr lang="en-US" altLang="ko-KR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·</a:t>
            </a:r>
            <a:r>
              <a:rPr lang="ko-KR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실험의 결과를 자신에게 유리하도록 조작하면 안 됨</a:t>
            </a:r>
            <a:r>
              <a:rPr lang="en-US" altLang="ko-KR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endParaRPr lang="ko-KR" altLang="en-US" sz="2800" b="1" spc="-3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11560" y="1484784"/>
            <a:ext cx="2016224" cy="23042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 cmpd="sng">
            <a:solidFill>
              <a:schemeClr val="accent5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ko-KR" altLang="en-US" sz="28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사실에 </a:t>
            </a:r>
            <a:endParaRPr lang="en-US" altLang="ko-KR" sz="2800" b="1" spc="-3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ctr">
              <a:lnSpc>
                <a:spcPct val="130000"/>
              </a:lnSpc>
            </a:pPr>
            <a:r>
              <a:rPr lang="ko-KR" altLang="en-US" sz="28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근거하여</a:t>
            </a:r>
            <a:endParaRPr lang="en-US" altLang="ko-KR" sz="2800" b="1" spc="-3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ctr">
              <a:lnSpc>
                <a:spcPct val="130000"/>
              </a:lnSpc>
            </a:pPr>
            <a:r>
              <a:rPr lang="ko-KR" altLang="en-US" sz="28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기술하기</a:t>
            </a:r>
            <a:endParaRPr lang="ko-KR" altLang="en-US" sz="2800" b="1" spc="-3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627784" y="4162745"/>
            <a:ext cx="5760640" cy="1858543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accent5"/>
            </a:solidFill>
            <a:prstDash val="soli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601200" indent="-4572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‌남을 욕하거나 비방하지 말아야 함</a:t>
            </a:r>
            <a:r>
              <a:rPr lang="en-US" altLang="ko-KR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 marL="601200" indent="-4572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‌</a:t>
            </a:r>
            <a:r>
              <a:rPr lang="ko-KR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자신의 생각과 맞지 않는다고 조롱하거나 배척하지 말아야 함</a:t>
            </a:r>
            <a:r>
              <a:rPr lang="en-US" altLang="ko-KR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endParaRPr lang="ko-KR" altLang="en-US" sz="2800" b="1" spc="-3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11560" y="4162745"/>
            <a:ext cx="2016224" cy="185854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 cmpd="sng">
            <a:solidFill>
              <a:schemeClr val="accent5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ko-KR" altLang="en-US" sz="28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예의를 지켜</a:t>
            </a:r>
            <a:endParaRPr lang="en-US" altLang="ko-KR" sz="2800" b="1" spc="-3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ctr">
              <a:lnSpc>
                <a:spcPct val="130000"/>
              </a:lnSpc>
            </a:pPr>
            <a:r>
              <a:rPr lang="ko-KR" altLang="en-US" sz="28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언어 </a:t>
            </a:r>
            <a:endParaRPr lang="en-US" altLang="ko-KR" sz="2800" b="1" spc="-3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ctr">
              <a:lnSpc>
                <a:spcPct val="130000"/>
              </a:lnSpc>
            </a:pPr>
            <a:r>
              <a:rPr lang="ko-KR" altLang="en-US" sz="28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사용하기</a:t>
            </a:r>
            <a:endParaRPr lang="ko-KR" altLang="en-US" sz="2800" b="1" spc="-3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49171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23528" y="1628800"/>
            <a:ext cx="8352928" cy="4943472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en-US" altLang="ko-KR" dirty="0" smtClean="0"/>
              <a:t>2. </a:t>
            </a:r>
            <a:r>
              <a:rPr lang="ko-KR" altLang="en-US" dirty="0" smtClean="0"/>
              <a:t>보고서 쓰기</a:t>
            </a:r>
            <a:endParaRPr lang="ko-KR" altLang="en-US" dirty="0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6913718" y="404664"/>
            <a:ext cx="2016000" cy="324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135~153</a:t>
            </a:r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텍스트 개체 틀 13"/>
          <p:cNvSpPr>
            <a:spLocks noGrp="1"/>
          </p:cNvSpPr>
          <p:nvPr/>
        </p:nvSpPr>
        <p:spPr>
          <a:xfrm>
            <a:off x="0" y="142852"/>
            <a:ext cx="7380312" cy="642942"/>
          </a:xfrm>
          <a:prstGeom prst="rect">
            <a:avLst/>
          </a:prstGeom>
          <a:noFill/>
        </p:spPr>
        <p:txBody>
          <a:bodyPr wrap="square" lIns="216000" tIns="0" rIns="0" bIns="0" rtlCol="0" anchor="ctr"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en-US" sz="3200" dirty="0"/>
              <a:t>(2) </a:t>
            </a:r>
            <a:r>
              <a:rPr lang="ko-KR" altLang="en-US" sz="3200" dirty="0"/>
              <a:t>쓰기 윤리와 보고서 쓰기</a:t>
            </a:r>
            <a:endParaRPr lang="ko-KR" altLang="en-US" sz="3200" dirty="0"/>
          </a:p>
        </p:txBody>
      </p:sp>
      <p:sp>
        <p:nvSpPr>
          <p:cNvPr id="25" name="텍스트 개체 틀 25"/>
          <p:cNvSpPr>
            <a:spLocks noGrp="1"/>
          </p:cNvSpPr>
          <p:nvPr>
            <p:ph type="body" sz="quarter" idx="15"/>
          </p:nvPr>
        </p:nvSpPr>
        <p:spPr>
          <a:xfrm>
            <a:off x="395536" y="1690643"/>
            <a:ext cx="8104414" cy="4928254"/>
          </a:xfr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20000"/>
              </a:lnSpc>
              <a:buClr>
                <a:schemeClr val="accent5"/>
              </a:buClr>
              <a:buFont typeface="Wingdings" panose="05000000000000000000" pitchFamily="2" charset="2"/>
              <a:buChar char="§"/>
            </a:pPr>
            <a:r>
              <a:rPr lang="ko-KR" altLang="en-US" dirty="0" smtClean="0">
                <a:solidFill>
                  <a:schemeClr val="accent5">
                    <a:lumMod val="75000"/>
                  </a:schemeClr>
                </a:solidFill>
              </a:rPr>
              <a:t>보고서의 개념</a:t>
            </a:r>
            <a:r>
              <a:rPr lang="en-US" altLang="ko-KR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  <a:r>
              <a:rPr lang="ko-KR" altLang="en-US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ko-KR" altLang="en-US" dirty="0"/>
              <a:t>어떤 목적을 갖고 실시한 관찰</a:t>
            </a:r>
            <a:r>
              <a:rPr lang="en-US" altLang="ko-KR" dirty="0"/>
              <a:t>·</a:t>
            </a:r>
            <a:r>
              <a:rPr lang="ko-KR" altLang="en-US" dirty="0"/>
              <a:t>조사</a:t>
            </a:r>
            <a:r>
              <a:rPr lang="en-US" altLang="ko-KR" dirty="0"/>
              <a:t>·</a:t>
            </a:r>
            <a:r>
              <a:rPr lang="ko-KR" altLang="en-US" dirty="0"/>
              <a:t>실험 등의 절차와 결과를 정리하여 보고할 목적으로 쓴 </a:t>
            </a:r>
            <a:r>
              <a:rPr lang="ko-KR" altLang="en-US" dirty="0" smtClean="0"/>
              <a:t>글</a:t>
            </a:r>
            <a:endParaRPr lang="en-US" altLang="ko-KR" dirty="0" smtClean="0"/>
          </a:p>
          <a:p>
            <a:pPr marL="457200" indent="-457200" algn="just">
              <a:lnSpc>
                <a:spcPct val="120000"/>
              </a:lnSpc>
              <a:buClr>
                <a:schemeClr val="accent5"/>
              </a:buClr>
              <a:buFont typeface="Wingdings" panose="05000000000000000000" pitchFamily="2" charset="2"/>
              <a:buChar char="§"/>
            </a:pPr>
            <a:endParaRPr lang="en-US" altLang="ko-KR" sz="1200" dirty="0" smtClean="0"/>
          </a:p>
          <a:p>
            <a:pPr marL="457200" indent="-457200" algn="just">
              <a:lnSpc>
                <a:spcPct val="120000"/>
              </a:lnSpc>
              <a:buClr>
                <a:schemeClr val="accent5"/>
              </a:buClr>
              <a:buFont typeface="Wingdings" panose="05000000000000000000" pitchFamily="2" charset="2"/>
              <a:buChar char="§"/>
            </a:pPr>
            <a:r>
              <a:rPr lang="ko-KR" altLang="en-US" dirty="0">
                <a:solidFill>
                  <a:schemeClr val="accent5">
                    <a:lumMod val="75000"/>
                  </a:schemeClr>
                </a:solidFill>
              </a:rPr>
              <a:t>보고서의 </a:t>
            </a:r>
            <a:r>
              <a:rPr lang="ko-KR" altLang="en-US" dirty="0" smtClean="0">
                <a:solidFill>
                  <a:schemeClr val="accent5">
                    <a:lumMod val="75000"/>
                  </a:schemeClr>
                </a:solidFill>
              </a:rPr>
              <a:t>특성 </a:t>
            </a:r>
            <a:endParaRPr lang="en-US" altLang="ko-KR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720000" indent="-252000" algn="just">
              <a:lnSpc>
                <a:spcPct val="120000"/>
              </a:lnSpc>
              <a:buClr>
                <a:schemeClr val="accent5"/>
              </a:buClr>
            </a:pPr>
            <a:r>
              <a:rPr lang="en-US" altLang="ko-KR" dirty="0"/>
              <a:t>-</a:t>
            </a:r>
            <a:r>
              <a:rPr lang="en-US" altLang="ko-KR" dirty="0" smtClean="0"/>
              <a:t> </a:t>
            </a:r>
            <a:r>
              <a:rPr lang="ko-KR" altLang="en-US" dirty="0" smtClean="0"/>
              <a:t>정확성</a:t>
            </a:r>
            <a:r>
              <a:rPr lang="en-US" altLang="ko-KR" dirty="0"/>
              <a:t>, </a:t>
            </a:r>
            <a:r>
              <a:rPr lang="ko-KR" altLang="en-US" dirty="0"/>
              <a:t>객관성을 갖추어야 하며 간결하고 명확해야 함</a:t>
            </a:r>
            <a:r>
              <a:rPr lang="en-US" altLang="ko-KR" dirty="0"/>
              <a:t>.</a:t>
            </a:r>
          </a:p>
          <a:p>
            <a:pPr marL="720000" indent="-252000" algn="just">
              <a:lnSpc>
                <a:spcPct val="120000"/>
              </a:lnSpc>
              <a:buClr>
                <a:schemeClr val="accent5"/>
              </a:buClr>
            </a:pPr>
            <a:r>
              <a:rPr lang="en-US" altLang="ko-KR" dirty="0"/>
              <a:t>-</a:t>
            </a:r>
            <a:r>
              <a:rPr lang="en-US" altLang="ko-KR" dirty="0" smtClean="0"/>
              <a:t> </a:t>
            </a:r>
            <a:r>
              <a:rPr lang="ko-KR" altLang="en-US" dirty="0" smtClean="0"/>
              <a:t>목적과 </a:t>
            </a:r>
            <a:r>
              <a:rPr lang="ko-KR" altLang="en-US" dirty="0"/>
              <a:t>필요성</a:t>
            </a:r>
            <a:r>
              <a:rPr lang="en-US" altLang="ko-KR" dirty="0"/>
              <a:t>, </a:t>
            </a:r>
            <a:r>
              <a:rPr lang="ko-KR" altLang="en-US" dirty="0"/>
              <a:t>기간</a:t>
            </a:r>
            <a:r>
              <a:rPr lang="en-US" altLang="ko-KR" dirty="0"/>
              <a:t>, </a:t>
            </a:r>
            <a:r>
              <a:rPr lang="ko-KR" altLang="en-US" dirty="0"/>
              <a:t>대상</a:t>
            </a:r>
            <a:r>
              <a:rPr lang="en-US" altLang="ko-KR" dirty="0"/>
              <a:t>, </a:t>
            </a:r>
            <a:r>
              <a:rPr lang="ko-KR" altLang="en-US" dirty="0"/>
              <a:t>방법</a:t>
            </a:r>
            <a:r>
              <a:rPr lang="en-US" altLang="ko-KR" dirty="0"/>
              <a:t>, </a:t>
            </a:r>
            <a:r>
              <a:rPr lang="ko-KR" altLang="en-US" dirty="0"/>
              <a:t>결과 등을 자세히 밝혀야 함</a:t>
            </a:r>
            <a:r>
              <a:rPr lang="en-US" altLang="ko-KR" dirty="0" smtClean="0"/>
              <a:t>.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53642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23528" y="1052736"/>
            <a:ext cx="8352928" cy="5519536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endParaRPr lang="ko-KR" altLang="en-US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6913718" y="404664"/>
            <a:ext cx="2016000" cy="324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135~153</a:t>
            </a:r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텍스트 개체 틀 13"/>
          <p:cNvSpPr>
            <a:spLocks noGrp="1"/>
          </p:cNvSpPr>
          <p:nvPr/>
        </p:nvSpPr>
        <p:spPr>
          <a:xfrm>
            <a:off x="0" y="142852"/>
            <a:ext cx="7380312" cy="642942"/>
          </a:xfrm>
          <a:prstGeom prst="rect">
            <a:avLst/>
          </a:prstGeom>
          <a:noFill/>
        </p:spPr>
        <p:txBody>
          <a:bodyPr wrap="square" lIns="216000" tIns="0" rIns="0" bIns="0" rtlCol="0" anchor="ctr"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en-US" sz="3200" dirty="0"/>
              <a:t>(2) </a:t>
            </a:r>
            <a:r>
              <a:rPr lang="ko-KR" altLang="en-US" sz="3200" dirty="0"/>
              <a:t>쓰기 윤리와 보고서 쓰기</a:t>
            </a:r>
            <a:endParaRPr lang="ko-KR" altLang="en-US" sz="3200" dirty="0"/>
          </a:p>
        </p:txBody>
      </p:sp>
      <p:sp>
        <p:nvSpPr>
          <p:cNvPr id="25" name="텍스트 개체 틀 25"/>
          <p:cNvSpPr>
            <a:spLocks noGrp="1"/>
          </p:cNvSpPr>
          <p:nvPr>
            <p:ph type="body" sz="quarter" idx="15"/>
          </p:nvPr>
        </p:nvSpPr>
        <p:spPr>
          <a:xfrm>
            <a:off x="395536" y="1413702"/>
            <a:ext cx="8104414" cy="4823610"/>
          </a:xfr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20000"/>
              </a:lnSpc>
              <a:buClr>
                <a:schemeClr val="accent5"/>
              </a:buClr>
              <a:buFont typeface="Wingdings" panose="05000000000000000000" pitchFamily="2" charset="2"/>
              <a:buChar char="§"/>
            </a:pPr>
            <a:r>
              <a:rPr lang="ko-KR" altLang="en-US" dirty="0" smtClean="0">
                <a:solidFill>
                  <a:schemeClr val="accent5">
                    <a:lumMod val="75000"/>
                  </a:schemeClr>
                </a:solidFill>
              </a:rPr>
              <a:t>보고서의 종류</a:t>
            </a:r>
            <a:endParaRPr lang="en-US" altLang="ko-KR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396000" indent="-180000" algn="just">
              <a:lnSpc>
                <a:spcPct val="120000"/>
              </a:lnSpc>
              <a:buClr>
                <a:schemeClr val="accent5"/>
              </a:buClr>
            </a:pPr>
            <a:r>
              <a:rPr lang="en-US" altLang="ko-KR" sz="2600" spc="-300" dirty="0"/>
              <a:t>-</a:t>
            </a:r>
            <a:r>
              <a:rPr lang="en-US" altLang="ko-KR" sz="2600" spc="-300" dirty="0" smtClean="0"/>
              <a:t> </a:t>
            </a:r>
            <a:r>
              <a:rPr lang="ko-KR" altLang="en-US" sz="2600" dirty="0">
                <a:solidFill>
                  <a:schemeClr val="accent6">
                    <a:lumMod val="75000"/>
                  </a:schemeClr>
                </a:solidFill>
              </a:rPr>
              <a:t>관찰 보고서</a:t>
            </a:r>
            <a:r>
              <a:rPr lang="en-US" altLang="ko-KR" sz="2600" dirty="0"/>
              <a:t>: </a:t>
            </a:r>
            <a:r>
              <a:rPr lang="ko-KR" altLang="en-US" sz="2600" dirty="0"/>
              <a:t>어떤 대상이나 특정한 문제를 깊이 있게 관찰하고 기록한 뒤 그 결과를 정리해 놓은 보고서</a:t>
            </a:r>
          </a:p>
          <a:p>
            <a:pPr marL="396000" indent="-180000" algn="just">
              <a:lnSpc>
                <a:spcPct val="120000"/>
              </a:lnSpc>
              <a:buClr>
                <a:schemeClr val="accent5"/>
              </a:buClr>
            </a:pPr>
            <a:r>
              <a:rPr lang="en-US" altLang="ko-KR" sz="2600" dirty="0" smtClean="0"/>
              <a:t>- </a:t>
            </a:r>
            <a:r>
              <a:rPr lang="ko-KR" altLang="en-US" sz="2600" dirty="0" smtClean="0">
                <a:solidFill>
                  <a:schemeClr val="accent6">
                    <a:lumMod val="75000"/>
                  </a:schemeClr>
                </a:solidFill>
              </a:rPr>
              <a:t>조사 </a:t>
            </a:r>
            <a:r>
              <a:rPr lang="ko-KR" altLang="en-US" sz="2600" dirty="0">
                <a:solidFill>
                  <a:schemeClr val="accent6">
                    <a:lumMod val="75000"/>
                  </a:schemeClr>
                </a:solidFill>
              </a:rPr>
              <a:t>보고서</a:t>
            </a:r>
            <a:r>
              <a:rPr lang="en-US" altLang="ko-KR" sz="2600" dirty="0"/>
              <a:t>: </a:t>
            </a:r>
            <a:r>
              <a:rPr lang="ko-KR" altLang="en-US" sz="2600" dirty="0"/>
              <a:t>조사 대상의 실태를 조사한 뒤 그 결과를 정리해 놓은 보고서</a:t>
            </a:r>
          </a:p>
          <a:p>
            <a:pPr marL="396000" indent="-180000" algn="just">
              <a:lnSpc>
                <a:spcPct val="120000"/>
              </a:lnSpc>
              <a:buClr>
                <a:schemeClr val="accent5"/>
              </a:buClr>
            </a:pPr>
            <a:r>
              <a:rPr lang="en-US" altLang="ko-KR" sz="2600" spc="-300" dirty="0" smtClean="0"/>
              <a:t>- </a:t>
            </a:r>
            <a:r>
              <a:rPr lang="ko-KR" altLang="en-US" sz="2600" spc="-300" dirty="0" smtClean="0">
                <a:solidFill>
                  <a:schemeClr val="accent6">
                    <a:lumMod val="75000"/>
                  </a:schemeClr>
                </a:solidFill>
              </a:rPr>
              <a:t>답사 </a:t>
            </a:r>
            <a:r>
              <a:rPr lang="ko-KR" altLang="en-US" sz="2600" spc="-300" dirty="0">
                <a:solidFill>
                  <a:schemeClr val="accent6">
                    <a:lumMod val="75000"/>
                  </a:schemeClr>
                </a:solidFill>
              </a:rPr>
              <a:t>보고서</a:t>
            </a:r>
            <a:r>
              <a:rPr lang="en-US" altLang="ko-KR" sz="2600" spc="-300" dirty="0"/>
              <a:t>: </a:t>
            </a:r>
            <a:r>
              <a:rPr lang="ko-KR" altLang="en-US" sz="2600" dirty="0"/>
              <a:t>박물관</a:t>
            </a:r>
            <a:r>
              <a:rPr lang="en-US" altLang="ko-KR" sz="2600" dirty="0"/>
              <a:t>, </a:t>
            </a:r>
            <a:r>
              <a:rPr lang="ko-KR" altLang="en-US" sz="2600" dirty="0"/>
              <a:t>유적지 등 현장을 답사한 뒤 그 결과를 정리해 놓은 보고서</a:t>
            </a:r>
          </a:p>
          <a:p>
            <a:pPr marL="396000" indent="-180000" algn="just">
              <a:lnSpc>
                <a:spcPct val="120000"/>
              </a:lnSpc>
              <a:buClr>
                <a:schemeClr val="accent5"/>
              </a:buClr>
            </a:pPr>
            <a:r>
              <a:rPr lang="en-US" altLang="ko-KR" sz="2600" spc="-300" dirty="0" smtClean="0"/>
              <a:t>- </a:t>
            </a:r>
            <a:r>
              <a:rPr lang="ko-KR" altLang="en-US" sz="2600" spc="-300" dirty="0" smtClean="0">
                <a:solidFill>
                  <a:schemeClr val="accent6">
                    <a:lumMod val="75000"/>
                  </a:schemeClr>
                </a:solidFill>
              </a:rPr>
              <a:t>실험 </a:t>
            </a:r>
            <a:r>
              <a:rPr lang="ko-KR" altLang="en-US" sz="2600" spc="-300" dirty="0">
                <a:solidFill>
                  <a:schemeClr val="accent6">
                    <a:lumMod val="75000"/>
                  </a:schemeClr>
                </a:solidFill>
              </a:rPr>
              <a:t>보고서</a:t>
            </a:r>
            <a:r>
              <a:rPr lang="en-US" altLang="ko-KR" sz="2600" spc="-300" dirty="0"/>
              <a:t>: </a:t>
            </a:r>
            <a:r>
              <a:rPr lang="ko-KR" altLang="en-US" sz="2600" dirty="0"/>
              <a:t>실험을 수행하고 과정</a:t>
            </a:r>
            <a:r>
              <a:rPr lang="en-US" altLang="ko-KR" sz="2600" dirty="0"/>
              <a:t>, </a:t>
            </a:r>
            <a:r>
              <a:rPr lang="ko-KR" altLang="en-US" sz="2600" dirty="0"/>
              <a:t>절차</a:t>
            </a:r>
            <a:r>
              <a:rPr lang="en-US" altLang="ko-KR" sz="2600" dirty="0"/>
              <a:t>, </a:t>
            </a:r>
            <a:r>
              <a:rPr lang="ko-KR" altLang="en-US" sz="2600" dirty="0"/>
              <a:t>결과를 정리한 </a:t>
            </a:r>
            <a:r>
              <a:rPr lang="ko-KR" altLang="en-US" sz="2600" dirty="0" smtClean="0"/>
              <a:t>보고서</a:t>
            </a:r>
            <a:endParaRPr lang="en-US" altLang="ko-KR" sz="2600" dirty="0" smtClean="0"/>
          </a:p>
        </p:txBody>
      </p:sp>
    </p:spTree>
    <p:extLst>
      <p:ext uri="{BB962C8B-B14F-4D97-AF65-F5344CB8AC3E}">
        <p14:creationId xmlns:p14="http://schemas.microsoft.com/office/powerpoint/2010/main" val="1677275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23528" y="1052736"/>
            <a:ext cx="8352928" cy="5519536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endParaRPr lang="ko-KR" altLang="en-US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6913718" y="404664"/>
            <a:ext cx="2016000" cy="324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135~153</a:t>
            </a:r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텍스트 개체 틀 13"/>
          <p:cNvSpPr>
            <a:spLocks noGrp="1"/>
          </p:cNvSpPr>
          <p:nvPr/>
        </p:nvSpPr>
        <p:spPr>
          <a:xfrm>
            <a:off x="0" y="142852"/>
            <a:ext cx="7380312" cy="642942"/>
          </a:xfrm>
          <a:prstGeom prst="rect">
            <a:avLst/>
          </a:prstGeom>
          <a:noFill/>
        </p:spPr>
        <p:txBody>
          <a:bodyPr wrap="square" lIns="216000" tIns="0" rIns="0" bIns="0" rtlCol="0" anchor="ctr"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en-US" sz="3200" dirty="0"/>
              <a:t>(2) </a:t>
            </a:r>
            <a:r>
              <a:rPr lang="ko-KR" altLang="en-US" sz="3200" dirty="0"/>
              <a:t>쓰기 윤리와 보고서 쓰기</a:t>
            </a:r>
            <a:endParaRPr lang="ko-KR" altLang="en-US" sz="3200" dirty="0"/>
          </a:p>
        </p:txBody>
      </p:sp>
      <p:sp>
        <p:nvSpPr>
          <p:cNvPr id="25" name="텍스트 개체 틀 25"/>
          <p:cNvSpPr>
            <a:spLocks noGrp="1"/>
          </p:cNvSpPr>
          <p:nvPr>
            <p:ph type="body" sz="quarter" idx="15"/>
          </p:nvPr>
        </p:nvSpPr>
        <p:spPr>
          <a:xfrm>
            <a:off x="395536" y="1124744"/>
            <a:ext cx="8104414" cy="611496"/>
          </a:xfr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20000"/>
              </a:lnSpc>
              <a:buClr>
                <a:schemeClr val="accent5"/>
              </a:buClr>
              <a:buFont typeface="Wingdings" panose="05000000000000000000" pitchFamily="2" charset="2"/>
              <a:buChar char="§"/>
            </a:pPr>
            <a:r>
              <a:rPr lang="ko-KR" altLang="en-US" dirty="0" smtClean="0">
                <a:solidFill>
                  <a:schemeClr val="accent5">
                    <a:lumMod val="75000"/>
                  </a:schemeClr>
                </a:solidFill>
              </a:rPr>
              <a:t>보고서</a:t>
            </a:r>
            <a:r>
              <a:rPr lang="en-US" altLang="ko-KR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ko-KR" altLang="en-US" dirty="0" smtClean="0">
                <a:solidFill>
                  <a:schemeClr val="accent5">
                    <a:lumMod val="75000"/>
                  </a:schemeClr>
                </a:solidFill>
              </a:rPr>
              <a:t>쓰기의 과정</a:t>
            </a:r>
            <a:endParaRPr lang="en-US" altLang="ko-KR" sz="2600" dirty="0" smtClean="0"/>
          </a:p>
        </p:txBody>
      </p:sp>
      <p:sp>
        <p:nvSpPr>
          <p:cNvPr id="6" name="직사각형 5"/>
          <p:cNvSpPr/>
          <p:nvPr/>
        </p:nvSpPr>
        <p:spPr>
          <a:xfrm>
            <a:off x="2627784" y="1772816"/>
            <a:ext cx="5760640" cy="1152128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accent5"/>
            </a:solidFill>
            <a:prstDash val="soli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144000" algn="just">
              <a:lnSpc>
                <a:spcPct val="130000"/>
              </a:lnSpc>
            </a:pPr>
            <a:r>
              <a:rPr lang="ko-KR" altLang="en-US" sz="28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  어떤 </a:t>
            </a:r>
            <a:r>
              <a:rPr lang="ko-KR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종류의 보고서를 쓸지</a:t>
            </a:r>
            <a:r>
              <a:rPr lang="en-US" altLang="ko-KR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주제를 무엇으로 할지를 정함</a:t>
            </a:r>
            <a:r>
              <a:rPr lang="en-US" altLang="ko-KR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endParaRPr lang="ko-KR" altLang="en-US" sz="2800" b="1" spc="-3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11560" y="1772816"/>
            <a:ext cx="2016224" cy="115212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 cmpd="sng">
            <a:solidFill>
              <a:schemeClr val="accent5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ko-KR" altLang="en-US" sz="28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주제 정하기</a:t>
            </a:r>
            <a:endParaRPr lang="ko-KR" altLang="en-US" sz="2800" b="1" spc="-3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627784" y="3356992"/>
            <a:ext cx="5760640" cy="1152128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accent5"/>
            </a:solidFill>
            <a:prstDash val="soli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144000" algn="just">
              <a:lnSpc>
                <a:spcPct val="130000"/>
              </a:lnSpc>
            </a:pPr>
            <a:r>
              <a:rPr lang="ko-KR" altLang="en-US" sz="28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  조사의 </a:t>
            </a:r>
            <a:r>
              <a:rPr lang="ko-KR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목적</a:t>
            </a:r>
            <a:r>
              <a:rPr lang="en-US" altLang="ko-KR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대상</a:t>
            </a:r>
            <a:r>
              <a:rPr lang="en-US" altLang="ko-KR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기간</a:t>
            </a:r>
            <a:r>
              <a:rPr lang="en-US" altLang="ko-KR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방법</a:t>
            </a:r>
            <a:r>
              <a:rPr lang="en-US" altLang="ko-KR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2800" b="1" spc="-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모둠원의</a:t>
            </a:r>
            <a:r>
              <a:rPr lang="ko-KR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역할 분담 등을 미리 정함</a:t>
            </a:r>
            <a:r>
              <a:rPr lang="en-US" altLang="ko-KR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endParaRPr lang="ko-KR" altLang="en-US" sz="2800" b="1" spc="-3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11560" y="3356992"/>
            <a:ext cx="2016224" cy="115212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 cmpd="sng">
            <a:solidFill>
              <a:schemeClr val="accent5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ko-KR" altLang="en-US" sz="28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계획 세우기</a:t>
            </a:r>
            <a:endParaRPr lang="ko-KR" altLang="en-US" sz="2800" b="1" spc="-3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627784" y="4941168"/>
            <a:ext cx="5760640" cy="1152128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accent5"/>
            </a:solidFill>
            <a:prstDash val="soli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144000" algn="just">
              <a:lnSpc>
                <a:spcPct val="130000"/>
              </a:lnSpc>
            </a:pPr>
            <a:r>
              <a:rPr lang="ko-KR" altLang="en-US" sz="28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  조사의 </a:t>
            </a:r>
            <a:r>
              <a:rPr lang="ko-KR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주제</a:t>
            </a:r>
            <a:r>
              <a:rPr lang="en-US" altLang="ko-KR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목적과 관련하여 관찰</a:t>
            </a:r>
            <a:r>
              <a:rPr lang="en-US" altLang="ko-KR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·</a:t>
            </a:r>
            <a:r>
              <a:rPr lang="ko-KR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조사</a:t>
            </a:r>
            <a:r>
              <a:rPr lang="en-US" altLang="ko-KR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·</a:t>
            </a:r>
            <a:r>
              <a:rPr lang="ko-KR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실험을 함</a:t>
            </a:r>
            <a:r>
              <a:rPr lang="en-US" altLang="ko-KR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endParaRPr lang="ko-KR" altLang="en-US" sz="2800" b="1" spc="-3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11560" y="4941168"/>
            <a:ext cx="2016224" cy="115212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 cmpd="sng">
            <a:solidFill>
              <a:schemeClr val="accent5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ko-KR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관찰</a:t>
            </a:r>
            <a:r>
              <a:rPr lang="en-US" altLang="ko-KR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‧</a:t>
            </a:r>
            <a:r>
              <a:rPr lang="ko-KR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조사</a:t>
            </a:r>
            <a:r>
              <a:rPr lang="en-US" altLang="ko-KR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‧</a:t>
            </a:r>
            <a:r>
              <a:rPr lang="ko-KR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실험하기</a:t>
            </a:r>
            <a:endParaRPr lang="ko-KR" altLang="en-US" sz="2800" b="1" spc="-3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" name="아래쪽 화살표 1"/>
          <p:cNvSpPr/>
          <p:nvPr/>
        </p:nvSpPr>
        <p:spPr>
          <a:xfrm>
            <a:off x="1403648" y="2996952"/>
            <a:ext cx="432048" cy="288032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아래쪽 화살표 15"/>
          <p:cNvSpPr/>
          <p:nvPr/>
        </p:nvSpPr>
        <p:spPr>
          <a:xfrm>
            <a:off x="1403648" y="4579342"/>
            <a:ext cx="432048" cy="288032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아래쪽 화살표 16"/>
          <p:cNvSpPr/>
          <p:nvPr/>
        </p:nvSpPr>
        <p:spPr>
          <a:xfrm>
            <a:off x="1403648" y="6165304"/>
            <a:ext cx="432048" cy="288032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0437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/>
      <p:bldP spid="6" grpId="0" animBg="1"/>
      <p:bldP spid="7" grpId="0" animBg="1"/>
      <p:bldP spid="10" grpId="0" animBg="1"/>
      <p:bldP spid="11" grpId="0" animBg="1"/>
      <p:bldP spid="13" grpId="0" animBg="1"/>
      <p:bldP spid="15" grpId="0" animBg="1"/>
      <p:bldP spid="2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23528" y="1052736"/>
            <a:ext cx="8352928" cy="5519536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endParaRPr lang="ko-KR" altLang="en-US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6913718" y="404664"/>
            <a:ext cx="2016000" cy="324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135~153</a:t>
            </a:r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텍스트 개체 틀 13"/>
          <p:cNvSpPr>
            <a:spLocks noGrp="1"/>
          </p:cNvSpPr>
          <p:nvPr/>
        </p:nvSpPr>
        <p:spPr>
          <a:xfrm>
            <a:off x="0" y="142852"/>
            <a:ext cx="7380312" cy="642942"/>
          </a:xfrm>
          <a:prstGeom prst="rect">
            <a:avLst/>
          </a:prstGeom>
          <a:noFill/>
        </p:spPr>
        <p:txBody>
          <a:bodyPr wrap="square" lIns="216000" tIns="0" rIns="0" bIns="0" rtlCol="0" anchor="ctr"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en-US" sz="3200" dirty="0"/>
              <a:t>(2) </a:t>
            </a:r>
            <a:r>
              <a:rPr lang="ko-KR" altLang="en-US" sz="3200" dirty="0"/>
              <a:t>쓰기 윤리와 보고서 쓰기</a:t>
            </a:r>
            <a:endParaRPr lang="ko-KR" altLang="en-US" sz="3200" dirty="0"/>
          </a:p>
        </p:txBody>
      </p:sp>
      <p:sp>
        <p:nvSpPr>
          <p:cNvPr id="6" name="직사각형 5"/>
          <p:cNvSpPr/>
          <p:nvPr/>
        </p:nvSpPr>
        <p:spPr>
          <a:xfrm>
            <a:off x="2267744" y="1196752"/>
            <a:ext cx="6192688" cy="1656184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accent5"/>
            </a:solidFill>
            <a:prstDash val="soli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r>
              <a:rPr lang="ko-KR" altLang="en-US" sz="26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   관찰</a:t>
            </a:r>
            <a:r>
              <a:rPr lang="en-US" altLang="ko-KR" sz="2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·</a:t>
            </a:r>
            <a:r>
              <a:rPr lang="ko-KR" altLang="en-US" sz="2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조사</a:t>
            </a:r>
            <a:r>
              <a:rPr lang="en-US" altLang="ko-KR" sz="2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·</a:t>
            </a:r>
            <a:r>
              <a:rPr lang="ko-KR" altLang="en-US" sz="2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실험으로 마련한 자료를 조사 목적에 맞게 항목별로 정리한 뒤</a:t>
            </a:r>
            <a:r>
              <a:rPr lang="en-US" altLang="ko-KR" sz="2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2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읽는 사람이 잘 이해할 수 있도록 정리하고 분석함</a:t>
            </a:r>
            <a:r>
              <a:rPr lang="en-US" altLang="ko-KR" sz="2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endParaRPr lang="ko-KR" altLang="en-US" sz="2600" b="1" spc="-15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39552" y="1196752"/>
            <a:ext cx="1728192" cy="165618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 cmpd="sng">
            <a:solidFill>
              <a:schemeClr val="accent5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ko-KR" altLang="en-US" sz="2800" b="1" spc="-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자료 </a:t>
            </a:r>
            <a:r>
              <a:rPr lang="ko-KR" altLang="en-US" sz="28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정리</a:t>
            </a:r>
            <a:r>
              <a:rPr lang="en-US" altLang="ko-KR" sz="28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‧</a:t>
            </a:r>
            <a:br>
              <a:rPr lang="en-US" altLang="ko-KR" sz="28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</a:br>
            <a:r>
              <a:rPr lang="ko-KR" altLang="en-US" sz="28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분석하기</a:t>
            </a:r>
            <a:endParaRPr lang="ko-KR" altLang="en-US" sz="2800" b="1" spc="-3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267744" y="3356992"/>
            <a:ext cx="6192688" cy="1296144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accent5"/>
            </a:solidFill>
            <a:prstDash val="soli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r>
              <a:rPr lang="ko-KR" altLang="en-US" sz="26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  보고서 </a:t>
            </a:r>
            <a:r>
              <a:rPr lang="ko-KR" altLang="en-US" sz="2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형식에 맞게 간단명료하면서도 충실하게 보고서를 작성함</a:t>
            </a:r>
            <a:r>
              <a:rPr lang="en-US" altLang="ko-KR" sz="2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 </a:t>
            </a:r>
            <a:endParaRPr lang="ko-KR" altLang="en-US" sz="2600" b="1" spc="-15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539552" y="3356992"/>
            <a:ext cx="1728192" cy="12961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 cmpd="sng">
            <a:solidFill>
              <a:schemeClr val="accent5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ko-KR" altLang="en-US" sz="28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보고서</a:t>
            </a:r>
            <a:endParaRPr lang="en-US" altLang="ko-KR" sz="2800" b="1" spc="-300" dirty="0" smtClean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ctr">
              <a:lnSpc>
                <a:spcPct val="130000"/>
              </a:lnSpc>
            </a:pPr>
            <a:r>
              <a:rPr lang="ko-KR" altLang="en-US" sz="28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쓰기</a:t>
            </a:r>
            <a:endParaRPr lang="ko-KR" altLang="en-US" sz="2800" b="1" spc="-3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267744" y="5157192"/>
            <a:ext cx="6192688" cy="1224136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accent5"/>
            </a:solidFill>
            <a:prstDash val="soli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r>
              <a:rPr lang="ko-KR" altLang="en-US" sz="2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  보고서의 요소를 갖추어 객관적으로 썼는지</a:t>
            </a:r>
            <a:r>
              <a:rPr lang="en-US" altLang="ko-KR" sz="2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2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쓰기 윤리를 잘 지켰는지 등을 평가함</a:t>
            </a:r>
            <a:r>
              <a:rPr lang="en-US" altLang="ko-KR" sz="2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endParaRPr lang="ko-KR" altLang="en-US" sz="2600" b="1" spc="-15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539552" y="5157192"/>
            <a:ext cx="1728192" cy="122413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 cmpd="sng">
            <a:solidFill>
              <a:schemeClr val="accent5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ko-KR" altLang="en-US" sz="28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평가하기</a:t>
            </a:r>
            <a:endParaRPr lang="ko-KR" altLang="en-US" sz="2800" b="1" spc="-3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" name="아래쪽 화살표 1"/>
          <p:cNvSpPr/>
          <p:nvPr/>
        </p:nvSpPr>
        <p:spPr>
          <a:xfrm>
            <a:off x="1187624" y="2996952"/>
            <a:ext cx="432048" cy="288032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아래쪽 화살표 15"/>
          <p:cNvSpPr/>
          <p:nvPr/>
        </p:nvSpPr>
        <p:spPr>
          <a:xfrm>
            <a:off x="1187624" y="4797152"/>
            <a:ext cx="432048" cy="288032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8691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3" grpId="0" animBg="1"/>
      <p:bldP spid="15" grpId="0" animBg="1"/>
      <p:bldP spid="2" grpId="0" animBg="1"/>
      <p:bldP spid="16" grpId="0" animBg="1"/>
    </p:bldLst>
  </p:timing>
</p:sld>
</file>

<file path=ppt/theme/theme1.xml><?xml version="1.0" encoding="utf-8"?>
<a:theme xmlns:a="http://schemas.openxmlformats.org/drawingml/2006/main" name="15개정 국어(박영목) PPT 테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2006</TotalTime>
  <Words>421</Words>
  <Application>Microsoft Office PowerPoint</Application>
  <PresentationFormat>화면 슬라이드 쇼(4:3)</PresentationFormat>
  <Paragraphs>60</Paragraphs>
  <Slides>7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15개정 국어(박영목) PPT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cp:lastModifiedBy>이동주</cp:lastModifiedBy>
  <cp:revision>311</cp:revision>
  <dcterms:created xsi:type="dcterms:W3CDTF">2017-02-06T07:26:18Z</dcterms:created>
  <dcterms:modified xsi:type="dcterms:W3CDTF">2020-04-28T11:59:49Z</dcterms:modified>
</cp:coreProperties>
</file>