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3"/>
  </p:notesMasterIdLst>
  <p:handoutMasterIdLst>
    <p:handoutMasterId r:id="rId14"/>
  </p:handoutMasterIdLst>
  <p:sldIdLst>
    <p:sldId id="289" r:id="rId2"/>
    <p:sldId id="293" r:id="rId3"/>
    <p:sldId id="323" r:id="rId4"/>
    <p:sldId id="330" r:id="rId5"/>
    <p:sldId id="327" r:id="rId6"/>
    <p:sldId id="322" r:id="rId7"/>
    <p:sldId id="328" r:id="rId8"/>
    <p:sldId id="331" r:id="rId9"/>
    <p:sldId id="316" r:id="rId10"/>
    <p:sldId id="329" r:id="rId11"/>
    <p:sldId id="332" r:id="rId1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35D"/>
    <a:srgbClr val="01BF92"/>
    <a:srgbClr val="01A142"/>
    <a:srgbClr val="009999"/>
    <a:srgbClr val="FFC653"/>
    <a:srgbClr val="FEE166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8" autoAdjust="0"/>
    <p:restoredTop sz="94660"/>
  </p:normalViewPr>
  <p:slideViewPr>
    <p:cSldViewPr>
      <p:cViewPr varScale="1">
        <p:scale>
          <a:sx n="72" d="100"/>
          <a:sy n="72" d="100"/>
        </p:scale>
        <p:origin x="11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885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93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23"/>
          <p:cNvSpPr/>
          <p:nvPr userDrawn="1"/>
        </p:nvSpPr>
        <p:spPr>
          <a:xfrm>
            <a:off x="357158" y="4500570"/>
            <a:ext cx="8501122" cy="200026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print"/>
          <a:srcRect l="17968" t="5208" r="14844" b="76042"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 l="22292" t="57778" r="58333" b="11528"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print"/>
          <a:srcRect r="44577" b="32857"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34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35" r:id="rId29"/>
    <p:sldLayoutId id="2147483736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611560" y="4143380"/>
            <a:ext cx="7920880" cy="554400"/>
          </a:xfrm>
        </p:spPr>
        <p:txBody>
          <a:bodyPr/>
          <a:lstStyle/>
          <a:p>
            <a:pPr marL="742950" indent="-742950"/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715140" y="4797722"/>
            <a:ext cx="207170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출 처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9. </a:t>
            </a:r>
            <a:r>
              <a:rPr lang="ko-KR" altLang="en-US" dirty="0" smtClean="0"/>
              <a:t>이 </a:t>
            </a:r>
            <a:r>
              <a:rPr lang="ko-KR" altLang="en-US" dirty="0" smtClean="0"/>
              <a:t>글은 끝부분에 </a:t>
            </a:r>
            <a:r>
              <a:rPr lang="ko-KR" altLang="en-US" dirty="0"/>
              <a:t>참고 자료의 </a:t>
            </a:r>
            <a:r>
              <a:rPr lang="ko-KR" altLang="en-US" dirty="0" smtClean="0">
                <a:ea typeface="바탕" pitchFamily="18" charset="-127"/>
              </a:rPr>
              <a:t>□□</a:t>
            </a:r>
            <a:r>
              <a:rPr lang="ko-KR" altLang="en-US" dirty="0" smtClean="0"/>
              <a:t>을</a:t>
            </a:r>
            <a:r>
              <a:rPr lang="en-US" altLang="ko-KR" dirty="0"/>
              <a:t>/</a:t>
            </a:r>
            <a:r>
              <a:rPr lang="ko-KR" altLang="en-US" dirty="0"/>
              <a:t>를 제시하고 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06277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817652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0352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715140" y="4797722"/>
            <a:ext cx="207170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표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10. </a:t>
            </a:r>
            <a:r>
              <a:rPr lang="ko-KR" altLang="en-US" dirty="0" smtClean="0"/>
              <a:t>이 글은 </a:t>
            </a:r>
            <a:r>
              <a:rPr lang="ko-KR" altLang="en-US" dirty="0" smtClean="0"/>
              <a:t>설문 </a:t>
            </a:r>
            <a:r>
              <a:rPr lang="ko-KR" altLang="en-US" dirty="0"/>
              <a:t>조사 결과를 </a:t>
            </a:r>
            <a:r>
              <a:rPr lang="ko-KR" altLang="en-US" dirty="0">
                <a:ea typeface="바탕" pitchFamily="18" charset="-127"/>
              </a:rPr>
              <a:t>□</a:t>
            </a:r>
            <a:r>
              <a:rPr lang="ko-KR" altLang="en-US" dirty="0" smtClean="0"/>
              <a:t>와</a:t>
            </a:r>
            <a:r>
              <a:rPr lang="en-US" altLang="ko-KR" dirty="0" smtClean="0"/>
              <a:t>/</a:t>
            </a:r>
            <a:r>
              <a:rPr lang="ko-KR" altLang="en-US" dirty="0" smtClean="0"/>
              <a:t>과 </a:t>
            </a:r>
            <a:r>
              <a:rPr lang="ko-KR" altLang="en-US" dirty="0"/>
              <a:t>그래프로 제시하여 보고서를 읽는 사람의 이해를 </a:t>
            </a:r>
            <a:r>
              <a:rPr lang="ko-KR" altLang="en-US" dirty="0" smtClean="0"/>
              <a:t>돕고 </a:t>
            </a:r>
            <a:r>
              <a:rPr lang="ko-KR" altLang="en-US" dirty="0"/>
              <a:t>있다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488392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539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772816"/>
            <a:ext cx="8001056" cy="2084812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5148064" y="4797722"/>
            <a:ext cx="3420448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쓰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기  윤 리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785926"/>
            <a:ext cx="7820025" cy="2071702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1. </a:t>
            </a:r>
            <a:r>
              <a:rPr lang="ko-KR" altLang="en-US" dirty="0"/>
              <a:t>글을 쓰는 과정에서 지켜야 하는 윤리적 규범을 </a:t>
            </a:r>
            <a:r>
              <a:rPr lang="ko-KR" altLang="en-US" dirty="0" smtClean="0">
                <a:ea typeface="바탕" pitchFamily="18" charset="-127"/>
              </a:rPr>
              <a:t>□□ □□</a:t>
            </a:r>
            <a:r>
              <a:rPr lang="en-US" altLang="ko-KR" dirty="0" smtClean="0"/>
              <a:t>(</a:t>
            </a:r>
            <a:r>
              <a:rPr lang="ko-KR" altLang="en-US" dirty="0"/>
              <a:t>이</a:t>
            </a:r>
            <a:r>
              <a:rPr lang="en-US" altLang="ko-KR" dirty="0"/>
              <a:t>)</a:t>
            </a:r>
            <a:r>
              <a:rPr lang="ko-KR" altLang="en-US" dirty="0"/>
              <a:t>라고 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292080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04695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7037738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803125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772816"/>
            <a:ext cx="8001056" cy="1872208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910540" cy="1787660"/>
          </a:xfrm>
        </p:spPr>
        <p:txBody>
          <a:bodyPr anchor="ctr"/>
          <a:lstStyle/>
          <a:p>
            <a:pPr marL="263525" indent="-263525"/>
            <a:r>
              <a:rPr lang="en-US" altLang="ko-KR" sz="3600" dirty="0" smtClean="0"/>
              <a:t>2. </a:t>
            </a:r>
            <a:r>
              <a:rPr lang="ko-KR" altLang="en-US" sz="3600" dirty="0"/>
              <a:t>글을 쓸 때 다른 사람의 글이나 자료를 인용해서는 안 된다</a:t>
            </a:r>
            <a:r>
              <a:rPr lang="en-US" altLang="ko-KR" sz="3600" dirty="0"/>
              <a:t>. </a:t>
            </a:r>
            <a:endParaRPr lang="ko-KR" altLang="en-US" sz="3600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755006" y="3929066"/>
            <a:ext cx="4031308" cy="2428892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글을 쓸 때 다른 사람의 글이나 자료를 인용할 수 있다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단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출처를 반드시 밝혀야 한다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ko-KR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20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410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628800"/>
            <a:ext cx="8001056" cy="2592288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5580112" y="4797722"/>
            <a:ext cx="3420448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보 고 서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641909"/>
            <a:ext cx="7820025" cy="2603235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3. </a:t>
            </a:r>
            <a:r>
              <a:rPr lang="ko-KR" altLang="en-US" dirty="0" smtClean="0">
                <a:ea typeface="바탕" pitchFamily="18" charset="-127"/>
              </a:rPr>
              <a:t>□</a:t>
            </a:r>
            <a:r>
              <a:rPr lang="ko-KR" altLang="en-US" dirty="0">
                <a:ea typeface="바탕" pitchFamily="18" charset="-127"/>
              </a:rPr>
              <a:t>□</a:t>
            </a:r>
            <a:r>
              <a:rPr lang="ko-KR" altLang="en-US" dirty="0" smtClean="0">
                <a:ea typeface="바탕" pitchFamily="18" charset="-127"/>
              </a:rPr>
              <a:t>□</a:t>
            </a:r>
            <a:r>
              <a:rPr lang="ko-KR" altLang="en-US" dirty="0" smtClean="0"/>
              <a:t>은</a:t>
            </a:r>
            <a:r>
              <a:rPr lang="en-US" altLang="ko-KR" dirty="0" smtClean="0"/>
              <a:t>/</a:t>
            </a:r>
            <a:r>
              <a:rPr lang="ko-KR" altLang="en-US" dirty="0" smtClean="0"/>
              <a:t>는 </a:t>
            </a:r>
            <a:r>
              <a:rPr lang="ko-KR" altLang="en-US" dirty="0"/>
              <a:t>어떤 목적을 갖고 실시한 관찰</a:t>
            </a:r>
            <a:r>
              <a:rPr lang="en-US" altLang="ko-KR" dirty="0"/>
              <a:t>·</a:t>
            </a:r>
            <a:r>
              <a:rPr lang="ko-KR" altLang="en-US" dirty="0"/>
              <a:t>조사</a:t>
            </a:r>
            <a:r>
              <a:rPr lang="en-US" altLang="ko-KR" dirty="0"/>
              <a:t>·</a:t>
            </a:r>
            <a:r>
              <a:rPr lang="ko-KR" altLang="en-US" dirty="0"/>
              <a:t>실험 등의 절차와 결과를 정리하여 보고할 목적으로 쓴 </a:t>
            </a:r>
            <a:r>
              <a:rPr lang="ko-KR" altLang="en-US" dirty="0" smtClean="0"/>
              <a:t>글이다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6174782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929658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770441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895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772816"/>
            <a:ext cx="8001056" cy="1872208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텍스트 개체 틀 1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910540" cy="1787660"/>
          </a:xfrm>
        </p:spPr>
        <p:txBody>
          <a:bodyPr anchor="ctr"/>
          <a:lstStyle/>
          <a:p>
            <a:pPr marL="263525" indent="-263525"/>
            <a:r>
              <a:rPr lang="en-US" altLang="ko-KR" sz="3600" dirty="0" smtClean="0"/>
              <a:t>4. </a:t>
            </a:r>
            <a:r>
              <a:rPr lang="ko-KR" altLang="en-US" sz="3600" dirty="0" smtClean="0"/>
              <a:t>보고서를 쓸 때에는 </a:t>
            </a:r>
            <a:r>
              <a:rPr lang="ko-KR" altLang="en-US" sz="3600" dirty="0" smtClean="0"/>
              <a:t>관찰</a:t>
            </a:r>
            <a:r>
              <a:rPr lang="en-US" altLang="ko-KR" sz="3600" dirty="0"/>
              <a:t>·</a:t>
            </a:r>
            <a:r>
              <a:rPr lang="ko-KR" altLang="en-US" sz="3600" dirty="0"/>
              <a:t>조사</a:t>
            </a:r>
            <a:r>
              <a:rPr lang="en-US" altLang="ko-KR" sz="3600" dirty="0"/>
              <a:t>·</a:t>
            </a:r>
            <a:r>
              <a:rPr lang="ko-KR" altLang="en-US" sz="3600" dirty="0"/>
              <a:t>실험의 결과가 자신에게 유리하도록 고쳐 써야 한다</a:t>
            </a:r>
            <a:r>
              <a:rPr lang="en-US" altLang="ko-KR" sz="3600" dirty="0"/>
              <a:t>. </a:t>
            </a:r>
            <a:endParaRPr lang="ko-KR" altLang="en-US" sz="3600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755006" y="3929066"/>
            <a:ext cx="4031308" cy="2428892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관찰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·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조사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·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실험의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결과를 자신에게 유리하도록 조작하면 안 된다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ko-KR" sz="28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20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50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772816"/>
            <a:ext cx="8001056" cy="252028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5724128" y="4797722"/>
            <a:ext cx="2844384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스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마 </a:t>
            </a:r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트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폰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785926"/>
            <a:ext cx="7820025" cy="2435162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spc="0" dirty="0" smtClean="0"/>
              <a:t>5. </a:t>
            </a:r>
            <a:r>
              <a:rPr lang="ko-KR" altLang="en-US" spc="0" dirty="0" smtClean="0"/>
              <a:t>만화 속 학생들은 </a:t>
            </a:r>
            <a:r>
              <a:rPr lang="ko-KR" altLang="en-US" spc="0" dirty="0" err="1"/>
              <a:t>모둠</a:t>
            </a:r>
            <a:r>
              <a:rPr lang="ko-KR" altLang="en-US" spc="0" dirty="0"/>
              <a:t> 보고서 주제로 같은 학교 학생들의 </a:t>
            </a:r>
            <a:r>
              <a:rPr lang="ko-KR" altLang="en-US" spc="0" dirty="0" smtClean="0">
                <a:ea typeface="바탕" pitchFamily="18" charset="-127"/>
              </a:rPr>
              <a:t>□□□□ </a:t>
            </a:r>
            <a:r>
              <a:rPr lang="ko-KR" altLang="en-US" spc="0" dirty="0" smtClean="0"/>
              <a:t>사용 </a:t>
            </a:r>
            <a:r>
              <a:rPr lang="ko-KR" altLang="en-US" spc="0" dirty="0"/>
              <a:t>실태를 조사하기로 하였다</a:t>
            </a:r>
            <a:r>
              <a:rPr lang="en-US" altLang="ko-KR" spc="0" dirty="0"/>
              <a:t>.</a:t>
            </a:r>
            <a:endParaRPr lang="ko-KR" altLang="en-US" spc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690608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6445484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200360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42910" y="909783"/>
            <a:ext cx="5729290" cy="590391"/>
            <a:chOff x="683568" y="785794"/>
            <a:chExt cx="3459804" cy="590391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683568" y="785794"/>
              <a:ext cx="3459804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781580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35314" y="820684"/>
              <a:ext cx="315631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dirty="0" smtClean="0">
                  <a:solidFill>
                    <a:schemeClr val="bg1"/>
                  </a:solidFill>
                </a:rPr>
                <a:t>㉮ </a:t>
              </a:r>
              <a:r>
                <a:rPr lang="ko-KR" altLang="en-US" sz="2800" b="1" dirty="0" smtClean="0">
                  <a:solidFill>
                    <a:schemeClr val="bg1"/>
                  </a:solidFill>
                </a:rPr>
                <a:t>쓰기 윤리를 지키며 글 쓰기</a:t>
              </a:r>
              <a:endParaRPr lang="ko-KR" altLang="en-US" sz="28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795523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38169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571472" y="1772816"/>
            <a:ext cx="8001056" cy="252028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785926"/>
            <a:ext cx="7820025" cy="2435162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spc="0" dirty="0" smtClean="0"/>
              <a:t>6. </a:t>
            </a:r>
            <a:r>
              <a:rPr lang="ko-KR" altLang="en-US" spc="0" dirty="0" smtClean="0"/>
              <a:t>이 만화는 글의 종류와 관계없이 </a:t>
            </a:r>
            <a:r>
              <a:rPr lang="ko-KR" altLang="en-US" dirty="0" smtClean="0">
                <a:ea typeface="바탕" pitchFamily="18" charset="-127"/>
              </a:rPr>
              <a:t>□□ □□</a:t>
            </a:r>
            <a:r>
              <a:rPr lang="ko-KR" altLang="en-US" spc="0" dirty="0" smtClean="0"/>
              <a:t>을</a:t>
            </a:r>
            <a:r>
              <a:rPr lang="en-US" altLang="ko-KR" spc="0" dirty="0" smtClean="0"/>
              <a:t>/</a:t>
            </a:r>
            <a:r>
              <a:rPr lang="ko-KR" altLang="en-US" spc="0" dirty="0" smtClean="0"/>
              <a:t>를 지키는 것이 중요함을 강조하고 있다</a:t>
            </a:r>
            <a:r>
              <a:rPr lang="en-US" altLang="ko-KR" spc="0" dirty="0" smtClean="0"/>
              <a:t>.</a:t>
            </a:r>
            <a:endParaRPr lang="ko-KR" altLang="en-US" spc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grpSp>
        <p:nvGrpSpPr>
          <p:cNvPr id="16" name="그룹 15"/>
          <p:cNvGrpSpPr/>
          <p:nvPr/>
        </p:nvGrpSpPr>
        <p:grpSpPr>
          <a:xfrm>
            <a:off x="642910" y="909783"/>
            <a:ext cx="5729290" cy="590391"/>
            <a:chOff x="683568" y="785794"/>
            <a:chExt cx="3459804" cy="590391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683568" y="785794"/>
              <a:ext cx="3459804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/>
            </a:p>
          </p:txBody>
        </p:sp>
        <p:sp>
          <p:nvSpPr>
            <p:cNvPr id="18" name="모서리가 둥근 직사각형 17"/>
            <p:cNvSpPr/>
            <p:nvPr/>
          </p:nvSpPr>
          <p:spPr>
            <a:xfrm>
              <a:off x="781580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35314" y="820684"/>
              <a:ext cx="3156312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dirty="0" smtClean="0">
                  <a:solidFill>
                    <a:schemeClr val="bg1"/>
                  </a:solidFill>
                </a:rPr>
                <a:t>㉮ </a:t>
              </a:r>
              <a:r>
                <a:rPr lang="ko-KR" altLang="en-US" sz="2800" b="1" dirty="0" smtClean="0">
                  <a:solidFill>
                    <a:schemeClr val="bg1"/>
                  </a:solidFill>
                </a:rPr>
                <a:t>쓰기 윤리를 지키며 글 쓰기</a:t>
              </a:r>
              <a:endParaRPr lang="ko-KR" altLang="en-US" sz="28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2" name="어"/>
          <p:cNvSpPr txBox="1"/>
          <p:nvPr/>
        </p:nvSpPr>
        <p:spPr>
          <a:xfrm>
            <a:off x="5148064" y="4797722"/>
            <a:ext cx="3420448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쓰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기  윤 리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292080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604695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7037738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7803125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4897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156176" y="4797722"/>
            <a:ext cx="263066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머 리 말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7. </a:t>
            </a:r>
            <a:r>
              <a:rPr lang="ko-KR" altLang="en-US" dirty="0"/>
              <a:t>이 글은 ‘</a:t>
            </a:r>
            <a:r>
              <a:rPr lang="ko-KR" altLang="en-US" dirty="0" smtClean="0">
                <a:ea typeface="바탕" pitchFamily="18" charset="-127"/>
              </a:rPr>
              <a:t>□□</a:t>
            </a:r>
            <a:r>
              <a:rPr lang="ko-KR" altLang="en-US" dirty="0">
                <a:ea typeface="바탕" pitchFamily="18" charset="-127"/>
              </a:rPr>
              <a:t>□</a:t>
            </a:r>
            <a:r>
              <a:rPr lang="en-US" altLang="ko-KR" dirty="0" smtClean="0"/>
              <a:t>-</a:t>
            </a:r>
            <a:r>
              <a:rPr lang="ko-KR" altLang="en-US" dirty="0" smtClean="0"/>
              <a:t>본문</a:t>
            </a:r>
            <a:r>
              <a:rPr lang="en-US" altLang="ko-KR" dirty="0" smtClean="0"/>
              <a:t>-</a:t>
            </a:r>
            <a:r>
              <a:rPr lang="ko-KR" altLang="en-US" dirty="0" smtClean="0"/>
              <a:t>맺음말’로 </a:t>
            </a:r>
            <a:r>
              <a:rPr lang="ko-KR" altLang="en-US" dirty="0"/>
              <a:t>구성되어 있다</a:t>
            </a:r>
            <a:r>
              <a:rPr lang="en-US" altLang="ko-KR" dirty="0"/>
              <a:t>.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6445484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200360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795523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3766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571472" y="1772816"/>
            <a:ext cx="8001056" cy="272775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어"/>
          <p:cNvSpPr txBox="1"/>
          <p:nvPr/>
        </p:nvSpPr>
        <p:spPr>
          <a:xfrm>
            <a:off x="6715140" y="4797722"/>
            <a:ext cx="207170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설 문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2"/>
          </p:nvPr>
        </p:nvSpPr>
        <p:spPr>
          <a:xfrm>
            <a:off x="661988" y="1857364"/>
            <a:ext cx="7820025" cy="2571768"/>
          </a:xfrm>
        </p:spPr>
        <p:txBody>
          <a:bodyPr anchor="ctr"/>
          <a:lstStyle/>
          <a:p>
            <a:pPr marL="263525" indent="-263525">
              <a:tabLst>
                <a:tab pos="263525" algn="l"/>
                <a:tab pos="441325" algn="l"/>
              </a:tabLst>
            </a:pPr>
            <a:r>
              <a:rPr lang="en-US" altLang="ko-KR" dirty="0" smtClean="0"/>
              <a:t>8. </a:t>
            </a:r>
            <a:r>
              <a:rPr lang="ko-KR" altLang="en-US" dirty="0"/>
              <a:t>이 </a:t>
            </a:r>
            <a:r>
              <a:rPr lang="ko-KR" altLang="en-US" dirty="0" smtClean="0"/>
              <a:t>글을 </a:t>
            </a:r>
            <a:r>
              <a:rPr lang="ko-KR" altLang="en-US" dirty="0"/>
              <a:t>작성한 학생들은 조사 방법으로 </a:t>
            </a:r>
            <a:r>
              <a:rPr lang="ko-KR" altLang="en-US" dirty="0">
                <a:ea typeface="바탕" pitchFamily="18" charset="-127"/>
              </a:rPr>
              <a:t>□□</a:t>
            </a:r>
            <a:r>
              <a:rPr lang="ko-KR" altLang="en-US" dirty="0" smtClean="0"/>
              <a:t> </a:t>
            </a:r>
            <a:r>
              <a:rPr lang="ko-KR" altLang="en-US" dirty="0"/>
              <a:t>조사와 자료 조사를 선택하였다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635896" y="0"/>
            <a:ext cx="5508105" cy="612645"/>
          </a:xfrm>
        </p:spPr>
        <p:txBody>
          <a:bodyPr/>
          <a:lstStyle/>
          <a:p>
            <a:r>
              <a:rPr lang="en-US" altLang="ko-KR" dirty="0" smtClean="0"/>
              <a:t>(2) </a:t>
            </a:r>
            <a:r>
              <a:rPr lang="ko-KR" altLang="en-US" dirty="0" smtClean="0"/>
              <a:t>쓰기 윤리와 보고서 쓰기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7062776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817652" y="478632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642910" y="909783"/>
            <a:ext cx="7031867" cy="590391"/>
            <a:chOff x="683568" y="785794"/>
            <a:chExt cx="3326587" cy="590391"/>
          </a:xfrm>
        </p:grpSpPr>
        <p:sp>
          <p:nvSpPr>
            <p:cNvPr id="14" name="모서리가 둥근 직사각형 13"/>
            <p:cNvSpPr/>
            <p:nvPr/>
          </p:nvSpPr>
          <p:spPr>
            <a:xfrm>
              <a:off x="683568" y="785794"/>
              <a:ext cx="3326587" cy="590391"/>
            </a:xfrm>
            <a:prstGeom prst="roundRect">
              <a:avLst>
                <a:gd name="adj" fmla="val 50000"/>
              </a:avLst>
            </a:prstGeom>
            <a:solidFill>
              <a:srgbClr val="FBFBFB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5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2300" spc="-150"/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711466" y="837073"/>
              <a:ext cx="3261581" cy="487834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38100" h="127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endParaRPr lang="ko-KR" altLang="en-US" sz="2300" spc="-15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6" name="TextBox 20"/>
            <p:cNvSpPr txBox="1"/>
            <p:nvPr/>
          </p:nvSpPr>
          <p:spPr>
            <a:xfrm>
              <a:off x="736867" y="820684"/>
              <a:ext cx="320211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㉯ 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우리 학교 학생들의 </a:t>
              </a:r>
              <a:r>
                <a:rPr lang="ko-KR" altLang="en-US" sz="2800" b="1" spc="-150" dirty="0" err="1" smtClean="0">
                  <a:solidFill>
                    <a:schemeClr val="bg1"/>
                  </a:solidFill>
                </a:rPr>
                <a:t>스마트폰</a:t>
              </a:r>
              <a:r>
                <a:rPr lang="ko-KR" altLang="en-US" sz="2800" b="1" spc="-150" dirty="0" smtClean="0">
                  <a:solidFill>
                    <a:schemeClr val="bg1"/>
                  </a:solidFill>
                </a:rPr>
                <a:t> 사용 실태 </a:t>
              </a:r>
              <a:endParaRPr lang="ko-KR" altLang="en-US" sz="2800" b="1" spc="-150" dirty="0" smtClean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1867</TotalTime>
  <Words>383</Words>
  <Application>Microsoft Office PowerPoint</Application>
  <PresentationFormat>화면 슬라이드 쇼(4:3)</PresentationFormat>
  <Paragraphs>48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9" baseType="lpstr">
      <vt:lpstr>HY견고딕</vt:lpstr>
      <vt:lpstr>HY중고딕</vt:lpstr>
      <vt:lpstr>돋움체</vt:lpstr>
      <vt:lpstr>맑은 고딕</vt:lpstr>
      <vt:lpstr>바탕</vt:lpstr>
      <vt:lpstr>Arial</vt:lpstr>
      <vt:lpstr>Wingdings</vt:lpstr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이동주</dc:creator>
  <cp:lastModifiedBy>Lee Dongjoo</cp:lastModifiedBy>
  <cp:revision>288</cp:revision>
  <dcterms:created xsi:type="dcterms:W3CDTF">2017-02-06T07:26:18Z</dcterms:created>
  <dcterms:modified xsi:type="dcterms:W3CDTF">2020-04-28T21:54:44Z</dcterms:modified>
</cp:coreProperties>
</file>