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3"/>
  </p:notesMasterIdLst>
  <p:handoutMasterIdLst>
    <p:handoutMasterId r:id="rId14"/>
  </p:handoutMasterIdLst>
  <p:sldIdLst>
    <p:sldId id="289" r:id="rId2"/>
    <p:sldId id="293" r:id="rId3"/>
    <p:sldId id="323" r:id="rId4"/>
    <p:sldId id="330" r:id="rId5"/>
    <p:sldId id="327" r:id="rId6"/>
    <p:sldId id="322" r:id="rId7"/>
    <p:sldId id="328" r:id="rId8"/>
    <p:sldId id="331" r:id="rId9"/>
    <p:sldId id="316" r:id="rId10"/>
    <p:sldId id="329" r:id="rId11"/>
    <p:sldId id="332" r:id="rId12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35D"/>
    <a:srgbClr val="01BF92"/>
    <a:srgbClr val="01A142"/>
    <a:srgbClr val="009999"/>
    <a:srgbClr val="FFC653"/>
    <a:srgbClr val="FEE166"/>
    <a:srgbClr val="E4E4E4"/>
    <a:srgbClr val="EEEEEE"/>
    <a:srgbClr val="E0E0E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8" autoAdjust="0"/>
    <p:restoredTop sz="94660"/>
  </p:normalViewPr>
  <p:slideViewPr>
    <p:cSldViewPr>
      <p:cViewPr varScale="1">
        <p:scale>
          <a:sx n="72" d="100"/>
          <a:sy n="72" d="100"/>
        </p:scale>
        <p:origin x="110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690E3FD1-2B09-4978-95C7-2100A7040F52}" type="datetimeFigureOut">
              <a:rPr lang="ko-KR" altLang="en-US" smtClean="0"/>
              <a:pPr/>
              <a:t>2020-04-29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1F92E5E5-528A-4591-953F-62E9A869EC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885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78D940E2-B5BA-4A97-8BB6-4324F1AB1755}" type="datetimeFigureOut">
              <a:rPr lang="ko-KR" altLang="en-US" smtClean="0"/>
              <a:pPr/>
              <a:t>2020-04-29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11175"/>
            <a:ext cx="3398838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9" rIns="95579" bIns="477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5579" tIns="47789" rIns="95579" bIns="4778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CD07382C-C63C-42AA-BCB5-4E0F10ABB0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932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모서리가 둥근 직사각형 23"/>
          <p:cNvSpPr/>
          <p:nvPr userDrawn="1"/>
        </p:nvSpPr>
        <p:spPr>
          <a:xfrm>
            <a:off x="357158" y="4500570"/>
            <a:ext cx="8501122" cy="200026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561278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857364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pic>
        <p:nvPicPr>
          <p:cNvPr id="8" name="그림 7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9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0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1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3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pic>
        <p:nvPicPr>
          <p:cNvPr id="14" name="그림 13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15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6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7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9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sp>
        <p:nvSpPr>
          <p:cNvPr id="21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1500166" y="4143380"/>
            <a:ext cx="2286016" cy="642923"/>
          </a:xfrm>
          <a:prstGeom prst="wedgeRoundRectCallout">
            <a:avLst>
              <a:gd name="adj1" fmla="val -56429"/>
              <a:gd name="adj2" fmla="val -3005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anchor="ctr"/>
          <a:lstStyle>
            <a:lvl1pPr algn="ctr">
              <a:buNone/>
              <a:defRPr sz="28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sp>
        <p:nvSpPr>
          <p:cNvPr id="22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642910" y="4869160"/>
            <a:ext cx="79296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338400" algn="l" defTabSz="914400" rtl="0" eaLnBrk="1" latinLnBrk="1" hangingPunct="1">
              <a:spcBef>
                <a:spcPts val="0"/>
              </a:spcBef>
              <a:buFont typeface="+mj-lt"/>
              <a:buNone/>
              <a:defRPr lang="ko-KR" altLang="en-US" sz="2800" b="1" kern="1200" spc="-18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pic>
        <p:nvPicPr>
          <p:cNvPr id="23" name="그림 22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-4432" y="6826017"/>
            <a:ext cx="9148432" cy="457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587500"/>
            <a:ext cx="7943850" cy="46339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핵심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3" name="텍스트 개체 틀 52"/>
          <p:cNvSpPr>
            <a:spLocks noGrp="1"/>
          </p:cNvSpPr>
          <p:nvPr>
            <p:ph type="body" sz="quarter" idx="13" hasCustomPrompt="1"/>
          </p:nvPr>
        </p:nvSpPr>
        <p:spPr>
          <a:xfrm>
            <a:off x="627154" y="121920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1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193458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3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336534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</a:t>
            </a:r>
            <a:endParaRPr lang="ko-KR" altLang="en-US" dirty="0"/>
          </a:p>
        </p:txBody>
      </p:sp>
      <p:sp>
        <p:nvSpPr>
          <p:cNvPr id="9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408072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05" name="텍스트 개체 틀 52"/>
          <p:cNvSpPr>
            <a:spLocks noGrp="1"/>
          </p:cNvSpPr>
          <p:nvPr>
            <p:ph type="body" sz="quarter" idx="19" hasCustomPrompt="1"/>
          </p:nvPr>
        </p:nvSpPr>
        <p:spPr>
          <a:xfrm>
            <a:off x="627154" y="4796101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특</a:t>
            </a:r>
            <a:r>
              <a:rPr lang="ko-KR" altLang="en-US" dirty="0" smtClean="0"/>
              <a:t>  징</a:t>
            </a:r>
            <a:endParaRPr lang="ko-KR" altLang="en-US" dirty="0"/>
          </a:p>
        </p:txBody>
      </p:sp>
      <p:sp>
        <p:nvSpPr>
          <p:cNvPr id="60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264996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어  조</a:t>
            </a:r>
            <a:endParaRPr lang="ko-KR" altLang="en-US" dirty="0"/>
          </a:p>
        </p:txBody>
      </p:sp>
      <p:sp>
        <p:nvSpPr>
          <p:cNvPr id="107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27387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8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198925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9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270463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0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42001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1" name="텍스트 개체 틀 106"/>
          <p:cNvSpPr>
            <a:spLocks noGrp="1"/>
          </p:cNvSpPr>
          <p:nvPr>
            <p:ph type="body" sz="quarter" idx="24" hasCustomPrompt="1"/>
          </p:nvPr>
        </p:nvSpPr>
        <p:spPr>
          <a:xfrm>
            <a:off x="2357437" y="413539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2" name="텍스트 개체 틀 106"/>
          <p:cNvSpPr>
            <a:spLocks noGrp="1"/>
          </p:cNvSpPr>
          <p:nvPr>
            <p:ph type="body" sz="quarter" idx="25" hasCustomPrompt="1"/>
          </p:nvPr>
        </p:nvSpPr>
        <p:spPr>
          <a:xfrm>
            <a:off x="2357437" y="4850774"/>
            <a:ext cx="6033527" cy="1603813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179388">
              <a:buSzPct val="50000"/>
              <a:buFontTx/>
              <a:buBlip>
                <a:blip r:embed="rId2"/>
              </a:buBlip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851646" y="1831671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1" name="텍스트 개체 틀 21"/>
          <p:cNvSpPr>
            <a:spLocks noGrp="1"/>
          </p:cNvSpPr>
          <p:nvPr>
            <p:ph type="body" sz="quarter" idx="15" hasCustomPrompt="1"/>
          </p:nvPr>
        </p:nvSpPr>
        <p:spPr>
          <a:xfrm>
            <a:off x="2294965" y="1656803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텍스트 개체 틀 14"/>
          <p:cNvSpPr>
            <a:spLocks noGrp="1"/>
          </p:cNvSpPr>
          <p:nvPr>
            <p:ph type="body" sz="quarter" idx="16" hasCustomPrompt="1"/>
          </p:nvPr>
        </p:nvSpPr>
        <p:spPr>
          <a:xfrm>
            <a:off x="851646" y="3512554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3" name="텍스트 개체 틀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94965" y="3337686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4"/>
          <p:cNvSpPr>
            <a:spLocks noGrp="1"/>
          </p:cNvSpPr>
          <p:nvPr>
            <p:ph type="body" sz="quarter" idx="18" hasCustomPrompt="1"/>
          </p:nvPr>
        </p:nvSpPr>
        <p:spPr>
          <a:xfrm>
            <a:off x="851646" y="5193436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5" name="텍스트 개체 틀 21"/>
          <p:cNvSpPr>
            <a:spLocks noGrp="1"/>
          </p:cNvSpPr>
          <p:nvPr>
            <p:ph type="body" sz="quarter" idx="19" hasCustomPrompt="1"/>
          </p:nvPr>
        </p:nvSpPr>
        <p:spPr>
          <a:xfrm>
            <a:off x="2294965" y="5018568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3" hasCustomPrompt="1"/>
          </p:nvPr>
        </p:nvSpPr>
        <p:spPr>
          <a:xfrm>
            <a:off x="887506" y="1396642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4" hasCustomPrompt="1"/>
          </p:nvPr>
        </p:nvSpPr>
        <p:spPr>
          <a:xfrm>
            <a:off x="2294965" y="1199604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0" name="텍스트 개체 틀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7506" y="3198548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1" name="텍스트 개체 틀 21"/>
          <p:cNvSpPr>
            <a:spLocks noGrp="1"/>
          </p:cNvSpPr>
          <p:nvPr>
            <p:ph type="body" sz="quarter" idx="16" hasCustomPrompt="1"/>
          </p:nvPr>
        </p:nvSpPr>
        <p:spPr>
          <a:xfrm>
            <a:off x="2294965" y="3001510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2" name="텍스트 개체 틀 14"/>
          <p:cNvSpPr>
            <a:spLocks noGrp="1"/>
          </p:cNvSpPr>
          <p:nvPr>
            <p:ph type="body" sz="quarter" idx="17" hasCustomPrompt="1"/>
          </p:nvPr>
        </p:nvSpPr>
        <p:spPr>
          <a:xfrm>
            <a:off x="887506" y="5009419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3" name="텍스트 개체 틀 21"/>
          <p:cNvSpPr>
            <a:spLocks noGrp="1"/>
          </p:cNvSpPr>
          <p:nvPr>
            <p:ph type="body" sz="quarter" idx="18" hasCustomPrompt="1"/>
          </p:nvPr>
        </p:nvSpPr>
        <p:spPr>
          <a:xfrm>
            <a:off x="2294965" y="4812381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6250" y="2602706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1" name="텍스트 개체 틀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00300" y="2602706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3662362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3662362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6250" y="4722018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5" name="텍스트 개체 틀 17"/>
          <p:cNvSpPr>
            <a:spLocks noGrp="1"/>
          </p:cNvSpPr>
          <p:nvPr>
            <p:ph type="body" sz="quarter" idx="21" hasCustomPrompt="1"/>
          </p:nvPr>
        </p:nvSpPr>
        <p:spPr>
          <a:xfrm>
            <a:off x="2400300" y="4722018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5781675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5781675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10953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284321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2843211"/>
            <a:ext cx="6019800" cy="15668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461010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4610099"/>
            <a:ext cx="6019800" cy="18764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+그림+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4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4" hasCustomPrompt="1"/>
          </p:nvPr>
        </p:nvSpPr>
        <p:spPr>
          <a:xfrm>
            <a:off x="585173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4" name="텍스트 개체 틀 78"/>
          <p:cNvSpPr>
            <a:spLocks noGrp="1"/>
          </p:cNvSpPr>
          <p:nvPr>
            <p:ph type="body" sz="quarter" idx="15" hasCustomPrompt="1"/>
          </p:nvPr>
        </p:nvSpPr>
        <p:spPr>
          <a:xfrm>
            <a:off x="6034702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8" name="텍스트 개체 틀 78"/>
          <p:cNvSpPr>
            <a:spLocks noGrp="1"/>
          </p:cNvSpPr>
          <p:nvPr>
            <p:ph type="body" sz="quarter" idx="16" hasCustomPrompt="1"/>
          </p:nvPr>
        </p:nvSpPr>
        <p:spPr>
          <a:xfrm>
            <a:off x="3309938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9" name="텍스트 개체 틀 51"/>
          <p:cNvSpPr>
            <a:spLocks noGrp="1"/>
          </p:cNvSpPr>
          <p:nvPr>
            <p:ph type="body" sz="quarter" idx="17" hasCustomPrompt="1"/>
          </p:nvPr>
        </p:nvSpPr>
        <p:spPr>
          <a:xfrm>
            <a:off x="521004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4" name="텍스트 개체 틀 51"/>
          <p:cNvSpPr>
            <a:spLocks noGrp="1"/>
          </p:cNvSpPr>
          <p:nvPr>
            <p:ph type="body" sz="quarter" idx="18" hasCustomPrompt="1"/>
          </p:nvPr>
        </p:nvSpPr>
        <p:spPr>
          <a:xfrm>
            <a:off x="3216579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5" name="텍스트 개체 틀 51"/>
          <p:cNvSpPr>
            <a:spLocks noGrp="1"/>
          </p:cNvSpPr>
          <p:nvPr>
            <p:ph type="body" sz="quarter" idx="19" hasCustomPrompt="1"/>
          </p:nvPr>
        </p:nvSpPr>
        <p:spPr>
          <a:xfrm>
            <a:off x="5919788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833438" y="3743325"/>
            <a:ext cx="7477125" cy="0"/>
          </a:xfrm>
          <a:prstGeom prst="line">
            <a:avLst/>
          </a:prstGeom>
          <a:ln w="127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1" hasCustomPrompt="1"/>
          </p:nvPr>
        </p:nvSpPr>
        <p:spPr>
          <a:xfrm>
            <a:off x="976544" y="1598188"/>
            <a:ext cx="7599285" cy="2121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 hasCustomPrompt="1"/>
          </p:nvPr>
        </p:nvSpPr>
        <p:spPr>
          <a:xfrm>
            <a:off x="976544" y="3773488"/>
            <a:ext cx="7581900" cy="22542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b="1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답을 입력해주세요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548629" y="1527563"/>
            <a:ext cx="4291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buNone/>
              <a:defRPr lang="ko-KR" altLang="en-US" sz="4000" b="1" kern="1200" spc="-150" noProof="0" dirty="0">
                <a:solidFill>
                  <a:srgbClr val="92D05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 smtClean="0"/>
              <a:t>1.</a:t>
            </a:r>
            <a:endParaRPr lang="ko-KR" altLang="en-US" dirty="0"/>
          </a:p>
        </p:txBody>
      </p:sp>
      <p:pic>
        <p:nvPicPr>
          <p:cNvPr id="10" name="그림 9" descr="003.png"/>
          <p:cNvPicPr>
            <a:picLocks noChangeAspect="1"/>
          </p:cNvPicPr>
          <p:nvPr/>
        </p:nvPicPr>
        <p:blipFill>
          <a:blip r:embed="rId2" cstate="print"/>
          <a:srcRect l="17968" t="5208" r="14844" b="76042"/>
          <a:stretch>
            <a:fillRect/>
          </a:stretch>
        </p:blipFill>
        <p:spPr>
          <a:xfrm>
            <a:off x="2603486" y="285728"/>
            <a:ext cx="5802352" cy="1214446"/>
          </a:xfrm>
          <a:prstGeom prst="rect">
            <a:avLst/>
          </a:prstGeom>
        </p:spPr>
      </p:pic>
      <p:sp>
        <p:nvSpPr>
          <p:cNvPr id="12" name="직각 삼각형 11"/>
          <p:cNvSpPr/>
          <p:nvPr/>
        </p:nvSpPr>
        <p:spPr>
          <a:xfrm rot="5400000">
            <a:off x="250029" y="-250028"/>
            <a:ext cx="1500173" cy="2000232"/>
          </a:xfrm>
          <a:prstGeom prst="rtTriangle">
            <a:avLst/>
          </a:prstGeom>
          <a:solidFill>
            <a:srgbClr val="FDD541"/>
          </a:solidFill>
          <a:ln>
            <a:noFill/>
          </a:ln>
          <a:effectLst>
            <a:outerShdw blurRad="1651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각 삼각형 12"/>
          <p:cNvSpPr/>
          <p:nvPr/>
        </p:nvSpPr>
        <p:spPr>
          <a:xfrm rot="16200000">
            <a:off x="6643702" y="4357697"/>
            <a:ext cx="1857364" cy="3143243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177800" dist="38100" dir="1350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O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9" name="그림 8" descr="013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rcRect l="22292" t="57778" r="58333" b="11528"/>
          <a:stretch>
            <a:fillRect/>
          </a:stretch>
        </p:blipFill>
        <p:spPr>
          <a:xfrm>
            <a:off x="2038350" y="3962400"/>
            <a:ext cx="17716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X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014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tretch>
            <a:fillRect/>
          </a:stretch>
        </p:blipFill>
        <p:spPr>
          <a:xfrm>
            <a:off x="-30" y="3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7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퀴즈 표지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 userDrawn="1"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0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909" y="4951562"/>
            <a:ext cx="1342488" cy="1516386"/>
          </a:xfrm>
          <a:prstGeom prst="rect">
            <a:avLst/>
          </a:prstGeom>
        </p:spPr>
      </p:pic>
      <p:sp>
        <p:nvSpPr>
          <p:cNvPr id="8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1107257" y="4143380"/>
            <a:ext cx="6929486" cy="5544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ctr">
              <a:buFont typeface="+mj-lt"/>
              <a:buNone/>
              <a:tabLst>
                <a:tab pos="361950" algn="l"/>
                <a:tab pos="2597150" algn="l"/>
              </a:tabLst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1876"/>
            <a:ext cx="64008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49263" indent="-449263" algn="ctr" defTabSz="914400" rtl="0" eaLnBrk="1" latinLnBrk="1" hangingPunct="1">
              <a:buFont typeface="+mj-lt"/>
              <a:buNone/>
              <a:tabLst>
                <a:tab pos="2795588" algn="l"/>
              </a:tabLst>
              <a:defRPr lang="ko-KR" altLang="en-US" sz="3200" b="1" kern="1200" spc="-150" dirty="0">
                <a:solidFill>
                  <a:srgbClr val="17335D"/>
                </a:solidFill>
                <a:latin typeface="+mj-ea"/>
                <a:ea typeface="+mj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grpSp>
        <p:nvGrpSpPr>
          <p:cNvPr id="2" name="그룹 214"/>
          <p:cNvGrpSpPr/>
          <p:nvPr/>
        </p:nvGrpSpPr>
        <p:grpSpPr>
          <a:xfrm>
            <a:off x="1142976" y="2071678"/>
            <a:ext cx="6858048" cy="1285882"/>
            <a:chOff x="1142976" y="2214554"/>
            <a:chExt cx="6858048" cy="1285882"/>
          </a:xfrm>
          <a:effectLst>
            <a:outerShdw blurRad="177800" dist="38100" dir="5400000" sx="101000" sy="101000" algn="t" rotWithShape="0">
              <a:prstClr val="black">
                <a:alpha val="22000"/>
              </a:prstClr>
            </a:outerShdw>
          </a:effectLst>
        </p:grpSpPr>
        <p:sp>
          <p:nvSpPr>
            <p:cNvPr id="1104" name="Rectangle 80"/>
            <p:cNvSpPr>
              <a:spLocks noChangeArrowheads="1"/>
            </p:cNvSpPr>
            <p:nvPr userDrawn="1"/>
          </p:nvSpPr>
          <p:spPr bwMode="auto">
            <a:xfrm>
              <a:off x="536068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 userDrawn="1"/>
          </p:nvSpPr>
          <p:spPr bwMode="auto">
            <a:xfrm>
              <a:off x="3857621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5" name="Rectangle 81"/>
            <p:cNvSpPr>
              <a:spLocks noChangeArrowheads="1"/>
            </p:cNvSpPr>
            <p:nvPr userDrawn="1"/>
          </p:nvSpPr>
          <p:spPr bwMode="auto">
            <a:xfrm>
              <a:off x="6720859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6" name="Rectangle 80"/>
            <p:cNvSpPr>
              <a:spLocks noChangeArrowheads="1"/>
            </p:cNvSpPr>
            <p:nvPr userDrawn="1"/>
          </p:nvSpPr>
          <p:spPr bwMode="auto">
            <a:xfrm>
              <a:off x="249744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7" name="Rectangle 81"/>
            <p:cNvSpPr>
              <a:spLocks noChangeArrowheads="1"/>
            </p:cNvSpPr>
            <p:nvPr userDrawn="1"/>
          </p:nvSpPr>
          <p:spPr bwMode="auto">
            <a:xfrm>
              <a:off x="1142976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8" name="TextBox 207"/>
            <p:cNvSpPr txBox="1"/>
            <p:nvPr userDrawn="1"/>
          </p:nvSpPr>
          <p:spPr>
            <a:xfrm>
              <a:off x="1214414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소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9" name="TextBox 208"/>
            <p:cNvSpPr txBox="1"/>
            <p:nvPr userDrawn="1"/>
          </p:nvSpPr>
          <p:spPr>
            <a:xfrm>
              <a:off x="2571736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단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0" name="TextBox 209"/>
            <p:cNvSpPr txBox="1"/>
            <p:nvPr userDrawn="1"/>
          </p:nvSpPr>
          <p:spPr>
            <a:xfrm>
              <a:off x="3929058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원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1" name="TextBox 210"/>
            <p:cNvSpPr txBox="1"/>
            <p:nvPr userDrawn="1"/>
          </p:nvSpPr>
          <p:spPr>
            <a:xfrm>
              <a:off x="5434975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err="1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퀴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2" name="TextBox 211"/>
            <p:cNvSpPr txBox="1"/>
            <p:nvPr userDrawn="1"/>
          </p:nvSpPr>
          <p:spPr>
            <a:xfrm>
              <a:off x="6792297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즈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</p:grpSp>
      <p:cxnSp>
        <p:nvCxnSpPr>
          <p:cNvPr id="213" name="직선 연결선 212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직사각형 213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 descr="047.png"/>
          <p:cNvPicPr>
            <a:picLocks noChangeAspect="1"/>
          </p:cNvPicPr>
          <p:nvPr/>
        </p:nvPicPr>
        <p:blipFill>
          <a:blip r:embed="rId4" cstate="print"/>
          <a:srcRect r="44577" b="32857"/>
          <a:stretch>
            <a:fillRect/>
          </a:stretch>
        </p:blipFill>
        <p:spPr>
          <a:xfrm rot="994172">
            <a:off x="6981159" y="5210224"/>
            <a:ext cx="2664691" cy="22768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칸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1857364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6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6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8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marL="34290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1" spc="-15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8" name="그림 개체 틀 27"/>
          <p:cNvSpPr>
            <a:spLocks noGrp="1"/>
          </p:cNvSpPr>
          <p:nvPr>
            <p:ph type="pic" sz="quarter" idx="15"/>
          </p:nvPr>
        </p:nvSpPr>
        <p:spPr>
          <a:xfrm>
            <a:off x="607587" y="3083858"/>
            <a:ext cx="7558088" cy="2842279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-342900" algn="just" defTabSz="914400" rtl="0" eaLnBrk="1" latinLnBrk="1" hangingPunct="1">
              <a:spcBef>
                <a:spcPct val="20000"/>
              </a:spcBef>
              <a:buFont typeface="Arial" pitchFamily="34" charset="0"/>
              <a:buNone/>
              <a:tabLst>
                <a:tab pos="0" algn="l"/>
                <a:tab pos="542925" algn="l"/>
              </a:tabLst>
            </a:pPr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lang="ko-KR" altLang="en-US" sz="2300" b="1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1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38" name="텍스트 개체 틀 25"/>
          <p:cNvSpPr>
            <a:spLocks noGrp="1"/>
          </p:cNvSpPr>
          <p:nvPr>
            <p:ph type="body" sz="quarter" idx="18" hasCustomPrompt="1"/>
          </p:nvPr>
        </p:nvSpPr>
        <p:spPr>
          <a:xfrm>
            <a:off x="605675" y="3083112"/>
            <a:ext cx="7560000" cy="861359"/>
          </a:xfrm>
          <a:prstGeom prst="rect">
            <a:avLst/>
          </a:prstGeom>
        </p:spPr>
        <p:txBody>
          <a:bodyPr/>
          <a:lstStyle>
            <a:lvl1pPr algn="ctr">
              <a:buNone/>
              <a:defRPr sz="3600" b="0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영영풀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38735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숙어+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762000" y="1283075"/>
            <a:ext cx="7369175" cy="7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algn="ctr">
              <a:buNone/>
              <a:defRPr lang="ko-KR" altLang="en-US" sz="4500" b="1" kern="1200" spc="-100" baseline="0" dirty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466725" y="22675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19"/>
          <p:cNvSpPr>
            <a:spLocks noGrp="1"/>
          </p:cNvSpPr>
          <p:nvPr>
            <p:ph type="body" sz="quarter" idx="18" hasCustomPrompt="1"/>
          </p:nvPr>
        </p:nvSpPr>
        <p:spPr>
          <a:xfrm>
            <a:off x="466725" y="286814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lang="ko-KR" altLang="en-US" sz="32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3" name="텍스트 개체 틀 19"/>
          <p:cNvSpPr>
            <a:spLocks noGrp="1"/>
          </p:cNvSpPr>
          <p:nvPr>
            <p:ph type="body" sz="quarter" idx="19" hasCustomPrompt="1"/>
          </p:nvPr>
        </p:nvSpPr>
        <p:spPr>
          <a:xfrm>
            <a:off x="466725" y="392598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8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466725" y="45266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238250"/>
            <a:ext cx="7972425" cy="51339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독해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738703" y="1678994"/>
            <a:ext cx="7666595" cy="2321268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20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525245" y="4420232"/>
            <a:ext cx="258899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1" kern="1200" spc="-70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 입력</a:t>
            </a:r>
            <a:endParaRPr lang="ko-KR" altLang="en-US" dirty="0"/>
          </a:p>
        </p:txBody>
      </p:sp>
      <p:sp>
        <p:nvSpPr>
          <p:cNvPr id="27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9" name="텍스트 개체 틀 51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011847"/>
            <a:ext cx="7467600" cy="127321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0" kern="1200" spc="-7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361950" marR="0" lvl="0" indent="-269875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ko-KR" altLang="en-US" sz="2500" b="0" i="0" u="none" strike="noStrike" kern="1200" cap="none" spc="-7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내용 입력</a:t>
            </a:r>
            <a:endParaRPr kumimoji="0" lang="ko-KR" altLang="en-US" sz="2500" b="0" i="0" u="none" strike="noStrike" kern="1200" cap="none" spc="-7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대화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7"/>
          </p:nvPr>
        </p:nvSpPr>
        <p:spPr>
          <a:xfrm>
            <a:off x="762000" y="1828800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27" name="텍스트 개체 틀 26"/>
          <p:cNvSpPr>
            <a:spLocks noGrp="1"/>
          </p:cNvSpPr>
          <p:nvPr>
            <p:ph type="body" sz="quarter" idx="18" hasCustomPrompt="1"/>
          </p:nvPr>
        </p:nvSpPr>
        <p:spPr>
          <a:xfrm>
            <a:off x="1766047" y="1828800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28" name="텍스트 개체 틀 26"/>
          <p:cNvSpPr>
            <a:spLocks noGrp="1"/>
          </p:cNvSpPr>
          <p:nvPr>
            <p:ph type="body" sz="quarter" idx="19" hasCustomPrompt="1"/>
          </p:nvPr>
        </p:nvSpPr>
        <p:spPr>
          <a:xfrm>
            <a:off x="1775013" y="2801073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7" name="그림 개체 틀 23"/>
          <p:cNvSpPr>
            <a:spLocks noGrp="1"/>
          </p:cNvSpPr>
          <p:nvPr>
            <p:ph type="pic" sz="quarter" idx="20"/>
          </p:nvPr>
        </p:nvSpPr>
        <p:spPr>
          <a:xfrm>
            <a:off x="762000" y="4333152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18" name="텍스트 개체 틀 26"/>
          <p:cNvSpPr>
            <a:spLocks noGrp="1"/>
          </p:cNvSpPr>
          <p:nvPr>
            <p:ph type="body" sz="quarter" idx="21" hasCustomPrompt="1"/>
          </p:nvPr>
        </p:nvSpPr>
        <p:spPr>
          <a:xfrm>
            <a:off x="1766047" y="4333152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9" name="텍스트 개체 틀 26"/>
          <p:cNvSpPr>
            <a:spLocks noGrp="1"/>
          </p:cNvSpPr>
          <p:nvPr>
            <p:ph type="body" sz="quarter" idx="22" hasCustomPrompt="1"/>
          </p:nvPr>
        </p:nvSpPr>
        <p:spPr>
          <a:xfrm>
            <a:off x="1775013" y="5305425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단 인물 소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TextBox 10" hidden="1"/>
          <p:cNvSpPr txBox="1"/>
          <p:nvPr/>
        </p:nvSpPr>
        <p:spPr>
          <a:xfrm>
            <a:off x="323850" y="1647825"/>
            <a:ext cx="256222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윤용규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말 대가리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323849" y="1647825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8"/>
          </p:nvPr>
        </p:nvSpPr>
        <p:spPr>
          <a:xfrm>
            <a:off x="2028825" y="2185988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9"/>
          </p:nvPr>
        </p:nvSpPr>
        <p:spPr>
          <a:xfrm>
            <a:off x="595966" y="2276872"/>
            <a:ext cx="1320042" cy="1479194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25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323849" y="4159797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1"/>
          <p:cNvSpPr>
            <a:spLocks noGrp="1"/>
          </p:cNvSpPr>
          <p:nvPr>
            <p:ph type="body" sz="quarter" idx="21"/>
          </p:nvPr>
        </p:nvSpPr>
        <p:spPr>
          <a:xfrm>
            <a:off x="2028825" y="4697960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7" name="그림 개체 틀 23"/>
          <p:cNvSpPr>
            <a:spLocks noGrp="1"/>
          </p:cNvSpPr>
          <p:nvPr>
            <p:ph type="pic" sz="quarter" idx="22"/>
          </p:nvPr>
        </p:nvSpPr>
        <p:spPr>
          <a:xfrm>
            <a:off x="595966" y="4797152"/>
            <a:ext cx="1321200" cy="1479600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작품 정리 표지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텍스트 개체 틀 29"/>
          <p:cNvSpPr>
            <a:spLocks noGrp="1"/>
          </p:cNvSpPr>
          <p:nvPr>
            <p:ph type="body" sz="quarter" idx="11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  <p:sp>
        <p:nvSpPr>
          <p:cNvPr id="9" name="사각형 설명선 8"/>
          <p:cNvSpPr/>
          <p:nvPr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340648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pic>
        <p:nvPicPr>
          <p:cNvPr id="11" name="그림 10" descr="무제-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  <p:sp>
        <p:nvSpPr>
          <p:cNvPr id="12" name="텍스트 개체 틀 3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85926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87313" indent="-87313" algn="ctr" defTabSz="914400" rtl="0" eaLnBrk="1" latinLnBrk="1" hangingPunct="1">
              <a:buFont typeface="+mj-lt"/>
              <a:buNone/>
              <a:tabLst/>
              <a:defRPr lang="ko-KR" altLang="en-US" sz="3600" b="1" kern="1200" spc="-150" dirty="0" smtClean="0">
                <a:solidFill>
                  <a:srgbClr val="17335D"/>
                </a:solidFill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5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 smtClean="0"/>
          </a:p>
        </p:txBody>
      </p:sp>
      <p:sp>
        <p:nvSpPr>
          <p:cNvPr id="13" name="텍스트 개체 틀 39"/>
          <p:cNvSpPr>
            <a:spLocks noGrp="1"/>
          </p:cNvSpPr>
          <p:nvPr>
            <p:ph type="body" sz="quarter" idx="13" hasCustomPrompt="1"/>
          </p:nvPr>
        </p:nvSpPr>
        <p:spPr>
          <a:xfrm>
            <a:off x="-20164" y="2394702"/>
            <a:ext cx="91641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algn="ctr" defTabSz="914400" rtl="0" eaLnBrk="1" latinLnBrk="1" hangingPunct="1">
              <a:buNone/>
              <a:defRPr lang="ko-KR" altLang="en-US" sz="4400" kern="1200" spc="-30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제목을 입력해주세요</a:t>
            </a:r>
          </a:p>
        </p:txBody>
      </p:sp>
      <p:sp>
        <p:nvSpPr>
          <p:cNvPr id="14" name="텍스트 개체 틀 41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3261840"/>
            <a:ext cx="9144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14338" indent="-414338" algn="ctr" defTabSz="914400" rtl="0" eaLnBrk="1" latinLnBrk="1" hangingPunct="1">
              <a:buNone/>
              <a:defRPr lang="ko-KR" altLang="en-US" sz="360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소제목을 입력해주세요</a:t>
            </a:r>
          </a:p>
        </p:txBody>
      </p:sp>
      <p:sp>
        <p:nvSpPr>
          <p:cNvPr id="10" name="사각형 설명선 9"/>
          <p:cNvSpPr/>
          <p:nvPr userDrawn="1"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무제-1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정리 표지-2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제목 없음 2.png"/>
          <p:cNvPicPr>
            <a:picLocks noChangeAspect="1"/>
          </p:cNvPicPr>
          <p:nvPr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1" name="그림 20" descr="무제-1-05.jpg"/>
          <p:cNvPicPr>
            <a:picLocks noChangeAspect="1"/>
          </p:cNvPicPr>
          <p:nvPr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643182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939268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642910" y="3714752"/>
            <a:ext cx="7643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ko-KR" altLang="en-US" sz="3600" b="0" kern="1200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4700" b="1" kern="1200" spc="-150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17"/>
          </p:nvPr>
        </p:nvSpPr>
        <p:spPr>
          <a:xfrm>
            <a:off x="357158" y="785794"/>
            <a:ext cx="1928826" cy="1785950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 algn="l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285720" y="2643182"/>
            <a:ext cx="2286016" cy="642923"/>
          </a:xfrm>
          <a:prstGeom prst="wedgeRoundRectCallout">
            <a:avLst>
              <a:gd name="adj1" fmla="val -42461"/>
              <a:gd name="adj2" fmla="val 132484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anchor="ctr"/>
          <a:lstStyle>
            <a:lvl1pPr algn="ctr">
              <a:buNone/>
              <a:defRPr sz="36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38"/>
          <p:cNvGrpSpPr/>
          <p:nvPr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직각 삼각형 13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  <p:sp>
        <p:nvSpPr>
          <p:cNvPr id="11" name="텍스트 개체 틀 24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3" y="928670"/>
            <a:ext cx="47863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-414338" algn="r" defTabSz="914400" rtl="0" eaLnBrk="1" latinLnBrk="1" hangingPunct="1">
              <a:buFont typeface="+mj-lt"/>
              <a:buNone/>
              <a:defRPr lang="ko-KR" altLang="en-US" sz="4400" b="0" kern="120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소단원 정리</a:t>
            </a:r>
            <a:endParaRPr lang="ko-KR" altLang="en-US" dirty="0"/>
          </a:p>
        </p:txBody>
      </p:sp>
      <p:pic>
        <p:nvPicPr>
          <p:cNvPr id="19" name="그림 18" descr="제목 없음 2.png"/>
          <p:cNvPicPr>
            <a:picLocks noChangeAspect="1"/>
          </p:cNvPicPr>
          <p:nvPr userDrawn="1"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2" name="그림 21" descr="무제-1-05.jpg"/>
          <p:cNvPicPr>
            <a:picLocks noChangeAspect="1"/>
          </p:cNvPicPr>
          <p:nvPr userDrawn="1"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cxnSp>
        <p:nvCxnSpPr>
          <p:cNvPr id="23" name="직선 연결선 22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38"/>
          <p:cNvGrpSpPr/>
          <p:nvPr userDrawn="1"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5" name="직각 삼각형 24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처리 25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단계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33524"/>
            <a:ext cx="7943850" cy="1856657"/>
          </a:xfrm>
          <a:prstGeom prst="rect">
            <a:avLst/>
          </a:prstGeom>
        </p:spPr>
        <p:txBody>
          <a:bodyPr lIns="0" rIns="0"/>
          <a:lstStyle>
            <a:lvl1pPr marL="361950" indent="-361950">
              <a:lnSpc>
                <a:spcPct val="120000"/>
              </a:lnSpc>
              <a:buSzPct val="70000"/>
              <a:buFont typeface="Wingdings" pitchFamily="2" charset="2"/>
              <a:buChar char="§"/>
              <a:defRPr sz="2800" b="1" spc="-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이미지+강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647825"/>
            <a:ext cx="3952875" cy="2533650"/>
          </a:xfrm>
          <a:prstGeom prst="rect">
            <a:avLst/>
          </a:prstGeom>
        </p:spPr>
        <p:txBody>
          <a:bodyPr/>
          <a:lstStyle>
            <a:lvl1pPr>
              <a:buNone/>
              <a:defRPr sz="2800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5" hasCustomPrompt="1"/>
          </p:nvPr>
        </p:nvSpPr>
        <p:spPr>
          <a:xfrm>
            <a:off x="476250" y="4419600"/>
            <a:ext cx="7943850" cy="1943100"/>
          </a:xfrm>
          <a:prstGeom prst="rect">
            <a:avLst/>
          </a:prstGeom>
        </p:spPr>
        <p:txBody>
          <a:bodyPr lIns="108000" tIns="72000" rIns="108000" bIns="72000" anchor="ctr" anchorCtr="0"/>
          <a:lstStyle>
            <a:lvl1pPr marL="0" indent="0" algn="ctr">
              <a:buNone/>
              <a:defRPr sz="2800"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6"/>
          </p:nvPr>
        </p:nvSpPr>
        <p:spPr>
          <a:xfrm>
            <a:off x="4572000" y="1608138"/>
            <a:ext cx="3756011" cy="2595562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탐구목표+과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46" name="텍스트 개체 틀 45"/>
          <p:cNvSpPr>
            <a:spLocks noGrp="1"/>
          </p:cNvSpPr>
          <p:nvPr>
            <p:ph type="body" sz="quarter" idx="17" hasCustomPrompt="1"/>
          </p:nvPr>
        </p:nvSpPr>
        <p:spPr>
          <a:xfrm>
            <a:off x="2219325" y="1800225"/>
            <a:ext cx="6038850" cy="11239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>
              <a:buNone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7" name="텍스트 개체 틀 45"/>
          <p:cNvSpPr>
            <a:spLocks noGrp="1"/>
          </p:cNvSpPr>
          <p:nvPr>
            <p:ph type="body" sz="quarter" idx="18" hasCustomPrompt="1"/>
          </p:nvPr>
        </p:nvSpPr>
        <p:spPr>
          <a:xfrm>
            <a:off x="2219325" y="2933700"/>
            <a:ext cx="6038850" cy="4762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266700" indent="-266700">
              <a:buFont typeface="+mj-lt"/>
              <a:buAutoNum type="arabicPeriod"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8" name="텍스트 개체 틀 45"/>
          <p:cNvSpPr>
            <a:spLocks noGrp="1"/>
          </p:cNvSpPr>
          <p:nvPr>
            <p:ph type="body" sz="quarter" idx="19" hasCustomPrompt="1"/>
          </p:nvPr>
        </p:nvSpPr>
        <p:spPr>
          <a:xfrm>
            <a:off x="661987" y="1775996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19" name="텍스트 개체 틀 45"/>
          <p:cNvSpPr>
            <a:spLocks noGrp="1"/>
          </p:cNvSpPr>
          <p:nvPr>
            <p:ph type="body" sz="quarter" idx="20" hasCustomPrompt="1"/>
          </p:nvPr>
        </p:nvSpPr>
        <p:spPr>
          <a:xfrm>
            <a:off x="661987" y="2920800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과정</a:t>
            </a:r>
            <a:endParaRPr lang="ko-KR" altLang="en-US" dirty="0"/>
          </a:p>
        </p:txBody>
      </p:sp>
      <p:sp>
        <p:nvSpPr>
          <p:cNvPr id="23" name="그림 개체 틀 22"/>
          <p:cNvSpPr>
            <a:spLocks noGrp="1"/>
          </p:cNvSpPr>
          <p:nvPr>
            <p:ph type="pic" sz="quarter" idx="21"/>
          </p:nvPr>
        </p:nvSpPr>
        <p:spPr>
          <a:xfrm>
            <a:off x="2219324" y="3494436"/>
            <a:ext cx="6029325" cy="2668239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514350" indent="-514350">
              <a:buFontTx/>
              <a:buNone/>
              <a:defRPr lang="ko-KR" altLang="en-US" sz="2800" kern="1200" spc="-1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그림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lnSpc>
                <a:spcPct val="80000"/>
              </a:lnSpc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그림 개체 틀 28"/>
          <p:cNvSpPr>
            <a:spLocks noGrp="1"/>
          </p:cNvSpPr>
          <p:nvPr>
            <p:ph type="pic" sz="quarter" idx="15"/>
          </p:nvPr>
        </p:nvSpPr>
        <p:spPr>
          <a:xfrm>
            <a:off x="83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34" name="그림 개체 틀 28"/>
          <p:cNvSpPr>
            <a:spLocks noGrp="1"/>
          </p:cNvSpPr>
          <p:nvPr>
            <p:ph type="pic" sz="quarter" idx="16"/>
          </p:nvPr>
        </p:nvSpPr>
        <p:spPr>
          <a:xfrm>
            <a:off x="464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7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1" name="텍스트 개체 틀 4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43" name="차트 개체 틀 42"/>
          <p:cNvSpPr>
            <a:spLocks noGrp="1"/>
          </p:cNvSpPr>
          <p:nvPr>
            <p:ph type="chart" sz="quarter" idx="17"/>
          </p:nvPr>
        </p:nvSpPr>
        <p:spPr>
          <a:xfrm>
            <a:off x="832058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7" name="텍스트 개체 틀 46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700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48" name="텍스트 개체 틀 46"/>
          <p:cNvSpPr>
            <a:spLocks noGrp="1"/>
          </p:cNvSpPr>
          <p:nvPr>
            <p:ph type="body" sz="quarter" idx="19" hasCustomPrompt="1"/>
          </p:nvPr>
        </p:nvSpPr>
        <p:spPr>
          <a:xfrm>
            <a:off x="1943100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6" name="텍스트 개체 틀 40"/>
          <p:cNvSpPr>
            <a:spLocks noGrp="1"/>
          </p:cNvSpPr>
          <p:nvPr>
            <p:ph type="body" sz="quarter" idx="20" hasCustomPrompt="1"/>
          </p:nvPr>
        </p:nvSpPr>
        <p:spPr>
          <a:xfrm>
            <a:off x="3200400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67" name="차트 개체 틀 42"/>
          <p:cNvSpPr>
            <a:spLocks noGrp="1"/>
          </p:cNvSpPr>
          <p:nvPr>
            <p:ph type="chart" sz="quarter" idx="21"/>
          </p:nvPr>
        </p:nvSpPr>
        <p:spPr>
          <a:xfrm>
            <a:off x="3565733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68" name="텍스트 개체 틀 46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3000375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9" name="텍스트 개체 틀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76775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3" name="텍스트 개체 틀 40"/>
          <p:cNvSpPr>
            <a:spLocks noGrp="1"/>
          </p:cNvSpPr>
          <p:nvPr>
            <p:ph type="body" sz="quarter" idx="24" hasCustomPrompt="1"/>
          </p:nvPr>
        </p:nvSpPr>
        <p:spPr>
          <a:xfrm>
            <a:off x="5933754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74" name="차트 개체 틀 42"/>
          <p:cNvSpPr>
            <a:spLocks noGrp="1"/>
          </p:cNvSpPr>
          <p:nvPr>
            <p:ph type="chart" sz="quarter" idx="25"/>
          </p:nvPr>
        </p:nvSpPr>
        <p:spPr>
          <a:xfrm>
            <a:off x="6299087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75" name="텍스트 개체 틀 4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5733729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6" name="텍스트 개체 틀 46"/>
          <p:cNvSpPr>
            <a:spLocks noGrp="1"/>
          </p:cNvSpPr>
          <p:nvPr>
            <p:ph type="body" sz="quarter" idx="27" hasCustomPrompt="1"/>
          </p:nvPr>
        </p:nvSpPr>
        <p:spPr>
          <a:xfrm>
            <a:off x="7410129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31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3" name="텍스트 개체 틀 8"/>
          <p:cNvSpPr>
            <a:spLocks noGrp="1"/>
          </p:cNvSpPr>
          <p:nvPr>
            <p:ph type="body" sz="quarter" idx="17" hasCustomPrompt="1"/>
          </p:nvPr>
        </p:nvSpPr>
        <p:spPr>
          <a:xfrm>
            <a:off x="1104901" y="2568576"/>
            <a:ext cx="7315200" cy="4317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 b="0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5" name="표 개체 틀 34"/>
          <p:cNvSpPr>
            <a:spLocks noGrp="1"/>
          </p:cNvSpPr>
          <p:nvPr>
            <p:ph type="tbl" sz="quarter" idx="18"/>
          </p:nvPr>
        </p:nvSpPr>
        <p:spPr>
          <a:xfrm>
            <a:off x="1104900" y="3124199"/>
            <a:ext cx="7315200" cy="1085851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9" hasCustomPrompt="1"/>
          </p:nvPr>
        </p:nvSpPr>
        <p:spPr>
          <a:xfrm>
            <a:off x="755649" y="4321176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표 개체 틀 34"/>
          <p:cNvSpPr>
            <a:spLocks noGrp="1"/>
          </p:cNvSpPr>
          <p:nvPr>
            <p:ph type="tbl" sz="quarter" idx="20"/>
          </p:nvPr>
        </p:nvSpPr>
        <p:spPr>
          <a:xfrm>
            <a:off x="1104900" y="4838699"/>
            <a:ext cx="7315200" cy="1533526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접힌 도형 5"/>
          <p:cNvSpPr/>
          <p:nvPr/>
        </p:nvSpPr>
        <p:spPr>
          <a:xfrm>
            <a:off x="-142908" y="142852"/>
            <a:ext cx="9215438" cy="642942"/>
          </a:xfrm>
          <a:prstGeom prst="foldedCorner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34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35" r:id="rId29"/>
    <p:sldLayoutId id="2147483736" r:id="rId30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611560" y="4143380"/>
            <a:ext cx="7920880" cy="554400"/>
          </a:xfrm>
        </p:spPr>
        <p:txBody>
          <a:bodyPr/>
          <a:lstStyle/>
          <a:p>
            <a:pPr marL="742950" indent="-742950"/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71472" y="1772816"/>
            <a:ext cx="8001056" cy="272775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6715140" y="4797722"/>
            <a:ext cx="207170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출 처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820025" cy="2571768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9. </a:t>
            </a:r>
            <a:r>
              <a:rPr lang="ko-KR" altLang="en-US" dirty="0" smtClean="0"/>
              <a:t>이 </a:t>
            </a:r>
            <a:r>
              <a:rPr lang="ko-KR" altLang="en-US" dirty="0" smtClean="0"/>
              <a:t>글은 끝부분에 </a:t>
            </a:r>
            <a:r>
              <a:rPr lang="ko-KR" altLang="en-US" dirty="0"/>
              <a:t>참고 자료의 </a:t>
            </a:r>
            <a:r>
              <a:rPr lang="ko-KR" altLang="en-US" dirty="0" smtClean="0">
                <a:ea typeface="바탕" pitchFamily="18" charset="-127"/>
              </a:rPr>
              <a:t>□□</a:t>
            </a:r>
            <a:r>
              <a:rPr lang="ko-KR" altLang="en-US" dirty="0" smtClean="0"/>
              <a:t>을</a:t>
            </a:r>
            <a:r>
              <a:rPr lang="en-US" altLang="ko-KR" dirty="0"/>
              <a:t>/</a:t>
            </a:r>
            <a:r>
              <a:rPr lang="ko-KR" altLang="en-US" dirty="0"/>
              <a:t>를 제시하고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642910" y="909783"/>
            <a:ext cx="7031867" cy="590391"/>
            <a:chOff x="683568" y="785794"/>
            <a:chExt cx="3326587" cy="59039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83568" y="785794"/>
              <a:ext cx="3326587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 spc="-15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711466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spc="-1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736867" y="820684"/>
              <a:ext cx="320211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㉯ 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우리 학교 학생들의 </a:t>
              </a:r>
              <a:r>
                <a:rPr lang="ko-KR" altLang="en-US" sz="2800" b="1" spc="-150" dirty="0" err="1" smtClean="0">
                  <a:solidFill>
                    <a:schemeClr val="bg1"/>
                  </a:solidFill>
                </a:rPr>
                <a:t>스마트폰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 사용 실태 </a:t>
              </a:r>
              <a:endParaRPr lang="ko-KR" altLang="en-US" sz="2800" b="1" spc="-15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035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71472" y="1772816"/>
            <a:ext cx="8001056" cy="272775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6715140" y="4797722"/>
            <a:ext cx="207170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표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820025" cy="2571768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10. </a:t>
            </a:r>
            <a:r>
              <a:rPr lang="ko-KR" altLang="en-US" dirty="0" smtClean="0"/>
              <a:t>이 글은 </a:t>
            </a:r>
            <a:r>
              <a:rPr lang="ko-KR" altLang="en-US" dirty="0" smtClean="0"/>
              <a:t>설문 </a:t>
            </a:r>
            <a:r>
              <a:rPr lang="ko-KR" altLang="en-US" dirty="0"/>
              <a:t>조사 결과를 </a:t>
            </a:r>
            <a:r>
              <a:rPr lang="ko-KR" altLang="en-US" dirty="0">
                <a:ea typeface="바탕" pitchFamily="18" charset="-127"/>
              </a:rPr>
              <a:t>□</a:t>
            </a:r>
            <a:r>
              <a:rPr lang="ko-KR" altLang="en-US" dirty="0" smtClean="0"/>
              <a:t>와</a:t>
            </a:r>
            <a:r>
              <a:rPr lang="en-US" altLang="ko-KR" dirty="0" smtClean="0"/>
              <a:t>/</a:t>
            </a:r>
            <a:r>
              <a:rPr lang="ko-KR" altLang="en-US" dirty="0" smtClean="0"/>
              <a:t>과 </a:t>
            </a:r>
            <a:r>
              <a:rPr lang="ko-KR" altLang="en-US" dirty="0"/>
              <a:t>그래프로 제시하여 보고서를 읽는 사람의 이해를 </a:t>
            </a:r>
            <a:r>
              <a:rPr lang="ko-KR" altLang="en-US" dirty="0" smtClean="0"/>
              <a:t>돕고 </a:t>
            </a:r>
            <a:r>
              <a:rPr lang="ko-KR" altLang="en-US" dirty="0"/>
              <a:t>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642910" y="909783"/>
            <a:ext cx="7031867" cy="590391"/>
            <a:chOff x="683568" y="785794"/>
            <a:chExt cx="3326587" cy="59039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83568" y="785794"/>
              <a:ext cx="3326587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 spc="-15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711466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spc="-1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736867" y="820684"/>
              <a:ext cx="320211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㉯ 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우리 학교 학생들의 </a:t>
              </a:r>
              <a:r>
                <a:rPr lang="ko-KR" altLang="en-US" sz="2800" b="1" spc="-150" dirty="0" err="1" smtClean="0">
                  <a:solidFill>
                    <a:schemeClr val="bg1"/>
                  </a:solidFill>
                </a:rPr>
                <a:t>스마트폰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 사용 실태 </a:t>
              </a:r>
              <a:endParaRPr lang="ko-KR" altLang="en-US" sz="2800" b="1" spc="-15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5399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571472" y="1772816"/>
            <a:ext cx="8001056" cy="2084812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5148064" y="4797722"/>
            <a:ext cx="3420448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쓰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기  윤 리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785926"/>
            <a:ext cx="7820025" cy="2071702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1. </a:t>
            </a:r>
            <a:r>
              <a:rPr lang="ko-KR" altLang="en-US" dirty="0"/>
              <a:t>글을 쓰는 과정에서 지켜야 하는 윤리적 규범을 </a:t>
            </a:r>
            <a:r>
              <a:rPr lang="ko-KR" altLang="en-US" dirty="0" smtClean="0">
                <a:ea typeface="바탕" pitchFamily="18" charset="-127"/>
              </a:rPr>
              <a:t>□□ □□</a:t>
            </a:r>
            <a:r>
              <a:rPr lang="en-US" altLang="ko-KR" dirty="0" smtClean="0"/>
              <a:t>(</a:t>
            </a:r>
            <a:r>
              <a:rPr lang="ko-KR" altLang="en-US" dirty="0"/>
              <a:t>이</a:t>
            </a:r>
            <a:r>
              <a:rPr lang="en-US" altLang="ko-KR" dirty="0"/>
              <a:t>)</a:t>
            </a:r>
            <a:r>
              <a:rPr lang="ko-KR" altLang="en-US" dirty="0"/>
              <a:t>라고 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772816"/>
            <a:ext cx="8001056" cy="1872208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910540" cy="1787660"/>
          </a:xfrm>
        </p:spPr>
        <p:txBody>
          <a:bodyPr anchor="ctr"/>
          <a:lstStyle/>
          <a:p>
            <a:pPr marL="263525" indent="-263525"/>
            <a:r>
              <a:rPr lang="en-US" altLang="ko-KR" sz="3600" dirty="0" smtClean="0"/>
              <a:t>2. </a:t>
            </a:r>
            <a:r>
              <a:rPr lang="ko-KR" altLang="en-US" sz="3600" dirty="0"/>
              <a:t>글을 쓸 때 다른 사람의 글이나 자료를 인용해서는 안 된다</a:t>
            </a:r>
            <a:r>
              <a:rPr lang="en-US" altLang="ko-KR" sz="3600" dirty="0"/>
              <a:t>. </a:t>
            </a:r>
            <a:endParaRPr lang="ko-KR" altLang="en-US" sz="3600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755006" y="3929066"/>
            <a:ext cx="4031308" cy="2428892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글을 쓸 때 다른 사람의 글이나 자료를 인용할 수 있다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단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출처를 반드시 밝혀야 한다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altLang="ko-KR" sz="28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20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410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571472" y="1628800"/>
            <a:ext cx="8001056" cy="2592288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5580112" y="4797722"/>
            <a:ext cx="3420448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보 고 서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641909"/>
            <a:ext cx="7820025" cy="2603235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3. </a:t>
            </a:r>
            <a:r>
              <a:rPr lang="ko-KR" altLang="en-US" dirty="0" smtClean="0">
                <a:ea typeface="바탕" pitchFamily="18" charset="-127"/>
              </a:rPr>
              <a:t>□</a:t>
            </a:r>
            <a:r>
              <a:rPr lang="ko-KR" altLang="en-US" dirty="0">
                <a:ea typeface="바탕" pitchFamily="18" charset="-127"/>
              </a:rPr>
              <a:t>□</a:t>
            </a:r>
            <a:r>
              <a:rPr lang="ko-KR" altLang="en-US" dirty="0" smtClean="0">
                <a:ea typeface="바탕" pitchFamily="18" charset="-127"/>
              </a:rPr>
              <a:t>□</a:t>
            </a:r>
            <a:r>
              <a:rPr lang="ko-KR" altLang="en-US" dirty="0" smtClean="0"/>
              <a:t>은</a:t>
            </a:r>
            <a:r>
              <a:rPr lang="en-US" altLang="ko-KR" dirty="0" smtClean="0"/>
              <a:t>/</a:t>
            </a:r>
            <a:r>
              <a:rPr lang="ko-KR" altLang="en-US" dirty="0" smtClean="0"/>
              <a:t>는 </a:t>
            </a:r>
            <a:r>
              <a:rPr lang="ko-KR" altLang="en-US" dirty="0"/>
              <a:t>어떤 목적을 갖고 실시한 관찰</a:t>
            </a:r>
            <a:r>
              <a:rPr lang="en-US" altLang="ko-KR" dirty="0"/>
              <a:t>·</a:t>
            </a:r>
            <a:r>
              <a:rPr lang="ko-KR" altLang="en-US" dirty="0"/>
              <a:t>조사</a:t>
            </a:r>
            <a:r>
              <a:rPr lang="en-US" altLang="ko-KR" dirty="0"/>
              <a:t>·</a:t>
            </a:r>
            <a:r>
              <a:rPr lang="ko-KR" altLang="en-US" dirty="0"/>
              <a:t>실험 등의 절차와 결과를 정리하여 보고할 목적으로 쓴 </a:t>
            </a:r>
            <a:r>
              <a:rPr lang="ko-KR" altLang="en-US" dirty="0" smtClean="0"/>
              <a:t>글이다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5895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772816"/>
            <a:ext cx="8001056" cy="1872208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910540" cy="1787660"/>
          </a:xfrm>
        </p:spPr>
        <p:txBody>
          <a:bodyPr anchor="ctr"/>
          <a:lstStyle/>
          <a:p>
            <a:pPr marL="263525" indent="-263525"/>
            <a:r>
              <a:rPr lang="en-US" altLang="ko-KR" sz="3600" dirty="0" smtClean="0"/>
              <a:t>4. </a:t>
            </a:r>
            <a:r>
              <a:rPr lang="ko-KR" altLang="en-US" sz="3600" dirty="0" smtClean="0"/>
              <a:t>보고서를 쓸 때에는 </a:t>
            </a:r>
            <a:r>
              <a:rPr lang="ko-KR" altLang="en-US" sz="3600" dirty="0" smtClean="0"/>
              <a:t>관찰</a:t>
            </a:r>
            <a:r>
              <a:rPr lang="en-US" altLang="ko-KR" sz="3600" dirty="0"/>
              <a:t>·</a:t>
            </a:r>
            <a:r>
              <a:rPr lang="ko-KR" altLang="en-US" sz="3600" dirty="0"/>
              <a:t>조사</a:t>
            </a:r>
            <a:r>
              <a:rPr lang="en-US" altLang="ko-KR" sz="3600" dirty="0"/>
              <a:t>·</a:t>
            </a:r>
            <a:r>
              <a:rPr lang="ko-KR" altLang="en-US" sz="3600" dirty="0"/>
              <a:t>실험의 결과가 자신에게 유리하도록 고쳐 써야 한다</a:t>
            </a:r>
            <a:r>
              <a:rPr lang="en-US" altLang="ko-KR" sz="3600" dirty="0"/>
              <a:t>. </a:t>
            </a:r>
            <a:endParaRPr lang="ko-KR" altLang="en-US" sz="3600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755006" y="3929066"/>
            <a:ext cx="4031308" cy="2428892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관찰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·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조사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·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실험의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결과를 자신에게 유리하도록 조작하면 안 된다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altLang="ko-KR" sz="28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20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50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571472" y="1772816"/>
            <a:ext cx="8001056" cy="252028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5724128" y="4797722"/>
            <a:ext cx="2844384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스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마 </a:t>
            </a:r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트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폰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785926"/>
            <a:ext cx="7820025" cy="2435162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spc="0" dirty="0" smtClean="0"/>
              <a:t>5. </a:t>
            </a:r>
            <a:r>
              <a:rPr lang="ko-KR" altLang="en-US" spc="0" dirty="0" smtClean="0"/>
              <a:t>만화 속 학생들은 </a:t>
            </a:r>
            <a:r>
              <a:rPr lang="ko-KR" altLang="en-US" spc="0" dirty="0" err="1"/>
              <a:t>모둠</a:t>
            </a:r>
            <a:r>
              <a:rPr lang="ko-KR" altLang="en-US" spc="0" dirty="0"/>
              <a:t> 보고서 주제로 같은 학교 학생들의 </a:t>
            </a:r>
            <a:r>
              <a:rPr lang="ko-KR" altLang="en-US" spc="0" dirty="0" smtClean="0">
                <a:ea typeface="바탕" pitchFamily="18" charset="-127"/>
              </a:rPr>
              <a:t>□□□□ </a:t>
            </a:r>
            <a:r>
              <a:rPr lang="ko-KR" altLang="en-US" spc="0" dirty="0" smtClean="0"/>
              <a:t>사용 </a:t>
            </a:r>
            <a:r>
              <a:rPr lang="ko-KR" altLang="en-US" spc="0" dirty="0"/>
              <a:t>실태를 조사하기로 하였다</a:t>
            </a:r>
            <a:r>
              <a:rPr lang="en-US" altLang="ko-KR" spc="0" dirty="0"/>
              <a:t>.</a:t>
            </a:r>
            <a:endParaRPr lang="ko-KR" altLang="en-US" spc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grpSp>
        <p:nvGrpSpPr>
          <p:cNvPr id="16" name="그룹 15"/>
          <p:cNvGrpSpPr/>
          <p:nvPr/>
        </p:nvGrpSpPr>
        <p:grpSpPr>
          <a:xfrm>
            <a:off x="642910" y="909783"/>
            <a:ext cx="5729290" cy="590391"/>
            <a:chOff x="683568" y="785794"/>
            <a:chExt cx="3459804" cy="590391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683568" y="785794"/>
              <a:ext cx="3459804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/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781580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835314" y="820684"/>
              <a:ext cx="3156312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dirty="0" smtClean="0">
                  <a:solidFill>
                    <a:schemeClr val="bg1"/>
                  </a:solidFill>
                </a:rPr>
                <a:t>㉮ </a:t>
              </a:r>
              <a:r>
                <a:rPr lang="ko-KR" altLang="en-US" sz="2800" b="1" dirty="0" smtClean="0">
                  <a:solidFill>
                    <a:schemeClr val="bg1"/>
                  </a:solidFill>
                </a:rPr>
                <a:t>쓰기 윤리를 지키며 글 쓰기</a:t>
              </a:r>
              <a:endParaRPr lang="ko-KR" altLang="en-US" sz="2800" b="1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38169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571472" y="1772816"/>
            <a:ext cx="8001056" cy="252028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785926"/>
            <a:ext cx="7820025" cy="2435162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spc="0" dirty="0" smtClean="0"/>
              <a:t>6. </a:t>
            </a:r>
            <a:r>
              <a:rPr lang="ko-KR" altLang="en-US" spc="0" dirty="0" smtClean="0"/>
              <a:t>이 만화는 글의 종류와 관계없이 </a:t>
            </a:r>
            <a:r>
              <a:rPr lang="ko-KR" altLang="en-US" dirty="0" smtClean="0">
                <a:ea typeface="바탕" pitchFamily="18" charset="-127"/>
              </a:rPr>
              <a:t>□□ □□</a:t>
            </a:r>
            <a:r>
              <a:rPr lang="ko-KR" altLang="en-US" spc="0" dirty="0" smtClean="0"/>
              <a:t>을</a:t>
            </a:r>
            <a:r>
              <a:rPr lang="en-US" altLang="ko-KR" spc="0" dirty="0" smtClean="0"/>
              <a:t>/</a:t>
            </a:r>
            <a:r>
              <a:rPr lang="ko-KR" altLang="en-US" spc="0" dirty="0" smtClean="0"/>
              <a:t>를 지키는 것이 중요함을 강조하고 있다</a:t>
            </a:r>
            <a:r>
              <a:rPr lang="en-US" altLang="ko-KR" spc="0" dirty="0" smtClean="0"/>
              <a:t>.</a:t>
            </a:r>
            <a:endParaRPr lang="ko-KR" altLang="en-US" spc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grpSp>
        <p:nvGrpSpPr>
          <p:cNvPr id="16" name="그룹 15"/>
          <p:cNvGrpSpPr/>
          <p:nvPr/>
        </p:nvGrpSpPr>
        <p:grpSpPr>
          <a:xfrm>
            <a:off x="642910" y="909783"/>
            <a:ext cx="5729290" cy="590391"/>
            <a:chOff x="683568" y="785794"/>
            <a:chExt cx="3459804" cy="590391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683568" y="785794"/>
              <a:ext cx="3459804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/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781580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835314" y="820684"/>
              <a:ext cx="3156312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dirty="0" smtClean="0">
                  <a:solidFill>
                    <a:schemeClr val="bg1"/>
                  </a:solidFill>
                </a:rPr>
                <a:t>㉮ </a:t>
              </a:r>
              <a:r>
                <a:rPr lang="ko-KR" altLang="en-US" sz="2800" b="1" dirty="0" smtClean="0">
                  <a:solidFill>
                    <a:schemeClr val="bg1"/>
                  </a:solidFill>
                </a:rPr>
                <a:t>쓰기 윤리를 지키며 글 쓰기</a:t>
              </a:r>
              <a:endParaRPr lang="ko-KR" altLang="en-US" sz="28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2" name="어"/>
          <p:cNvSpPr txBox="1"/>
          <p:nvPr/>
        </p:nvSpPr>
        <p:spPr>
          <a:xfrm>
            <a:off x="5148064" y="4797722"/>
            <a:ext cx="3420448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쓰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기  윤 리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897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71472" y="1772816"/>
            <a:ext cx="8001056" cy="272775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6156176" y="4797722"/>
            <a:ext cx="2630666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머 리 말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820025" cy="2571768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7. </a:t>
            </a:r>
            <a:r>
              <a:rPr lang="ko-KR" altLang="en-US" dirty="0"/>
              <a:t>이 글은 ‘</a:t>
            </a:r>
            <a:r>
              <a:rPr lang="ko-KR" altLang="en-US" dirty="0" smtClean="0">
                <a:ea typeface="바탕" pitchFamily="18" charset="-127"/>
              </a:rPr>
              <a:t>□□</a:t>
            </a:r>
            <a:r>
              <a:rPr lang="ko-KR" altLang="en-US" dirty="0">
                <a:ea typeface="바탕" pitchFamily="18" charset="-127"/>
              </a:rPr>
              <a:t>□</a:t>
            </a:r>
            <a:r>
              <a:rPr lang="en-US" altLang="ko-KR" dirty="0" smtClean="0"/>
              <a:t>-</a:t>
            </a:r>
            <a:r>
              <a:rPr lang="ko-KR" altLang="en-US" dirty="0" smtClean="0"/>
              <a:t>본문</a:t>
            </a:r>
            <a:r>
              <a:rPr lang="en-US" altLang="ko-KR" dirty="0" smtClean="0"/>
              <a:t>-</a:t>
            </a:r>
            <a:r>
              <a:rPr lang="ko-KR" altLang="en-US" dirty="0" smtClean="0"/>
              <a:t>맺음말’로 </a:t>
            </a:r>
            <a:r>
              <a:rPr lang="ko-KR" altLang="en-US" dirty="0"/>
              <a:t>구성되어 있다</a:t>
            </a:r>
            <a:r>
              <a:rPr lang="en-US" altLang="ko-KR" dirty="0"/>
              <a:t>.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642910" y="909783"/>
            <a:ext cx="7031867" cy="590391"/>
            <a:chOff x="683568" y="785794"/>
            <a:chExt cx="3326587" cy="59039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83568" y="785794"/>
              <a:ext cx="3326587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 spc="-15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711466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spc="-1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736867" y="820684"/>
              <a:ext cx="320211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㉯ 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우리 학교 학생들의 </a:t>
              </a:r>
              <a:r>
                <a:rPr lang="ko-KR" altLang="en-US" sz="2800" b="1" spc="-150" dirty="0" err="1" smtClean="0">
                  <a:solidFill>
                    <a:schemeClr val="bg1"/>
                  </a:solidFill>
                </a:rPr>
                <a:t>스마트폰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 사용 실태 </a:t>
              </a:r>
              <a:endParaRPr lang="ko-KR" altLang="en-US" sz="2800" b="1" spc="-15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37664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71472" y="1772816"/>
            <a:ext cx="8001056" cy="272775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6715140" y="4797722"/>
            <a:ext cx="207170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설 문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820025" cy="2571768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8. </a:t>
            </a:r>
            <a:r>
              <a:rPr lang="ko-KR" altLang="en-US" dirty="0"/>
              <a:t>이 </a:t>
            </a:r>
            <a:r>
              <a:rPr lang="ko-KR" altLang="en-US" dirty="0" smtClean="0"/>
              <a:t>글을 </a:t>
            </a:r>
            <a:r>
              <a:rPr lang="ko-KR" altLang="en-US" dirty="0"/>
              <a:t>작성한 학생들은 조사 방법으로 </a:t>
            </a:r>
            <a:r>
              <a:rPr lang="ko-KR" altLang="en-US" dirty="0">
                <a:ea typeface="바탕" pitchFamily="18" charset="-127"/>
              </a:rPr>
              <a:t>□□</a:t>
            </a:r>
            <a:r>
              <a:rPr lang="ko-KR" altLang="en-US" dirty="0" smtClean="0"/>
              <a:t> </a:t>
            </a:r>
            <a:r>
              <a:rPr lang="ko-KR" altLang="en-US" dirty="0"/>
              <a:t>조사와 자료 조사를 선택하였다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grpSp>
        <p:nvGrpSpPr>
          <p:cNvPr id="10" name="그룹 9"/>
          <p:cNvGrpSpPr/>
          <p:nvPr/>
        </p:nvGrpSpPr>
        <p:grpSpPr>
          <a:xfrm>
            <a:off x="642910" y="909783"/>
            <a:ext cx="7031867" cy="590391"/>
            <a:chOff x="683568" y="785794"/>
            <a:chExt cx="3326587" cy="59039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83568" y="785794"/>
              <a:ext cx="3326587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 spc="-15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711466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spc="-1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736867" y="820684"/>
              <a:ext cx="320211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㉯ 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우리 학교 학생들의 </a:t>
              </a:r>
              <a:r>
                <a:rPr lang="ko-KR" altLang="en-US" sz="2800" b="1" spc="-150" dirty="0" err="1" smtClean="0">
                  <a:solidFill>
                    <a:schemeClr val="bg1"/>
                  </a:solidFill>
                </a:rPr>
                <a:t>스마트폰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 사용 실태 </a:t>
              </a:r>
              <a:endParaRPr lang="ko-KR" altLang="en-US" sz="2800" b="1" spc="-150" dirty="0" smtClean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개정 국어(박영목) PPT 테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1868</TotalTime>
  <Words>383</Words>
  <Application>Microsoft Office PowerPoint</Application>
  <PresentationFormat>화면 슬라이드 쇼(4:3)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9" baseType="lpstr">
      <vt:lpstr>HY견고딕</vt:lpstr>
      <vt:lpstr>HY중고딕</vt:lpstr>
      <vt:lpstr>돋움체</vt:lpstr>
      <vt:lpstr>맑은 고딕</vt:lpstr>
      <vt:lpstr>바탕</vt:lpstr>
      <vt:lpstr>Arial</vt:lpstr>
      <vt:lpstr>Wingdings</vt:lpstr>
      <vt:lpstr>15개정 국어(박영목) PPT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이동주</dc:creator>
  <cp:lastModifiedBy>Lee Dongjoo</cp:lastModifiedBy>
  <cp:revision>289</cp:revision>
  <dcterms:created xsi:type="dcterms:W3CDTF">2017-02-06T07:26:18Z</dcterms:created>
  <dcterms:modified xsi:type="dcterms:W3CDTF">2020-04-28T21:56:03Z</dcterms:modified>
</cp:coreProperties>
</file>