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5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9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584700"/>
            <a:ext cx="19824700" cy="5791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700" y="3302000"/>
            <a:ext cx="199644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1663700"/>
            <a:ext cx="20370800" cy="106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470400" y="7924800"/>
            <a:ext cx="1536700" cy="115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0" y="9753600"/>
            <a:ext cx="6438900" cy="622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0" y="10477500"/>
            <a:ext cx="6438900" cy="1498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11430000" y="7924800"/>
            <a:ext cx="1536700" cy="1155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8900" y="9753600"/>
            <a:ext cx="6438900" cy="622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8900" y="10477500"/>
            <a:ext cx="6438900" cy="990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7696200" y="3314700"/>
            <a:ext cx="1536700" cy="1155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5100" y="5143500"/>
            <a:ext cx="6438900" cy="622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5100" y="5854700"/>
            <a:ext cx="6438900" cy="1498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alphaModFix amt="70000"/>
          </a:blip>
          <a:stretch>
            <a:fillRect/>
          </a:stretch>
        </p:blipFill>
        <p:spPr>
          <a:xfrm>
            <a:off x="14643100" y="3314700"/>
            <a:ext cx="1536700" cy="1155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04700" y="5143500"/>
            <a:ext cx="6438900" cy="622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04700" y="5854700"/>
            <a:ext cx="6438900" cy="1498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alphaModFix amt="70000"/>
          </a:blip>
          <a:stretch>
            <a:fillRect/>
          </a:stretch>
        </p:blipFill>
        <p:spPr>
          <a:xfrm>
            <a:off x="18389600" y="7924800"/>
            <a:ext cx="1536700" cy="1155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938500" y="9753600"/>
            <a:ext cx="6438900" cy="622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38500" y="10477500"/>
            <a:ext cx="64389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749300"/>
            <a:ext cx="22136100" cy="1239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1346200"/>
            <a:ext cx="20370800" cy="106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2641600"/>
            <a:ext cx="19392900" cy="2984500"/>
          </a:xfrm>
          <a:prstGeom prst="rect">
            <a:avLst/>
          </a:prstGeom>
          <a:effectLst>
            <a:outerShdw dist="114862" dir="2700000">
              <a:srgbClr val="000000">
                <a:alpha val="14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0" y="3048000"/>
            <a:ext cx="18224500" cy="774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100" y="3149600"/>
            <a:ext cx="16700500" cy="571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600" y="4102100"/>
            <a:ext cx="18097500" cy="1066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200" y="6083300"/>
            <a:ext cx="19392900" cy="2984500"/>
          </a:xfrm>
          <a:prstGeom prst="rect">
            <a:avLst/>
          </a:prstGeom>
          <a:effectLst>
            <a:outerShdw dist="114862" dir="2700000">
              <a:srgbClr val="000000">
                <a:alpha val="14000"/>
              </a:srgbClr>
            </a:outerShdw>
          </a:effec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9200" y="9537700"/>
            <a:ext cx="19392900" cy="2984500"/>
          </a:xfrm>
          <a:prstGeom prst="rect">
            <a:avLst/>
          </a:prstGeom>
          <a:effectLst>
            <a:outerShdw dist="114862" dir="2700000">
              <a:srgbClr val="000000">
                <a:alpha val="14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100" y="6502400"/>
            <a:ext cx="18224500" cy="774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8100" y="6604000"/>
            <a:ext cx="16700500" cy="571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9600" y="7543800"/>
            <a:ext cx="18097500" cy="1066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100" y="9944100"/>
            <a:ext cx="18224500" cy="774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8100" y="10045700"/>
            <a:ext cx="16700500" cy="57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9600" y="10985500"/>
            <a:ext cx="180975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7708900"/>
            <a:ext cx="19392900" cy="3886200"/>
          </a:xfrm>
          <a:prstGeom prst="rect">
            <a:avLst/>
          </a:prstGeom>
          <a:effectLst>
            <a:outerShdw dist="149450" dir="2700000">
              <a:srgbClr val="000000">
                <a:alpha val="1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200" y="7734300"/>
            <a:ext cx="6159500" cy="387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200" y="3441700"/>
            <a:ext cx="19392900" cy="3886200"/>
          </a:xfrm>
          <a:prstGeom prst="rect">
            <a:avLst/>
          </a:prstGeom>
          <a:effectLst>
            <a:outerShdw dist="149450" dir="2700000">
              <a:srgbClr val="000000">
                <a:alpha val="14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0" y="1663700"/>
            <a:ext cx="20370800" cy="1066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9200" y="3441700"/>
            <a:ext cx="6159500" cy="387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0800" y="3860800"/>
            <a:ext cx="12153900" cy="114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0800" y="5181600"/>
            <a:ext cx="12153900" cy="163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0800" y="8140700"/>
            <a:ext cx="12153900" cy="114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0800" y="9499600"/>
            <a:ext cx="121539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3416300"/>
            <a:ext cx="3594100" cy="359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4584700"/>
            <a:ext cx="1790700" cy="160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00" y="3416300"/>
            <a:ext cx="3594100" cy="3594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5700" y="4699000"/>
            <a:ext cx="1524000" cy="1358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1400" y="3416300"/>
            <a:ext cx="3594100" cy="3594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53100" y="4191000"/>
            <a:ext cx="1841500" cy="1841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000" y="1663700"/>
            <a:ext cx="20370800" cy="1066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" y="7950200"/>
            <a:ext cx="5842000" cy="571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2000" y="8763000"/>
            <a:ext cx="5854700" cy="2209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1000" y="7950200"/>
            <a:ext cx="5842000" cy="571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1000" y="8763000"/>
            <a:ext cx="5854700" cy="2209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33800" y="7950200"/>
            <a:ext cx="5842000" cy="57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33800" y="8763000"/>
            <a:ext cx="58547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1663700"/>
            <a:ext cx="20370800" cy="106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4100" y="5435600"/>
            <a:ext cx="11061700" cy="6464300"/>
          </a:xfrm>
          <a:prstGeom prst="rect">
            <a:avLst/>
          </a:prstGeom>
          <a:effectLst>
            <a:outerShdw dist="248672" dir="2700000">
              <a:srgbClr val="000000">
                <a:alpha val="14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900" y="3441700"/>
            <a:ext cx="10833100" cy="6807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00" y="6540500"/>
            <a:ext cx="8318500" cy="62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00" y="7340600"/>
            <a:ext cx="83185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231900"/>
            <a:ext cx="22136100" cy="11290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5400" y="355600"/>
            <a:ext cx="6299200" cy="355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1879600"/>
            <a:ext cx="20370800" cy="106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0" y="4127500"/>
            <a:ext cx="21018500" cy="3238500"/>
          </a:xfrm>
          <a:prstGeom prst="rect">
            <a:avLst/>
          </a:prstGeom>
          <a:effectLst>
            <a:outerShdw dist="124456" dir="2700000">
              <a:srgbClr val="000000">
                <a:alpha val="14000"/>
              </a:srgb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100" y="4127500"/>
            <a:ext cx="6134100" cy="3238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2300" y="4432300"/>
            <a:ext cx="13970000" cy="62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2300" y="5194300"/>
            <a:ext cx="13970000" cy="1155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7861300"/>
            <a:ext cx="21018500" cy="3238500"/>
          </a:xfrm>
          <a:prstGeom prst="rect">
            <a:avLst/>
          </a:prstGeom>
          <a:effectLst>
            <a:outerShdw dist="124456" dir="2700000">
              <a:srgbClr val="000000">
                <a:alpha val="14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7861300"/>
            <a:ext cx="6134100" cy="323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600" y="8178800"/>
            <a:ext cx="13970000" cy="622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9600" y="8928100"/>
            <a:ext cx="139700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1663700"/>
            <a:ext cx="20370800" cy="106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00" y="3238500"/>
            <a:ext cx="3162300" cy="401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8300" y="3238500"/>
            <a:ext cx="3162300" cy="401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7700" y="3238500"/>
            <a:ext cx="3162300" cy="401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43600" y="3238500"/>
            <a:ext cx="3162300" cy="4013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2900" y="4165600"/>
            <a:ext cx="5092700" cy="7391400"/>
          </a:xfrm>
          <a:prstGeom prst="rect">
            <a:avLst/>
          </a:prstGeom>
          <a:effectLst>
            <a:outerShdw dist="195897" dir="2700000">
              <a:srgbClr val="000000">
                <a:alpha val="14000"/>
              </a:srgbClr>
            </a:outerShdw>
          </a:effec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7700" y="5130800"/>
            <a:ext cx="4495800" cy="622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9600" y="6464300"/>
            <a:ext cx="4483100" cy="334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3100" y="4165600"/>
            <a:ext cx="5092700" cy="7391400"/>
          </a:xfrm>
          <a:prstGeom prst="rect">
            <a:avLst/>
          </a:prstGeom>
          <a:effectLst>
            <a:outerShdw dist="195897" dir="2700000">
              <a:srgbClr val="000000">
                <a:alpha val="14000"/>
              </a:srgbClr>
            </a:outerShdw>
          </a:effec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7900" y="5130800"/>
            <a:ext cx="4495800" cy="622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7900" y="6464300"/>
            <a:ext cx="4483100" cy="3340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44400" y="4165600"/>
            <a:ext cx="5092700" cy="7391400"/>
          </a:xfrm>
          <a:prstGeom prst="rect">
            <a:avLst/>
          </a:prstGeom>
          <a:effectLst>
            <a:outerShdw dist="195897" dir="2700000">
              <a:srgbClr val="000000">
                <a:alpha val="14000"/>
              </a:srgbClr>
            </a:outerShdw>
          </a:effec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49200" y="4826000"/>
            <a:ext cx="4495800" cy="1231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49200" y="6464300"/>
            <a:ext cx="4419600" cy="2374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78400" y="4165600"/>
            <a:ext cx="5092700" cy="7391400"/>
          </a:xfrm>
          <a:prstGeom prst="rect">
            <a:avLst/>
          </a:prstGeom>
          <a:effectLst>
            <a:outerShdw dist="195897" dir="2700000">
              <a:srgbClr val="000000">
                <a:alpha val="14000"/>
              </a:srgbClr>
            </a:outerShdw>
          </a:effec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983200" y="5130800"/>
            <a:ext cx="4495800" cy="622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72100" y="6464300"/>
            <a:ext cx="44196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17600"/>
            <a:ext cx="22136100" cy="1146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3530600"/>
            <a:ext cx="19392900" cy="815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0" y="1663700"/>
            <a:ext cx="20370800" cy="1066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0" y="4279900"/>
            <a:ext cx="16306800" cy="722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cjgch</dc:creator>
  <cp:lastModifiedBy>cjgch</cp:lastModifiedBy>
  <cp:revision>2</cp:revision>
  <dcterms:created xsi:type="dcterms:W3CDTF">2006-08-16T00:00:00Z</dcterms:created>
  <dcterms:modified xsi:type="dcterms:W3CDTF">2026-06-09T06:44:21Z</dcterms:modified>
</cp:coreProperties>
</file>