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629" r:id="rId3"/>
    <p:sldId id="330" r:id="rId4"/>
    <p:sldId id="283" r:id="rId5"/>
    <p:sldId id="317" r:id="rId6"/>
    <p:sldId id="316" r:id="rId7"/>
    <p:sldId id="315" r:id="rId8"/>
    <p:sldId id="314" r:id="rId9"/>
    <p:sldId id="313" r:id="rId10"/>
    <p:sldId id="312" r:id="rId11"/>
    <p:sldId id="311" r:id="rId12"/>
    <p:sldId id="310" r:id="rId13"/>
    <p:sldId id="309" r:id="rId14"/>
    <p:sldId id="308" r:id="rId15"/>
    <p:sldId id="307" r:id="rId16"/>
    <p:sldId id="306" r:id="rId17"/>
    <p:sldId id="305" r:id="rId18"/>
    <p:sldId id="304" r:id="rId19"/>
    <p:sldId id="303" r:id="rId20"/>
    <p:sldId id="302" r:id="rId21"/>
    <p:sldId id="301" r:id="rId22"/>
    <p:sldId id="300" r:id="rId23"/>
    <p:sldId id="299" r:id="rId24"/>
    <p:sldId id="2344" r:id="rId25"/>
    <p:sldId id="297" r:id="rId26"/>
    <p:sldId id="2345" r:id="rId27"/>
    <p:sldId id="295" r:id="rId28"/>
    <p:sldId id="294" r:id="rId29"/>
    <p:sldId id="293" r:id="rId30"/>
    <p:sldId id="292" r:id="rId31"/>
    <p:sldId id="291" r:id="rId32"/>
    <p:sldId id="290" r:id="rId33"/>
    <p:sldId id="2346" r:id="rId34"/>
    <p:sldId id="2347" r:id="rId35"/>
    <p:sldId id="287" r:id="rId36"/>
    <p:sldId id="286" r:id="rId37"/>
    <p:sldId id="285" r:id="rId38"/>
    <p:sldId id="284" r:id="rId39"/>
    <p:sldId id="2348" r:id="rId40"/>
    <p:sldId id="282" r:id="rId41"/>
    <p:sldId id="281" r:id="rId42"/>
    <p:sldId id="280" r:id="rId43"/>
    <p:sldId id="279" r:id="rId44"/>
    <p:sldId id="278" r:id="rId45"/>
    <p:sldId id="277" r:id="rId46"/>
    <p:sldId id="276" r:id="rId47"/>
    <p:sldId id="275" r:id="rId48"/>
    <p:sldId id="274" r:id="rId49"/>
    <p:sldId id="273" r:id="rId50"/>
    <p:sldId id="272" r:id="rId51"/>
    <p:sldId id="271" r:id="rId52"/>
    <p:sldId id="270" r:id="rId53"/>
    <p:sldId id="269" r:id="rId54"/>
    <p:sldId id="268" r:id="rId55"/>
    <p:sldId id="267" r:id="rId56"/>
    <p:sldId id="2349" r:id="rId57"/>
    <p:sldId id="266" r:id="rId58"/>
    <p:sldId id="265" r:id="rId59"/>
    <p:sldId id="264" r:id="rId60"/>
    <p:sldId id="263" r:id="rId61"/>
    <p:sldId id="262" r:id="rId62"/>
    <p:sldId id="261" r:id="rId63"/>
    <p:sldId id="260" r:id="rId64"/>
    <p:sldId id="259" r:id="rId65"/>
    <p:sldId id="258" r:id="rId66"/>
    <p:sldId id="296" r:id="rId67"/>
    <p:sldId id="298" r:id="rId68"/>
    <p:sldId id="2221" r:id="rId69"/>
    <p:sldId id="2288" r:id="rId70"/>
    <p:sldId id="2222" r:id="rId7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8101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296296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742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742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568597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CFBBB-E8EF-496D-B73F-9DF380098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CD1C2F-2809-4BF1-BB78-D6428F73F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57074B-7966-4443-9BB6-88EB3C2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2A727D-9A01-4AB2-8727-66A3DF2C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880791-942D-4A25-92AE-50447453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56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75C0BE-E035-452D-BD85-91B3897B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53649-F9E1-4D35-878C-62B7E367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4E3922-8588-481B-9F95-54C7DF76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67125A-1437-4D82-BCD5-49B3663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4EFA8E-8E2C-474E-8A84-EE8F78B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46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0B9136-07B5-4B87-85FD-B242CEAF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BA06C0-2892-4B75-ADB8-D6A9EB01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67C00-32EB-46D0-AD59-A8CEB1D4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2C8FB8-ACAD-4968-A17F-7111687E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29EB95-8E63-4DED-B078-B0285B3B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927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97179-7CFC-42C0-AB13-E0DC1FDA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F8640-FA5E-40D1-B29E-F7CD4B918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004A56-3129-449C-BE69-C6F888B3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3F563C-5935-4609-8575-7A0CAD9D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77DE1-FC2E-4B6C-8F71-70423C19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E4F39-853F-456F-ACC3-156744F3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05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CF460-921E-4B99-B423-4F9E867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D94C-243B-4B7F-BA9B-B899DAB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FB6B5D-37D6-470C-8678-A9D404AB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D812106-6718-446E-8081-BAF7190A3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0E071A-3FD1-4496-B2EC-FC417D1D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23E0E9-54DA-44DC-A0AB-5A520315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9FA298-9CA6-4006-B110-1C1288A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A5AA36-F13D-457C-B63C-10F63B50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427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93CAA-0E90-4985-B49E-0721E8B1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D619BE-1F71-432C-94E4-B39062B2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CE5292-5AEE-4C2F-A1DD-CE19FFA7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A73855-B987-4D2C-A616-03B339A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16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2D7105-677E-4A56-842A-E65426C1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672142A-388F-4756-BD83-A77A85C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CD21E5-08A0-48CF-AB9B-C38970BE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12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8568F4-33F3-409B-8732-6715104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F1B26C-10C5-417A-B440-8CF2B8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615CF5-B875-4DD2-A382-7F06D82F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A897A5-BD9F-49CE-A00A-51B9ACB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64560D-C745-4C30-A94D-E5869835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7ABBB1-7787-417A-8C05-C6D40C26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65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85860"/>
            <a:ext cx="12192000" cy="5516562"/>
          </a:xfrm>
        </p:spPr>
        <p:txBody>
          <a:bodyPr/>
          <a:lstStyle>
            <a:lvl1pPr>
              <a:buNone/>
              <a:defRPr>
                <a:latin typeface="HY울릉도M" pitchFamily="18" charset="-127"/>
                <a:ea typeface="HY울릉도M" pitchFamily="18" charset="-127"/>
              </a:defRPr>
            </a:lvl1pPr>
            <a:lvl2pPr>
              <a:defRPr>
                <a:latin typeface="HY울릉도M" pitchFamily="18" charset="-127"/>
                <a:ea typeface="HY울릉도M" pitchFamily="18" charset="-127"/>
              </a:defRPr>
            </a:lvl2pPr>
            <a:lvl3pPr>
              <a:defRPr>
                <a:latin typeface="HY울릉도M" pitchFamily="18" charset="-127"/>
                <a:ea typeface="HY울릉도M" pitchFamily="18" charset="-127"/>
              </a:defRPr>
            </a:lvl3pPr>
            <a:lvl4pPr>
              <a:defRPr>
                <a:latin typeface="HY울릉도M" pitchFamily="18" charset="-127"/>
                <a:ea typeface="HY울릉도M" pitchFamily="18" charset="-127"/>
              </a:defRPr>
            </a:lvl4pPr>
            <a:lvl5pPr>
              <a:defRPr>
                <a:latin typeface="HY울릉도M" pitchFamily="18" charset="-127"/>
                <a:ea typeface="HY울릉도M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47833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FEC31-9BAD-4BA5-BA14-9BFC0EDF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D54DD-FE18-4DB8-8998-4AD5313A6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1BDC-A549-4CD4-A6DD-830DE466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4B58F-E786-4B4B-B184-990FAA0B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C91709-3F66-4CDE-BF5E-8126D09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6431A4-986A-4D15-A709-ADD2DF2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066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EDD95-E68E-4A6A-BAAB-CB5E339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EC7C57-4AD5-4C57-B1C3-B5A7E093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129CB-6FA0-4105-BD40-662F10E5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92BECE-5E61-4A73-97F7-FCF103D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466C4F-8EB0-49FD-A17A-84863B35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65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94A3CF-B00F-4339-A76A-F3649CFD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AC2B82-E662-464F-BF02-7AC5A20DD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8AA046-3404-4436-B698-EC52C71B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01A84-AB6E-456C-90B3-273E2EF4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2B2BFA-9A2D-4C70-81B2-8899BDFE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19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7552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9944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440899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686563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03456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952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919667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070348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34" y="115889"/>
            <a:ext cx="1190413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1438"/>
            <a:ext cx="1219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302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연세제목체" pitchFamily="18" charset="-127"/>
          <a:ea typeface="연세제목체" pitchFamily="18" charset="-127"/>
        </a:defRPr>
      </a:lvl9pPr>
    </p:titleStyle>
    <p:bodyStyle>
      <a:lvl1pPr marL="342900" indent="-342900" algn="ctr" rtl="0" eaLnBrk="0" fontAlgn="base" latinLnBrk="1" hangingPunct="0">
        <a:spcBef>
          <a:spcPct val="50000"/>
        </a:spcBef>
        <a:spcAft>
          <a:spcPct val="0"/>
        </a:spcAft>
        <a:buChar char="•"/>
        <a:defRPr kumimoji="1"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820169A-8582-4797-9242-B433067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BBD0BD-D594-41AB-8299-24AA07F1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B76DC9-E8D7-4C10-A9ED-6C274A44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1F52-1703-4247-B4F6-9B74848F8EC7}" type="datetimeFigureOut">
              <a:rPr lang="ko-KR" altLang="en-US" smtClean="0"/>
              <a:t>2026-06-19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3D9904-E317-45AC-803D-9862F759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A291-50C2-40FC-923C-3366890A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8C23-822E-4A7B-BD96-F9AA11923B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00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  <a:alpha val="2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E7D353-A681-498F-991F-3D9F7DB7E9A2}"/>
              </a:ext>
            </a:extLst>
          </p:cNvPr>
          <p:cNvSpPr txBox="1"/>
          <p:nvPr/>
        </p:nvSpPr>
        <p:spPr>
          <a:xfrm>
            <a:off x="-1950742" y="805673"/>
            <a:ext cx="5887350" cy="150810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4400" b="1" dirty="0" err="1">
                <a:ln w="3175">
                  <a:solidFill>
                    <a:prstClr val="black"/>
                  </a:solidFill>
                </a:ln>
                <a:solidFill>
                  <a:srgbClr val="4472C4">
                    <a:lumMod val="60000"/>
                    <a:lumOff val="40000"/>
                  </a:srgbClr>
                </a:solidFill>
              </a:rPr>
              <a:t>복음충신교회</a:t>
            </a:r>
            <a:endParaRPr lang="en-US" altLang="ko-KR" sz="4800" b="1" dirty="0">
              <a:ln w="3175">
                <a:solidFill>
                  <a:prstClr val="black"/>
                </a:solidFill>
              </a:ln>
              <a:solidFill>
                <a:srgbClr val="4472C4">
                  <a:lumMod val="50000"/>
                </a:srgbClr>
              </a:solidFill>
            </a:endParaRPr>
          </a:p>
          <a:p>
            <a:pPr algn="r">
              <a:defRPr/>
            </a:pPr>
            <a:r>
              <a:rPr lang="ko-KR" altLang="en-US" sz="4800" b="1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505-1E2C-47ED-AE6D-91312422A042}"/>
              </a:ext>
            </a:extLst>
          </p:cNvPr>
          <p:cNvSpPr txBox="1"/>
          <p:nvPr/>
        </p:nvSpPr>
        <p:spPr>
          <a:xfrm>
            <a:off x="453236" y="1501933"/>
            <a:ext cx="6220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800" b="1" dirty="0">
                <a:ln w="3175">
                  <a:solidFill>
                    <a:prstClr val="black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한밤의 기도회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A9C5AE-49DC-47CE-8EEB-B708A5C27A93}"/>
              </a:ext>
            </a:extLst>
          </p:cNvPr>
          <p:cNvSpPr/>
          <p:nvPr/>
        </p:nvSpPr>
        <p:spPr>
          <a:xfrm>
            <a:off x="453237" y="2287211"/>
            <a:ext cx="348337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A2A43E-A337-58A4-07E9-1860BD1C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b="15514"/>
          <a:stretch/>
        </p:blipFill>
        <p:spPr>
          <a:xfrm>
            <a:off x="1744072" y="1837344"/>
            <a:ext cx="10287000" cy="489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09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평안함과 소망은 예수의 피밖에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의는 이것 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7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흘린 피 날 희게 하오니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귀하고 귀하다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8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영원토록 내 할 말 예수의 피밖에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찬미 제목은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3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흘린 피 날 희게 하오니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귀하고 귀하다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8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9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보좌로 나아갈 때에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보좌로 나아갈때에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어떻게 나가야할까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03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구원한 주의 십자가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그것을 믿으며 가네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3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보좌로 나아갈때에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 여전히 부족하나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29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부르신 주의 그 사랑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그것을 믿으며 가네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87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자격없는 내 힘이 아닌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예수님의 보혈로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1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692696"/>
            <a:ext cx="11089232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경건한 마음으로 기도하며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예배를 준비합시다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026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자격없는 내 힘이 아닌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예수님의 보혈로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4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십자가의 보혈 완전하신 사랑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힘 입어 나아갑니다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34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십자가의 보혈 완전하신 사랑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힘 입어 예배합니다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52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158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완전하신 나의 주 </a:t>
            </a:r>
            <a:r>
              <a:rPr kumimoji="0" lang="en-US" altLang="ko-KR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예배합니다</a:t>
            </a:r>
            <a:r>
              <a:rPr kumimoji="0" lang="en-US" altLang="ko-KR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완전하신 나의 주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의의 길로 날 인도하소서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370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행하신 모든 일 주님의 영광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 경배합니다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4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예배합니다 찬양합니다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주님만 날 다스리소서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9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예배합니다 찬양합니다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홀로 높임 받으소서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9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8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시선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내게로부터 눈을 들어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주를 보기 시작할 때 주의 일을 보겠네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1940858" y="4840938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-1" y="5238750"/>
            <a:ext cx="12192001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44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9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작은 마음 돌이키사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하늘의 꿈꾸게 하네 주님을 볼 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40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시선을 주님께 드리고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살아계신 하나님을 느낄 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14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내 삶은 주의 역사가 되고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하나님이 일하기 시작하네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67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성령이 나를 변화시켜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두렴 사라질 때 주의 일을 보겠네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346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황폐한 땅 한 가운데서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 마음 알게되리 주님을 볼 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9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모든 시선을 주님께 드리고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전능하신 하나님을 느낄 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1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세상은 주의 나라가 되고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하나님이 일하기 시작하네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935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주님의 영광 임하네 주볼 때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35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92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보혈 세상의 모든 헛된 외침보다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보혈의 피밖에</a:t>
            </a:r>
            <a:r>
              <a:rPr kumimoji="0" lang="en-US" altLang="ko-KR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보혈 세상의 모든 헛된 외침보다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능력있는 말씀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죄를 씻기는 예수의 피밖에 없네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죄를 씻기는 예수의 피밖에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다시 성케 하기도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31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 의롭다 하며 날 보호하시네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보혈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,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보혈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90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보혈 세상의 모든 헛된 외침보다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능력있는 말씀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705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죄를 씻기고 다시 온전케 하는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피밖에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86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우릴 정결케 하여 친구되게 하시는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피밖에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549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십자가 은혜의 증거 주마음 알게 해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길 되시네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34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담대히 나가네 세상의지 않고 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오직 주보혈로</a:t>
            </a:r>
            <a:r>
              <a:rPr kumimoji="0" lang="en-US" altLang="ko-KR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, </a:t>
            </a: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보혈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08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죄를 씻기고 다시 온전케 하는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피밖에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55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우릴 정결케 하여 친구되게 하시는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피밖에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33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보혈 감사해 주의 보혈 감사해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피밖에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84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 보혈 찬양해 주의 보혈 찬양해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 피밖에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78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흘린 피 날 희게 하오니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귀하고 귀하다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269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보혈 능력있도다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피 믿으오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650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보혈 그 어린양의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매우 귀중한 피로다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02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747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죄 위해 죽으신 주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 죄 위해 죽으신 주 십자가 그 사랑 감사하네</a:t>
            </a:r>
            <a:b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날마다 주의 형상대로 변화되리라</a:t>
            </a:r>
          </a:p>
        </p:txBody>
      </p:sp>
    </p:spTree>
    <p:extLst>
      <p:ext uri="{BB962C8B-B14F-4D97-AF65-F5344CB8AC3E}">
        <p14:creationId xmlns:p14="http://schemas.microsoft.com/office/powerpoint/2010/main" val="3327689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38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십자가 우릴 </a:t>
            </a:r>
            <a:r>
              <a:rPr lang="ko-KR" altLang="en-US" sz="3800" b="1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새롭게하리</a:t>
            </a:r>
            <a:r>
              <a:rPr lang="ko-KR" altLang="en-US" sz="38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3800" b="1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놀라운 사랑 찬양하리라 우리를 위해 </a:t>
            </a:r>
            <a:r>
              <a:rPr kumimoji="0" lang="ko-KR" altLang="en-US" sz="3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생명주셨네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751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52DC3-45B7-72FF-4157-7C04B231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B36BE-14E3-3F16-3A65-43B55DE41A79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5291A-27A3-5D80-F163-FD9A6EF94273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놀라운 사랑 찬양하리라 </a:t>
            </a:r>
            <a:endParaRPr kumimoji="0" lang="en-US" altLang="ko-KR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십자가의 그 능력 십자가의 그 능력</a:t>
            </a:r>
          </a:p>
        </p:txBody>
      </p:sp>
    </p:spTree>
    <p:extLst>
      <p:ext uri="{BB962C8B-B14F-4D97-AF65-F5344CB8AC3E}">
        <p14:creationId xmlns:p14="http://schemas.microsoft.com/office/powerpoint/2010/main" val="2050557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54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원하고 바라고 기도합니다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이 세상을 살아가는 동안에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힘을 의지할 수 없으니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77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기도하고 낙심하지 말 것은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주께서 참소망이 되심이라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65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하나님의 꿈이 나의 비전이 되고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예수님의 성품이 나의 인격이 되고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나를 정케 하기는 예수의 피밖에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사죄하는 증거도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21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성령님의 권능이 나의 능력이 되길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원하고 바라고 기도합니다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596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주의 길을 걸어가는 동안에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세상의 것 의지할 수 없으니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195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감사하고 낙심하지 말 것은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주께서 참기쁨이 되심이라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9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하나님의 꿈이 나의 비전이 되고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예수님의 성품이 나의 인격이 되고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50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성령님의 권능이 나의 능력이 되길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원하고 바라고 기도합니다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61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554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57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B4E17-D381-4757-5189-B373B57C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C45AE8-3314-F001-BA11-06A0B22C16F7}"/>
              </a:ext>
            </a:extLst>
          </p:cNvPr>
          <p:cNvSpPr txBox="1"/>
          <p:nvPr/>
        </p:nvSpPr>
        <p:spPr>
          <a:xfrm>
            <a:off x="441996" y="5226410"/>
            <a:ext cx="9422439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갈라디아서 장 절 팀 </a:t>
            </a:r>
            <a:r>
              <a:rPr kumimoji="0" lang="ko-KR" altLang="en-US" sz="28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켈러의</a:t>
            </a: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갈라디아서 </a:t>
            </a:r>
            <a:r>
              <a:rPr kumimoji="0" lang="en-US" altLang="ko-KR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11</a:t>
            </a:r>
            <a:r>
              <a:rPr kumimoji="0" lang="ko-KR" altLang="en-US" sz="28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403AF-40D1-BAD6-6B37-6FA8D074150D}"/>
              </a:ext>
            </a:extLst>
          </p:cNvPr>
          <p:cNvSpPr txBox="1"/>
          <p:nvPr/>
        </p:nvSpPr>
        <p:spPr>
          <a:xfrm>
            <a:off x="405354" y="57119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8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OOO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6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11B50-09AF-A9F0-5F46-F3046F183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C5BE8-6222-84AD-BEFC-A72778528181}"/>
              </a:ext>
            </a:extLst>
          </p:cNvPr>
          <p:cNvSpPr txBox="1"/>
          <p:nvPr/>
        </p:nvSpPr>
        <p:spPr>
          <a:xfrm>
            <a:off x="406399" y="4586221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9F1D7-0E63-06AC-70B3-1424A5BF3A57}"/>
              </a:ext>
            </a:extLst>
          </p:cNvPr>
          <p:cNvSpPr txBox="1"/>
          <p:nvPr/>
        </p:nvSpPr>
        <p:spPr>
          <a:xfrm>
            <a:off x="281708" y="5109441"/>
            <a:ext cx="11628583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2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DF797-6884-4BC9-B7DE-9853D5961726}"/>
              </a:ext>
            </a:extLst>
          </p:cNvPr>
          <p:cNvSpPr txBox="1"/>
          <p:nvPr/>
        </p:nvSpPr>
        <p:spPr>
          <a:xfrm>
            <a:off x="39252" y="760683"/>
            <a:ext cx="12203548" cy="64633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ko-KR" altLang="en-US" sz="3600" b="1" dirty="0" err="1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ㅒㅒㅒ</a:t>
            </a:r>
            <a:endParaRPr kumimoji="0" lang="ko-KR" altLang="en-US" sz="36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6DC88-029C-B3FF-9E06-C1EB9C00A618}"/>
              </a:ext>
            </a:extLst>
          </p:cNvPr>
          <p:cNvSpPr txBox="1"/>
          <p:nvPr/>
        </p:nvSpPr>
        <p:spPr>
          <a:xfrm>
            <a:off x="406399" y="237463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2800" b="1" dirty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갈라디아서 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359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7089E-60FB-4AC1-6640-A20D3FC6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DD2B2-953B-D94F-9F2F-4E7054705B48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5AFD3-8D0E-0335-AC2A-F7637E567007}"/>
              </a:ext>
            </a:extLst>
          </p:cNvPr>
          <p:cNvSpPr txBox="1"/>
          <p:nvPr/>
        </p:nvSpPr>
        <p:spPr>
          <a:xfrm>
            <a:off x="405354" y="5229322"/>
            <a:ext cx="12192001" cy="67710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4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흘린 피 날 희게 하오니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귀하고 귀하다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나의 죄속하기는 예수의 피밖에 없네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나는 공로 없도다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21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FD053-D191-4F49-B776-0360A491F602}"/>
              </a:ext>
            </a:extLst>
          </p:cNvPr>
          <p:cNvSpPr txBox="1"/>
          <p:nvPr/>
        </p:nvSpPr>
        <p:spPr>
          <a:xfrm>
            <a:off x="441997" y="4743810"/>
            <a:ext cx="8310282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　</a:t>
            </a:r>
            <a:endParaRPr kumimoji="0" lang="ko-KR" altLang="en-US" sz="2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739C-0AC5-4202-95DD-FE1578AA1E9E}"/>
              </a:ext>
            </a:extLst>
          </p:cNvPr>
          <p:cNvSpPr txBox="1"/>
          <p:nvPr/>
        </p:nvSpPr>
        <p:spPr>
          <a:xfrm>
            <a:off x="405354" y="5229322"/>
            <a:ext cx="12192001" cy="12618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예수의 흘린 피 날 희게 하오니</a:t>
            </a:r>
            <a:b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</a:br>
            <a:r>
              <a:rPr kumimoji="0" lang="ko-KR" altLang="en-US" sz="3800" b="1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귀하고 귀하다 예수의 피밖에 없네</a:t>
            </a:r>
            <a:endParaRPr kumimoji="0" lang="ko-KR" altLang="en-US" sz="38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674009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연세제목체"/>
        <a:ea typeface="연세제목체"/>
        <a:cs typeface=""/>
      </a:majorFont>
      <a:minorFont>
        <a:latin typeface="-윤고딕130"/>
        <a:ea typeface="-윤고딕1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661</Words>
  <Application>Microsoft Office PowerPoint</Application>
  <PresentationFormat>와이드스크린</PresentationFormat>
  <Paragraphs>143</Paragraphs>
  <Slides>69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69</vt:i4>
      </vt:variant>
    </vt:vector>
  </HeadingPairs>
  <TitlesOfParts>
    <vt:vector size="78" baseType="lpstr">
      <vt:lpstr>HY울릉도M</vt:lpstr>
      <vt:lpstr>HY헤드라인M</vt:lpstr>
      <vt:lpstr>굴림</vt:lpstr>
      <vt:lpstr>맑은 고딕</vt:lpstr>
      <vt:lpstr>연세제목체</vt:lpstr>
      <vt:lpstr>-윤고딕130</vt:lpstr>
      <vt:lpstr>Arial</vt:lpstr>
      <vt:lpstr>1_기본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주진</dc:creator>
  <cp:lastModifiedBy>주찬</cp:lastModifiedBy>
  <cp:revision>158</cp:revision>
  <dcterms:created xsi:type="dcterms:W3CDTF">2021-06-09T15:28:19Z</dcterms:created>
  <dcterms:modified xsi:type="dcterms:W3CDTF">2026-06-19T01:12:20Z</dcterms:modified>
</cp:coreProperties>
</file>