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1628" r:id="rId3"/>
    <p:sldId id="330" r:id="rId4"/>
    <p:sldId id="1629" r:id="rId5"/>
    <p:sldId id="1630" r:id="rId6"/>
    <p:sldId id="1631" r:id="rId7"/>
    <p:sldId id="1632" r:id="rId8"/>
    <p:sldId id="1633" r:id="rId9"/>
    <p:sldId id="1634" r:id="rId10"/>
    <p:sldId id="1635" r:id="rId11"/>
    <p:sldId id="1636" r:id="rId12"/>
    <p:sldId id="1637" r:id="rId13"/>
    <p:sldId id="1638" r:id="rId14"/>
    <p:sldId id="1639" r:id="rId15"/>
    <p:sldId id="1640" r:id="rId16"/>
    <p:sldId id="1641" r:id="rId17"/>
    <p:sldId id="1642" r:id="rId18"/>
    <p:sldId id="1643" r:id="rId19"/>
    <p:sldId id="1644" r:id="rId20"/>
    <p:sldId id="1645" r:id="rId21"/>
    <p:sldId id="1646" r:id="rId22"/>
    <p:sldId id="1647" r:id="rId23"/>
    <p:sldId id="1648" r:id="rId24"/>
    <p:sldId id="1649" r:id="rId25"/>
    <p:sldId id="1650" r:id="rId26"/>
    <p:sldId id="1651" r:id="rId27"/>
    <p:sldId id="1652" r:id="rId28"/>
    <p:sldId id="1653" r:id="rId29"/>
    <p:sldId id="1654" r:id="rId30"/>
    <p:sldId id="1655" r:id="rId31"/>
    <p:sldId id="1656" r:id="rId32"/>
    <p:sldId id="1657" r:id="rId33"/>
    <p:sldId id="1658" r:id="rId34"/>
    <p:sldId id="1659" r:id="rId35"/>
    <p:sldId id="1660" r:id="rId36"/>
    <p:sldId id="1661" r:id="rId37"/>
    <p:sldId id="1662" r:id="rId38"/>
    <p:sldId id="1663" r:id="rId39"/>
    <p:sldId id="1664" r:id="rId40"/>
    <p:sldId id="1665" r:id="rId41"/>
    <p:sldId id="1666" r:id="rId42"/>
    <p:sldId id="1667" r:id="rId43"/>
    <p:sldId id="1668" r:id="rId44"/>
    <p:sldId id="1669" r:id="rId45"/>
    <p:sldId id="1670" r:id="rId46"/>
    <p:sldId id="1671" r:id="rId47"/>
    <p:sldId id="1672" r:id="rId48"/>
    <p:sldId id="1673" r:id="rId49"/>
    <p:sldId id="1674" r:id="rId50"/>
    <p:sldId id="1675" r:id="rId51"/>
    <p:sldId id="1676" r:id="rId52"/>
    <p:sldId id="1677" r:id="rId53"/>
    <p:sldId id="1678" r:id="rId54"/>
    <p:sldId id="1679" r:id="rId55"/>
    <p:sldId id="1680" r:id="rId56"/>
    <p:sldId id="1681" r:id="rId57"/>
    <p:sldId id="1682" r:id="rId58"/>
    <p:sldId id="1683" r:id="rId59"/>
    <p:sldId id="1684" r:id="rId60"/>
    <p:sldId id="1685" r:id="rId61"/>
    <p:sldId id="1686" r:id="rId62"/>
    <p:sldId id="1687" r:id="rId63"/>
    <p:sldId id="1688" r:id="rId6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81" autoAdjust="0"/>
    <p:restoredTop sz="94660"/>
  </p:normalViewPr>
  <p:slideViewPr>
    <p:cSldViewPr snapToGrid="0">
      <p:cViewPr varScale="1">
        <p:scale>
          <a:sx n="82" d="100"/>
          <a:sy n="82" d="100"/>
        </p:scale>
        <p:origin x="31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37810172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85860"/>
            <a:ext cx="12192000" cy="5516562"/>
          </a:xfrm>
        </p:spPr>
        <p:txBody>
          <a:bodyPr/>
          <a:lstStyle>
            <a:lvl1pPr>
              <a:buNone/>
              <a:defRPr>
                <a:latin typeface="HY울릉도M" pitchFamily="18" charset="-127"/>
                <a:ea typeface="HY울릉도M" pitchFamily="18" charset="-127"/>
              </a:defRPr>
            </a:lvl1pPr>
            <a:lvl2pPr>
              <a:defRPr>
                <a:latin typeface="HY울릉도M" pitchFamily="18" charset="-127"/>
                <a:ea typeface="HY울릉도M" pitchFamily="18" charset="-127"/>
              </a:defRPr>
            </a:lvl2pPr>
            <a:lvl3pPr>
              <a:defRPr>
                <a:latin typeface="HY울릉도M" pitchFamily="18" charset="-127"/>
                <a:ea typeface="HY울릉도M" pitchFamily="18" charset="-127"/>
              </a:defRPr>
            </a:lvl3pPr>
            <a:lvl4pPr>
              <a:defRPr>
                <a:latin typeface="HY울릉도M" pitchFamily="18" charset="-127"/>
                <a:ea typeface="HY울릉도M" pitchFamily="18" charset="-127"/>
              </a:defRPr>
            </a:lvl4pPr>
            <a:lvl5pPr>
              <a:defRPr>
                <a:latin typeface="HY울릉도M" pitchFamily="18" charset="-127"/>
                <a:ea typeface="HY울릉도M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2847833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37552342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0" y="1341438"/>
            <a:ext cx="5994400" cy="5516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341438"/>
            <a:ext cx="5994400" cy="5516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64408996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46865636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034569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709520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29196672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80703480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42962960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144000" y="115888"/>
            <a:ext cx="3048000" cy="674211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0" y="115888"/>
            <a:ext cx="8940800" cy="674211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75685976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68CFBBB-E8EF-496D-B73F-9DF380098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5BCD1C2F-2809-4BF1-BB78-D6428F73F4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2257074B-7966-4443-9BB6-88EB3C202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8E2A727D-9A01-4AB2-8727-66A3DF2C3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D880791-942D-4A25-92AE-50447453E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567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F75C0BE-E035-452D-BD85-91B3897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2CC53649-F9E1-4D35-878C-62B7E367D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64E3922-8588-481B-9F95-54C7DF76D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3A67125A-1437-4D82-BCD5-49B3663FD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5B4EFA8E-8E2C-474E-8A84-EE8F78B0E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461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E0B9136-07B5-4B87-85FD-B242CEAF8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9FBA06C0-2892-4B75-ADB8-D6A9EB01A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FF767C00-32EB-46D0-AD59-A8CEB1D4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4A2C8FB8-ACAD-4968-A17F-7111687EC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929EB95-8E63-4DED-B078-B0285B3B0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9275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7A97179-7CFC-42C0-AB13-E0DC1FDA1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2CF8640-FA5E-40D1-B29E-F7CD4B9182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ED004A56-3129-449C-BE69-C6F888B30D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D83F563C-5935-4609-8575-7A0CAD9D3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10D77DE1-FC2E-4B6C-8F71-70423C19B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463E4F39-853F-456F-ACC3-156744F39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7056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DACF460-921E-4B99-B423-4F9E867D4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F3DBD94C-243B-4B7F-BA9B-B899DAB46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47FB6B5D-37D6-470C-8678-A9D404AB3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0D812106-6718-446E-8081-BAF7190A3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9C0E071A-3FD1-4496-B2EC-FC417D1D2F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9223E0E9-54DA-44DC-A0AB-5A520315F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319FA298-9CA6-4006-B110-1C1288A06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C8A5AA36-F13D-457C-B63C-10F63B501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4277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D293CAA-0E90-4985-B49E-0721E8B10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90D619BE-1F71-432C-94E4-B39062B28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04CE5292-5AEE-4C2F-A1DD-CE19FFA76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C2A73855-B987-4D2C-A616-03B339AB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166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C92D7105-677E-4A56-842A-E65426C1D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7672142A-388F-4756-BD83-A77A85CA5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B3CD21E5-08A0-48CF-AB9B-C38970BEB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126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B8568F4-33F3-409B-8732-6715104B4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5F1B26C-10C5-417A-B440-8CF2B89B2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65615CF5-B875-4DD2-A382-7F06D82F1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28A897A5-BD9F-49CE-A00A-51B9ACB58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5164560D-C745-4C30-A94D-E5869835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437ABBB1-7787-417A-8C05-C6D40C26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65386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18FEC31-9BAD-4BA5-BA14-9BFC0EDF4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588D54DD-FE18-4DB8-8998-4AD5313A6F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042A1BDC-A549-4CD4-A6DD-830DE466FB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F194B58F-E786-4B4B-B184-990FAA0B2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C3C91709-3F66-4CDE-BF5E-8126D09C5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116431A4-986A-4D15-A709-ADD2DF27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0663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9CEDD95-E68E-4A6A-BAAB-CB5E33927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ADEC7C57-4AD5-4C57-B1C3-B5A7E093C9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D01129CB-6FA0-4105-BD40-662F10E5F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392BECE-5E61-4A73-97F7-FCF103DEC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48466C4F-8EB0-49FD-A17A-84863B350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3658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BC94A3CF-B00F-4339-A76A-F3649CFD41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99AC2B82-E662-464F-BF02-7AC5A20DD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548AA046-3404-4436-B698-EC52C71B0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93701A84-AB6E-456C-90B3-273E2EF4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802B2BFA-9A2D-4C70-81B2-8899BDFE7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519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3934" y="115889"/>
            <a:ext cx="1190413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341438"/>
            <a:ext cx="12192000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403023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9pPr>
    </p:titleStyle>
    <p:bodyStyle>
      <a:lvl1pPr marL="342900" indent="-342900" algn="ctr" rtl="0" eaLnBrk="0" fontAlgn="base" latinLnBrk="1" hangingPunct="0">
        <a:spcBef>
          <a:spcPct val="50000"/>
        </a:spcBef>
        <a:spcAft>
          <a:spcPct val="0"/>
        </a:spcAft>
        <a:buChar char="•"/>
        <a:defRPr kumimoji="1" sz="36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C820169A-8582-4797-9242-B43306710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5FBBD0BD-D594-41AB-8299-24AA07F16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BB76DC9-E8D7-4C10-A9ED-6C274A44A0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823D9904-E317-45AC-803D-9862F7595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7F27A291-50C2-40FC-923C-3366890A1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000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20000"/>
                <a:lumOff val="80000"/>
                <a:alpha val="27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99C4DD455CBDBD3C15">
            <a:extLst>
              <a:ext uri="{FF2B5EF4-FFF2-40B4-BE49-F238E27FC236}">
                <a16:creationId xmlns:a16="http://schemas.microsoft.com/office/drawing/2014/main" xmlns="" id="{80998E06-2514-4B76-A508-A9175D9D23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712" y="696098"/>
            <a:ext cx="10342563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BE7D353-A681-498F-991F-3D9F7DB7E9A2}"/>
              </a:ext>
            </a:extLst>
          </p:cNvPr>
          <p:cNvSpPr txBox="1"/>
          <p:nvPr/>
        </p:nvSpPr>
        <p:spPr>
          <a:xfrm>
            <a:off x="-1950742" y="805673"/>
            <a:ext cx="5887350" cy="1508105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err="1">
                <a:ln w="3175">
                  <a:solidFill>
                    <a:prstClr val="black"/>
                  </a:solidFill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복음충신교회</a:t>
            </a:r>
            <a:endParaRPr kumimoji="0" lang="en-US" altLang="ko-KR" sz="4800" b="1" i="0" u="none" strike="noStrike" kern="1200" cap="none" spc="0" normalizeH="0" baseline="0" noProof="0" dirty="0">
              <a:ln w="3175">
                <a:solidFill>
                  <a:prstClr val="black"/>
                </a:solidFill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403505-1E2C-47ED-AE6D-91312422A042}"/>
              </a:ext>
            </a:extLst>
          </p:cNvPr>
          <p:cNvSpPr txBox="1"/>
          <p:nvPr/>
        </p:nvSpPr>
        <p:spPr>
          <a:xfrm>
            <a:off x="453236" y="1501933"/>
            <a:ext cx="6220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한밤의 기도회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FAA9C5AE-49DC-47CE-8EEB-B708A5C27A93}"/>
              </a:ext>
            </a:extLst>
          </p:cNvPr>
          <p:cNvSpPr/>
          <p:nvPr/>
        </p:nvSpPr>
        <p:spPr>
          <a:xfrm>
            <a:off x="453237" y="2287211"/>
            <a:ext cx="6147588" cy="806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669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43472" y="692696"/>
            <a:ext cx="11089232" cy="2942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경건한 마음으로 기도하며</a:t>
            </a:r>
            <a:endParaRPr kumimoji="0" lang="en-US" altLang="ko-K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예배를 준비합시다</a:t>
            </a:r>
            <a:endParaRPr kumimoji="0" lang="en-US" altLang="ko-K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70268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감사함으로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여호와를 즐거이 불러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기쁨으로 주께 나아가리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55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여호와 하나님 난 주의 백성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기르시는 양이라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458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감사함으로 주를 높이며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그 문에 들어가서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465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찬송함으로 그 이름을 송축할지어다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감사함으로 주를 높이며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06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그 문에 들어가서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찬송함으로 그 이름을 송축할지어다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12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주와 같이 길 가는 것 </a:t>
            </a:r>
            <a:r>
              <a:rPr lang="en-US" altLang="ko-KR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(</a:t>
            </a:r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찬 </a:t>
            </a:r>
            <a:r>
              <a:rPr lang="en-US" altLang="ko-KR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430</a:t>
            </a:r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장</a:t>
            </a:r>
            <a:r>
              <a:rPr lang="en-US" altLang="ko-KR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)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1. </a:t>
            </a: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주와 같이 길 가는 것 즐거운 일 아닌가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우리 주님 걸어가신 발자취를 밟겠네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870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한 걸음 한 걸음 주 예수와 함께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날마다 날마다 우리 걸어가리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058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2. </a:t>
            </a: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어린아이 같은 우리 미련하고 약하나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주의 손에 이끌리어 생명길로 가겠네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07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한 걸음 한 걸음 주 예수와 함께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날마다 날마다 우리 걸어가리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579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​</a:t>
            </a:r>
            <a:r>
              <a:rPr lang="en-US" altLang="ko-KR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3. </a:t>
            </a: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꽃이 피는 들판이나 험한 골짜기라도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주가 인도하는 대로 주와 같이 가겠네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13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한 걸음 한 걸음 주 예수와 함께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날마다 날마다 우리 걸어가리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487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​</a:t>
            </a:r>
            <a:r>
              <a:rPr lang="en-US" altLang="ko-KR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4. </a:t>
            </a: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옛 선지자 에녹같이 우리들도 천국에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들려올라 갈 때까지 주와 같이 걷겠네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484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한 걸음 한 걸음 주 예수와 함께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날마다 날마다 우리 걸어가리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573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아바 아버지 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아바 아버지 아바 아버지 나를 안으시고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바라보시는 아바 아버지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176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아바 아버지 아바 아버지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나를 도우시고 힘주시는 아버지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505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주는 내 맘을 고치시고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볼 수 없는 상처 만지시네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187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나를 아시고 나를 이해하시네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 영혼 새롭게 세우시네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970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주의 인자는 끝이 없고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주의 인자는 끝이 없고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그의 자비는 무궁하며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50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아침마다 새롭고 늘 새로우니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주의 성실이 큼이라 성실하신 주님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651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내가 누려왔던 모든 것들이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내가 누려왔던 모든 것들이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내가 지나왔던 모든 시간이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905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내가 걸어왔던 모든 순간이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당연한 것 아니라 은혜였소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225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아침 해가 뜨고 저녁의 노을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봄의 꽃 향기와 가을의 열매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6891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변하는 계절의 모든 순간이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당연한 것 아니라 은혜였소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830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모든 것이 은혜 은혜 은혜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한 없는 은혜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047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 삶에 당연한 건 하나도 없었던 것을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모든 것이 은혜 은혜였소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257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내가 이 땅에 태어나 사는 것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어린 아이 시절과 지금까지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9649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숨을 쉬며 살며 꿈을 꾸는 삶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당연한 것 아니라 은혜였소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0681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내가 하나님의 자녀로 살며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오늘 찬양하고 예배하는 삶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0681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복음을 전할 수 있는 축복이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당연한 것 아니라 은혜였소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3037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모든 것이 은혜 은혜 은혜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한 없는 은혜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4522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 삶에 당연한 건 하나도 없었던 것을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모든 것이 은혜 은혜였소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9787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너무 멀리 왔나요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2123658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너무 멀리 왔나요 주님께 돌아가기엔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사랑의 주님 그 품을 떠나 내 영혼 잃어버린 지금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5749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너무 늦은 건가요 내 영혼 회복 하기엔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수 많은 죄악 속에 갇혀서 주님을 잃어버린 지금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0124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하지만 내 영혼 주님 기다려요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변함 없는 주님의 사랑을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739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 모습 이대로 주께 돌아가요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나의 손을 잡아 주소서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6472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다시 주님의 얼굴 내 영혼 볼 수 있도록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나를 구원 하소서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2125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다시 주의 임재 가운데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 영혼 살 수 있도록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7928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하지만 내 영혼 주님 기다려요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변함 없는 주님의 사랑을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0247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 모습 이대로 주께 돌아가요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나의 손을 잡아 주소서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1084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나는 아무것도 아닙니다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나는 아무것도 아닙니다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주님의 사랑이 없으면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4489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나는 아무것도 모릅니다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주님의 지혜가 없으면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6686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나는 아무것도 못 합니다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주님의 능력이 없으면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1643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나는 한 순간도 못 삽니다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주님의 생명이 없으면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9107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이제 내가 사는 것 아니요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그리스도 내 안에 사시니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6474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오직 그의 생명이 나의 생명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나의 모든 날들도 주의 것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9653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나는 오직 한 분 바랍니다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나의 아버지 나의 구원 나의 주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5286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시선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내게로부터 눈을 들어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주를 보기 시작할 때 주의 일을 보겠네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651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 작은 마음 돌이키사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하늘의 꿈꾸게 하네 주님을 볼 때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7987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모든 시선을 주님께 드리고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살아계신 하나님을 느낄 때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4252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 삶은 주의 역사가 되고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하나님이 일하기 시작하네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5738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성령이 나를 변화시켜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모든 두렴 사라질 때 주의 일을 보겠네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6371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황폐한 땅 한 가운데서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주님 마음 알게되리 주님을 볼 때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4403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모든 시선을 주님께 드리고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전능하신 하나님을 느낄 때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8428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세상은 주의 나라가 되고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하나님이 일하기 시작하네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3055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769441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주님의 영광 임하네 주볼 때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1468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세상 흔들리고 사람들은 변하여도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세상 흔들리고 사람들은 변하여도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나는 주를 섬기리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9185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주님의 사랑은 영원히 변하지 않네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나는 주를 신뢰해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096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오직 믿음으로 믿음으로 내가 살리라 </a:t>
            </a:r>
            <a:r>
              <a:rPr lang="en-US" altLang="ko-KR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(2)</a:t>
            </a:r>
            <a:br>
              <a:rPr lang="en-US" altLang="ko-KR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오직 의인은 믿음으로 말미암아 살리라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227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믿음 흔들리고 사람들 주를 떠나도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나는 주를 섬기리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2124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주님의 나라는 영원히 쇠하지 않네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나는 주를 신뢰해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948674"/>
      </p:ext>
    </p:extLst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연세제목체"/>
        <a:ea typeface="연세제목체"/>
        <a:cs typeface=""/>
      </a:majorFont>
      <a:minorFont>
        <a:latin typeface="-윤고딕130"/>
        <a:ea typeface="-윤고딕130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345</Words>
  <Application>Microsoft Office PowerPoint</Application>
  <PresentationFormat>와이드스크린</PresentationFormat>
  <Paragraphs>125</Paragraphs>
  <Slides>62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62</vt:i4>
      </vt:variant>
    </vt:vector>
  </HeadingPairs>
  <TitlesOfParts>
    <vt:vector size="71" baseType="lpstr">
      <vt:lpstr>HY울릉도M</vt:lpstr>
      <vt:lpstr>HY헤드라인M</vt:lpstr>
      <vt:lpstr>굴림</vt:lpstr>
      <vt:lpstr>맑은 고딕</vt:lpstr>
      <vt:lpstr>연세제목체</vt:lpstr>
      <vt:lpstr>-윤고딕130</vt:lpstr>
      <vt:lpstr>Arial</vt:lpstr>
      <vt:lpstr>1_기본 디자인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주진</dc:creator>
  <cp:lastModifiedBy>user</cp:lastModifiedBy>
  <cp:revision>38</cp:revision>
  <dcterms:created xsi:type="dcterms:W3CDTF">2021-06-09T15:28:19Z</dcterms:created>
  <dcterms:modified xsi:type="dcterms:W3CDTF">2023-09-27T12:58:48Z</dcterms:modified>
</cp:coreProperties>
</file>