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61"/>
  </p:notesMasterIdLst>
  <p:sldIdLst>
    <p:sldId id="1628" r:id="rId4"/>
    <p:sldId id="1666" r:id="rId5"/>
    <p:sldId id="504" r:id="rId6"/>
    <p:sldId id="505" r:id="rId7"/>
    <p:sldId id="1742" r:id="rId8"/>
    <p:sldId id="506" r:id="rId9"/>
    <p:sldId id="507" r:id="rId10"/>
    <p:sldId id="1692" r:id="rId11"/>
    <p:sldId id="1667" r:id="rId12"/>
    <p:sldId id="1693" r:id="rId13"/>
    <p:sldId id="1694" r:id="rId14"/>
    <p:sldId id="1695" r:id="rId15"/>
    <p:sldId id="1696" r:id="rId16"/>
    <p:sldId id="1697" r:id="rId17"/>
    <p:sldId id="1698" r:id="rId18"/>
    <p:sldId id="1699" r:id="rId19"/>
    <p:sldId id="1700" r:id="rId20"/>
    <p:sldId id="1701" r:id="rId21"/>
    <p:sldId id="1633" r:id="rId22"/>
    <p:sldId id="285" r:id="rId23"/>
    <p:sldId id="284" r:id="rId24"/>
    <p:sldId id="283" r:id="rId25"/>
    <p:sldId id="282" r:id="rId26"/>
    <p:sldId id="281" r:id="rId27"/>
    <p:sldId id="280" r:id="rId28"/>
    <p:sldId id="279" r:id="rId29"/>
    <p:sldId id="278" r:id="rId30"/>
    <p:sldId id="277" r:id="rId31"/>
    <p:sldId id="276" r:id="rId32"/>
    <p:sldId id="275" r:id="rId33"/>
    <p:sldId id="274" r:id="rId34"/>
    <p:sldId id="273" r:id="rId35"/>
    <p:sldId id="272" r:id="rId36"/>
    <p:sldId id="271" r:id="rId37"/>
    <p:sldId id="270" r:id="rId38"/>
    <p:sldId id="269" r:id="rId39"/>
    <p:sldId id="268" r:id="rId40"/>
    <p:sldId id="267" r:id="rId41"/>
    <p:sldId id="266" r:id="rId42"/>
    <p:sldId id="265" r:id="rId43"/>
    <p:sldId id="264" r:id="rId44"/>
    <p:sldId id="263" r:id="rId45"/>
    <p:sldId id="262" r:id="rId46"/>
    <p:sldId id="261" r:id="rId47"/>
    <p:sldId id="260" r:id="rId48"/>
    <p:sldId id="259" r:id="rId49"/>
    <p:sldId id="258" r:id="rId50"/>
    <p:sldId id="1773" r:id="rId51"/>
    <p:sldId id="1629" r:id="rId52"/>
    <p:sldId id="1630" r:id="rId53"/>
    <p:sldId id="1631" r:id="rId54"/>
    <p:sldId id="1632" r:id="rId55"/>
    <p:sldId id="1770" r:id="rId56"/>
    <p:sldId id="1656" r:id="rId57"/>
    <p:sldId id="1671" r:id="rId58"/>
    <p:sldId id="1771" r:id="rId59"/>
    <p:sldId id="1772" r:id="rId6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30BF-A785-4573-A3E8-3818587F27D3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1E8E1-A016-4954-A5D6-97A2B1FC4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6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427F7-D8EE-4BA7-A474-107880078BF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78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427F7-D8EE-4BA7-A474-107880078BF0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1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1305480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9926442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44000" y="115888"/>
            <a:ext cx="3048000" cy="6742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8940800" cy="6742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49632829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884877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85860"/>
            <a:ext cx="12192000" cy="5516562"/>
          </a:xfrm>
        </p:spPr>
        <p:txBody>
          <a:bodyPr/>
          <a:lstStyle>
            <a:lvl1pPr>
              <a:buNone/>
              <a:defRPr>
                <a:latin typeface="HY울릉도M" pitchFamily="18" charset="-127"/>
                <a:ea typeface="HY울릉도M" pitchFamily="18" charset="-127"/>
              </a:defRPr>
            </a:lvl1pPr>
            <a:lvl2pPr>
              <a:defRPr>
                <a:latin typeface="HY울릉도M" pitchFamily="18" charset="-127"/>
                <a:ea typeface="HY울릉도M" pitchFamily="18" charset="-127"/>
              </a:defRPr>
            </a:lvl2pPr>
            <a:lvl3pPr>
              <a:defRPr>
                <a:latin typeface="HY울릉도M" pitchFamily="18" charset="-127"/>
                <a:ea typeface="HY울릉도M" pitchFamily="18" charset="-127"/>
              </a:defRPr>
            </a:lvl3pPr>
            <a:lvl4pPr>
              <a:defRPr>
                <a:latin typeface="HY울릉도M" pitchFamily="18" charset="-127"/>
                <a:ea typeface="HY울릉도M" pitchFamily="18" charset="-127"/>
              </a:defRPr>
            </a:lvl4pPr>
            <a:lvl5pPr>
              <a:defRPr>
                <a:latin typeface="HY울릉도M" pitchFamily="18" charset="-127"/>
                <a:ea typeface="HY울릉도M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601824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3293235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724792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132171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20022828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875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25547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85860"/>
            <a:ext cx="12192000" cy="5516562"/>
          </a:xfrm>
        </p:spPr>
        <p:txBody>
          <a:bodyPr/>
          <a:lstStyle>
            <a:lvl1pPr>
              <a:buNone/>
              <a:defRPr>
                <a:latin typeface="HY울릉도M" pitchFamily="18" charset="-127"/>
                <a:ea typeface="HY울릉도M" pitchFamily="18" charset="-127"/>
              </a:defRPr>
            </a:lvl1pPr>
            <a:lvl2pPr>
              <a:defRPr>
                <a:latin typeface="HY울릉도M" pitchFamily="18" charset="-127"/>
                <a:ea typeface="HY울릉도M" pitchFamily="18" charset="-127"/>
              </a:defRPr>
            </a:lvl2pPr>
            <a:lvl3pPr>
              <a:defRPr>
                <a:latin typeface="HY울릉도M" pitchFamily="18" charset="-127"/>
                <a:ea typeface="HY울릉도M" pitchFamily="18" charset="-127"/>
              </a:defRPr>
            </a:lvl3pPr>
            <a:lvl4pPr>
              <a:defRPr>
                <a:latin typeface="HY울릉도M" pitchFamily="18" charset="-127"/>
                <a:ea typeface="HY울릉도M" pitchFamily="18" charset="-127"/>
              </a:defRPr>
            </a:lvl4pPr>
            <a:lvl5pPr>
              <a:defRPr>
                <a:latin typeface="HY울릉도M" pitchFamily="18" charset="-127"/>
                <a:ea typeface="HY울릉도M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727596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1446902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44501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44000" y="115888"/>
            <a:ext cx="3048000" cy="6742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8940800" cy="6742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6362682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8CFBBB-E8EF-496D-B73F-9DF380098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BCD1C2F-2809-4BF1-BB78-D6428F73F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57074B-7966-4443-9BB6-88EB3C2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2A727D-9A01-4AB2-8727-66A3DF2C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880791-942D-4A25-92AE-50447453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7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75C0BE-E035-452D-BD85-91B3897B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C53649-F9E1-4D35-878C-62B7E367D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4E3922-8588-481B-9F95-54C7DF76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67125A-1437-4D82-BCD5-49B3663F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4EFA8E-8E2C-474E-8A84-EE8F78B0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2995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0B9136-07B5-4B87-85FD-B242CEAF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BA06C0-2892-4B75-ADB8-D6A9EB01A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767C00-32EB-46D0-AD59-A8CEB1D4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2C8FB8-ACAD-4968-A17F-7111687E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29EB95-8E63-4DED-B078-B0285B3B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505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A97179-7CFC-42C0-AB13-E0DC1FDA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CF8640-FA5E-40D1-B29E-F7CD4B918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004A56-3129-449C-BE69-C6F888B3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3F563C-5935-4609-8575-7A0CAD9D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D77DE1-FC2E-4B6C-8F71-70423C19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3E4F39-853F-456F-ACC3-156744F3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691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CF460-921E-4B99-B423-4F9E867D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DBD94C-243B-4B7F-BA9B-B899DAB4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FB6B5D-37D6-470C-8678-A9D404AB3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D812106-6718-446E-8081-BAF7190A3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C0E071A-3FD1-4496-B2EC-FC417D1D2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23E0E9-54DA-44DC-A0AB-5A520315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19FA298-9CA6-4006-B110-1C1288A0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A5AA36-F13D-457C-B63C-10F63B50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6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293CAA-0E90-4985-B49E-0721E8B1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0D619BE-1F71-432C-94E4-B39062B2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CE5292-5AEE-4C2F-A1DD-CE19FFA7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A73855-B987-4D2C-A616-03B339AB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244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92D7105-677E-4A56-842A-E65426C1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672142A-388F-4756-BD83-A77A85CA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CD21E5-08A0-48CF-AB9B-C38970BE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12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777197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8568F4-33F3-409B-8732-6715104B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F1B26C-10C5-417A-B440-8CF2B89B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615CF5-B875-4DD2-A382-7F06D82F1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A897A5-BD9F-49CE-A00A-51B9ACB5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64560D-C745-4C30-A94D-E5869835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7ABBB1-7787-417A-8C05-C6D40C26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086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8FEC31-9BAD-4BA5-BA14-9BFC0EDF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8D54DD-FE18-4DB8-8998-4AD5313A6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2A1BDC-A549-4CD4-A6DD-830DE466F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94B58F-E786-4B4B-B184-990FAA0B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C91709-3F66-4CDE-BF5E-8126D09C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6431A4-986A-4D15-A709-ADD2DF27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183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CEDD95-E68E-4A6A-BAAB-CB5E3392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EC7C57-4AD5-4C57-B1C3-B5A7E093C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1129CB-6FA0-4105-BD40-662F10E5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92BECE-5E61-4A73-97F7-FCF103DE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466C4F-8EB0-49FD-A17A-84863B35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57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94A3CF-B00F-4339-A76A-F3649CFD4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AC2B82-E662-464F-BF02-7AC5A20DD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8AA046-3404-4436-B698-EC52C71B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701A84-AB6E-456C-90B3-273E2EF4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2B2BFA-9A2D-4C70-81B2-8899BDFE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49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0643664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078749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7354846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8240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95913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881391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34" y="115889"/>
            <a:ext cx="1190413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41438"/>
            <a:ext cx="12192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2102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9pPr>
    </p:titleStyle>
    <p:bodyStyle>
      <a:lvl1pPr marL="342900" indent="-342900" algn="ctr" rtl="0" eaLnBrk="0" fontAlgn="base" latinLnBrk="1" hangingPunct="0">
        <a:spcBef>
          <a:spcPct val="50000"/>
        </a:spcBef>
        <a:spcAft>
          <a:spcPct val="0"/>
        </a:spcAft>
        <a:buChar char="•"/>
        <a:defRPr kumimoji="1"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34" y="115889"/>
            <a:ext cx="1190413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41438"/>
            <a:ext cx="12192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5152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9pPr>
    </p:titleStyle>
    <p:bodyStyle>
      <a:lvl1pPr marL="342900" indent="-342900" algn="ctr" rtl="0" eaLnBrk="0" fontAlgn="base" latinLnBrk="1" hangingPunct="0">
        <a:spcBef>
          <a:spcPct val="50000"/>
        </a:spcBef>
        <a:spcAft>
          <a:spcPct val="0"/>
        </a:spcAft>
        <a:buChar char="•"/>
        <a:defRPr kumimoji="1"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820169A-8582-4797-9242-B4330671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BBD0BD-D594-41AB-8299-24AA07F1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B76DC9-E8D7-4C10-A9ED-6C274A44A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1F52-1703-4247-B4F6-9B74848F8EC7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3D9904-E317-45AC-803D-9862F7595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27A291-50C2-40FC-923C-3366890A1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8C23-822E-4A7B-BD96-F9AA11923B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61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20000"/>
                <a:lumOff val="80000"/>
                <a:alpha val="27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E7D353-A681-498F-991F-3D9F7DB7E9A2}"/>
              </a:ext>
            </a:extLst>
          </p:cNvPr>
          <p:cNvSpPr txBox="1"/>
          <p:nvPr/>
        </p:nvSpPr>
        <p:spPr>
          <a:xfrm>
            <a:off x="-1950742" y="805673"/>
            <a:ext cx="5887350" cy="150810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복음충신교회</a:t>
            </a:r>
            <a:endParaRPr kumimoji="0" lang="en-US" altLang="ko-KR" sz="4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03505-1E2C-47ED-AE6D-91312422A042}"/>
              </a:ext>
            </a:extLst>
          </p:cNvPr>
          <p:cNvSpPr txBox="1"/>
          <p:nvPr/>
        </p:nvSpPr>
        <p:spPr>
          <a:xfrm>
            <a:off x="453236" y="1501933"/>
            <a:ext cx="6220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주일 예배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A9C5AE-49DC-47CE-8EEB-B708A5C27A93}"/>
              </a:ext>
            </a:extLst>
          </p:cNvPr>
          <p:cNvSpPr/>
          <p:nvPr/>
        </p:nvSpPr>
        <p:spPr>
          <a:xfrm>
            <a:off x="453237" y="2287211"/>
            <a:ext cx="348337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CA2A43E-A337-58A4-07E9-1860BD1C8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 b="15514"/>
          <a:stretch/>
        </p:blipFill>
        <p:spPr>
          <a:xfrm>
            <a:off x="1744072" y="1837344"/>
            <a:ext cx="10287000" cy="4896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66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영생의 약속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아버지께서 창세 전에 </a:t>
            </a:r>
            <a:b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아들에게 생명을 주셨네</a:t>
            </a:r>
          </a:p>
        </p:txBody>
      </p:sp>
    </p:spTree>
    <p:extLst>
      <p:ext uri="{BB962C8B-B14F-4D97-AF65-F5344CB8AC3E}">
        <p14:creationId xmlns:p14="http://schemas.microsoft.com/office/powerpoint/2010/main" val="15302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그 영원한 생명을 아들에게뿐 아니라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흙으로 만든 나에게도 주신다 약속하셨네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93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나는 먼지와 같고 나는 안개와 같고</a:t>
            </a:r>
            <a:b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지나가는 그림자 헛것과 같으나</a:t>
            </a:r>
          </a:p>
        </p:txBody>
      </p:sp>
    </p:spTree>
    <p:extLst>
      <p:ext uri="{BB962C8B-B14F-4D97-AF65-F5344CB8AC3E}">
        <p14:creationId xmlns:p14="http://schemas.microsoft.com/office/powerpoint/2010/main" val="219546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나에게 아들 안의 생명을 주셨네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55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나는 아버지의 아들 나는 하나님의 자녀</a:t>
            </a:r>
            <a:b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피조물인 나를 위해 아들 예수를 </a:t>
            </a:r>
            <a:r>
              <a:rPr kumimoji="0" lang="ko-KR" altLang="en-US" sz="44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내어주셨네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25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죄로 더럽혀진 나를 가장 좋은 옷을 입히시고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영광과 존귀의 관을 씌워 주시니 은혜로다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278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영원한 생명을 누리네 아들 안에 아버지 품 안에</a:t>
            </a:r>
            <a:b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만물 위 그 영원으로 나를 인도하여 주셨네</a:t>
            </a:r>
          </a:p>
        </p:txBody>
      </p:sp>
    </p:spTree>
    <p:extLst>
      <p:ext uri="{BB962C8B-B14F-4D97-AF65-F5344CB8AC3E}">
        <p14:creationId xmlns:p14="http://schemas.microsoft.com/office/powerpoint/2010/main" val="414232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아들 안에 아버지 영광 그 충만한 은혜와 진리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그 영광 보게 하시니 은혜 위에 은혜로다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187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하나님의 신실하심 </a:t>
            </a:r>
            <a:endParaRPr kumimoji="0" lang="en-US" altLang="ko-KR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영원 영원하여라</a:t>
            </a:r>
          </a:p>
        </p:txBody>
      </p:sp>
    </p:spTree>
    <p:extLst>
      <p:ext uri="{BB962C8B-B14F-4D97-AF65-F5344CB8AC3E}">
        <p14:creationId xmlns:p14="http://schemas.microsoft.com/office/powerpoint/2010/main" val="3956731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89941" y="5078794"/>
            <a:ext cx="11906984" cy="707886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gradFill>
                <a:gsLst>
                  <a:gs pos="0">
                    <a:srgbClr val="BBE0E3">
                      <a:lumMod val="5000"/>
                      <a:lumOff val="95000"/>
                    </a:srgbClr>
                  </a:gs>
                  <a:gs pos="74000">
                    <a:srgbClr val="BBE0E3">
                      <a:lumMod val="45000"/>
                      <a:lumOff val="55000"/>
                    </a:srgbClr>
                  </a:gs>
                  <a:gs pos="83000">
                    <a:srgbClr val="BBE0E3">
                      <a:lumMod val="45000"/>
                      <a:lumOff val="55000"/>
                    </a:srgbClr>
                  </a:gs>
                  <a:gs pos="100000">
                    <a:srgbClr val="BBE0E3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13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472" y="692696"/>
            <a:ext cx="11089232" cy="2942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경건한 마음으로 기도하며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예배를 준비합시다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4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나보다 나를 </a:t>
            </a:r>
            <a:r>
              <a:rPr kumimoji="0" lang="en-US" altLang="ko-KR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시</a:t>
            </a:r>
            <a:r>
              <a:rPr kumimoji="0" lang="en-US" altLang="ko-KR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139</a:t>
            </a: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편</a:t>
            </a:r>
            <a:r>
              <a:rPr kumimoji="0" lang="en-US" altLang="ko-KR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나보다 나를 잘 아시는 주님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내가 주를 떠나 어디로 가겠나이까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710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 어딜가든지 주의 손이 나를 인도하시며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오른손이 나를 붙드시리다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402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창세전부터 계획하시고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지금까지 인도하시네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03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하나님이여 주의 생각이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어찌 그리 보배로우신지요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679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생각보다 나의 뜻보다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더 크고 놀라우신 주님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726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하나님이여 나를 살피사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마음을 다 아시오니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126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영원한 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길로 인도하소서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749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피난처 예수 의지해요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피난처 예수 의지해요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피난처 예수 의지해요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383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가는 길에 거센 바람 몰아쳐와도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피난처 예수 의지해요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435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나는 영원히 주님 사랑해요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나는 영원히 주님 사랑해요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25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1.jpg">
            <a:extLst>
              <a:ext uri="{FF2B5EF4-FFF2-40B4-BE49-F238E27FC236}">
                <a16:creationId xmlns:a16="http://schemas.microsoft.com/office/drawing/2014/main" id="{477AE875-6350-5925-2D1E-1579F0E4C2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3513" y="44625"/>
            <a:ext cx="4341253" cy="12988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6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니케아</a:t>
            </a:r>
            <a:r>
              <a:rPr lang="ko-KR" altLang="en-US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 신경</a:t>
            </a:r>
            <a:endParaRPr kumimoji="0" lang="ko-KR" alt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957" y="1512000"/>
            <a:ext cx="1204504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우리는 한 </a:t>
            </a:r>
            <a:r>
              <a:rPr lang="ko-KR" altLang="en-US" sz="48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분이시요</a:t>
            </a: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전능하신 하나님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하늘과 땅과 보이는 것과 보이지 않는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모든 것의 창조주 되신 하나님을 믿나이다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또한 우리는 한 분이신 주 예수 그리스도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만세 전에 성부에게서 나신 </a:t>
            </a:r>
            <a:endParaRPr lang="en-US" altLang="ko-KR" sz="4800" b="1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하나님의 외아들을 믿나이다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0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세상 어떤 것도 나의 사랑 끊을 수 없네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나는 영원히 주님 사랑해요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802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아바 아버지 나를 사랑하시니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모든 것 주께 드려요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304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아바 아버지 내가 여기 있으니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 영광 위하여 써 주세요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535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아바 아버지 내가 여기 있으니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 나라 위하여 써 주세요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870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아바 아버지 내가 여기 있으니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 교회 위하여 써 주세요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42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나는 아무것도 아닙니다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나는 아무것도 아닙니다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주님의 사랑이 없으면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262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나는 아무것도 모릅니다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주님의 지혜가 없으면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73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나는 아무것도 못 합니다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주님의 능력이 없으면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589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나는 한 순간도 못 삽니다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주님의 생명이 없으면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082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이제 내가 사는 것 아니요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그리스도 내 안에 사시니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88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1.jpg">
            <a:extLst>
              <a:ext uri="{FF2B5EF4-FFF2-40B4-BE49-F238E27FC236}">
                <a16:creationId xmlns:a16="http://schemas.microsoft.com/office/drawing/2014/main" id="{49885D81-9F00-A58B-5821-39DB9EADA7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3513" y="44625"/>
            <a:ext cx="4341253" cy="12988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6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니케아</a:t>
            </a:r>
            <a:r>
              <a:rPr lang="ko-KR" altLang="en-US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 신경</a:t>
            </a:r>
            <a:endParaRPr kumimoji="0" lang="ko-KR" alt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957" y="1512000"/>
            <a:ext cx="1204504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이는 하나님에게서 나신 </a:t>
            </a:r>
            <a:r>
              <a:rPr lang="ko-KR" altLang="en-US" sz="48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하나님이시요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빛으로 나신 </a:t>
            </a:r>
            <a:r>
              <a:rPr lang="ko-KR" altLang="en-US" sz="48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이시요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참 하나님에게서 나신 참 하나님으로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지음 받지 않고 나시었으며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성부와 한 분 본체로서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6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만물이 다 그로 말미암아 지은 바 되었나이다</a:t>
            </a:r>
            <a:r>
              <a:rPr lang="en-US" altLang="ko-KR" sz="46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63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오직 그의 생명이 나의 생명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모든 날들도 주의 것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나는 오직 한 분 바랍니다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아버지 나의 구원 나의 주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244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백성이 나를 떠나 돌아섰지만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백성이 나를 떠나 돌아섰지만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사랑이 내 백성을 포기 못하니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734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모든 것 내어주고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 그들을 얻으리라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71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여호와께 돌아가자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우린 돌아서도 그는 변치 않네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860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여호와께 돌아가자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우린 넘어져도 그 사랑 영원하네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697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사랑은 오래 참고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자신을 내어주네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575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14465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서로 사랑할 때 세상은 주 보네</a:t>
            </a:r>
            <a:b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사랑은 절대 지지 않네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8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42508" y="5372305"/>
            <a:ext cx="11906984" cy="1446550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  <a:t>내게 있는 향유 </a:t>
            </a:r>
            <a:r>
              <a:rPr kumimoji="0" lang="ko-KR" altLang="en-US" sz="44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  <a:t>옥합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  <a:t> 주께 가져와</a:t>
            </a:r>
            <a:b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  <a:t>그 발 위에 입 맞추고 깨뜨립니다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29DD6-CCBF-40FF-8878-2C3099AE61AB}"/>
              </a:ext>
            </a:extLst>
          </p:cNvPr>
          <p:cNvSpPr txBox="1"/>
          <p:nvPr/>
        </p:nvSpPr>
        <p:spPr>
          <a:xfrm>
            <a:off x="3808550" y="4725974"/>
            <a:ext cx="8240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0" cap="none" spc="0" normalizeH="0" baseline="0" noProof="0" dirty="0">
                <a:ln w="6350"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내게 있는 향유 </a:t>
            </a:r>
            <a:r>
              <a:rPr kumimoji="1" lang="ko-KR" altLang="en-US" sz="3600" b="1" i="0" u="none" strike="noStrike" kern="0" cap="none" spc="0" normalizeH="0" baseline="0" noProof="0" dirty="0" err="1">
                <a:ln w="6350"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옥합</a:t>
            </a:r>
            <a:endParaRPr kumimoji="1" lang="ko-KR" altLang="en-US" sz="3600" b="1" i="0" u="none" strike="noStrike" kern="0" cap="none" spc="0" normalizeH="0" baseline="0" noProof="0" dirty="0">
              <a:ln w="6350">
                <a:solidFill>
                  <a:srgbClr val="000000">
                    <a:lumMod val="65000"/>
                    <a:lumOff val="35000"/>
                  </a:srgbClr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3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1.jpg">
            <a:extLst>
              <a:ext uri="{FF2B5EF4-FFF2-40B4-BE49-F238E27FC236}">
                <a16:creationId xmlns:a16="http://schemas.microsoft.com/office/drawing/2014/main" id="{3004EA68-26FE-2A73-0EAC-8F20D25FE5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3513" y="44625"/>
            <a:ext cx="4341253" cy="12988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6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니케아</a:t>
            </a:r>
            <a:r>
              <a:rPr lang="ko-KR" altLang="en-US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 신경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957" y="1512000"/>
            <a:ext cx="12045043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우리 인간과 우리의 구원을 위해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하늘로부터 내려오사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5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성령으로 인하여 동정녀 마리아에게서 나시고</a:t>
            </a:r>
            <a:r>
              <a:rPr lang="en-US" altLang="ko-KR" sz="45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사람이 </a:t>
            </a:r>
            <a:r>
              <a:rPr lang="ko-KR" altLang="en-US" sz="48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되셨나이다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우리를 위하여 </a:t>
            </a:r>
            <a:r>
              <a:rPr lang="ko-KR" altLang="en-US" sz="48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본디오</a:t>
            </a: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8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빌라도에게서</a:t>
            </a: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고난을 받으시고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4937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42508" y="5248127"/>
            <a:ext cx="11906984" cy="1446550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  <a:t>나를 위해 험한 산 길 오르신 그 발</a:t>
            </a:r>
            <a:b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  <a:t>걸음마다 크신 사랑 새겨 놓았네</a:t>
            </a:r>
          </a:p>
        </p:txBody>
      </p:sp>
    </p:spTree>
    <p:extLst>
      <p:ext uri="{BB962C8B-B14F-4D97-AF65-F5344CB8AC3E}">
        <p14:creationId xmlns:p14="http://schemas.microsoft.com/office/powerpoint/2010/main" val="21126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42508" y="5281994"/>
            <a:ext cx="11906984" cy="1446550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  <a:t>내게 있는 향유 </a:t>
            </a:r>
            <a:r>
              <a:rPr kumimoji="0" lang="ko-KR" altLang="en-US" sz="44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  <a:t>옥합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  <a:t> 주께 가져와</a:t>
            </a:r>
            <a:b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  <a:t>그 발 위에 입 맞추고 깨뜨립니다</a:t>
            </a:r>
          </a:p>
        </p:txBody>
      </p:sp>
    </p:spTree>
    <p:extLst>
      <p:ext uri="{BB962C8B-B14F-4D97-AF65-F5344CB8AC3E}">
        <p14:creationId xmlns:p14="http://schemas.microsoft.com/office/powerpoint/2010/main" val="27591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42508" y="5411450"/>
            <a:ext cx="11906984" cy="1446550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  <a:t>주님 다시 이 땅 위에 임하실 그 때</a:t>
            </a:r>
            <a:b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</a:b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130"/>
                <a:cs typeface="+mn-cs"/>
              </a:rPr>
              <a:t>주의 크신 사랑으로 날 받아 주소서</a:t>
            </a:r>
          </a:p>
        </p:txBody>
      </p:sp>
    </p:spTree>
    <p:extLst>
      <p:ext uri="{BB962C8B-B14F-4D97-AF65-F5344CB8AC3E}">
        <p14:creationId xmlns:p14="http://schemas.microsoft.com/office/powerpoint/2010/main" val="13686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557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213387" y="5078794"/>
            <a:ext cx="11906984" cy="769441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000</a:t>
            </a:r>
            <a:r>
              <a:rPr lang="ko-KR" altLang="en-US" sz="4400" b="1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집사</a:t>
            </a:r>
            <a:endParaRPr lang="en-US" altLang="ko-KR" sz="4400" b="1" dirty="0">
              <a:ln>
                <a:solidFill>
                  <a:srgbClr val="000000"/>
                </a:solidFill>
              </a:ln>
              <a:gradFill>
                <a:gsLst>
                  <a:gs pos="0">
                    <a:srgbClr val="BBE0E3">
                      <a:lumMod val="5000"/>
                      <a:lumOff val="95000"/>
                    </a:srgbClr>
                  </a:gs>
                  <a:gs pos="74000">
                    <a:srgbClr val="BBE0E3">
                      <a:lumMod val="45000"/>
                      <a:lumOff val="55000"/>
                    </a:srgbClr>
                  </a:gs>
                  <a:gs pos="83000">
                    <a:srgbClr val="BBE0E3">
                      <a:lumMod val="45000"/>
                      <a:lumOff val="55000"/>
                    </a:srgbClr>
                  </a:gs>
                  <a:gs pos="100000">
                    <a:srgbClr val="BBE0E3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464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AAEB9-EDD7-4C9C-9625-FEB4B4A3AFA4}"/>
              </a:ext>
            </a:extLst>
          </p:cNvPr>
          <p:cNvSpPr txBox="1"/>
          <p:nvPr/>
        </p:nvSpPr>
        <p:spPr>
          <a:xfrm>
            <a:off x="142508" y="5125686"/>
            <a:ext cx="11906984" cy="769441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gradFill>
                  <a:gsLst>
                    <a:gs pos="0">
                      <a:srgbClr val="BBE0E3">
                        <a:lumMod val="5000"/>
                        <a:lumOff val="95000"/>
                      </a:srgbClr>
                    </a:gs>
                    <a:gs pos="74000">
                      <a:srgbClr val="BBE0E3">
                        <a:lumMod val="45000"/>
                        <a:lumOff val="55000"/>
                      </a:srgbClr>
                    </a:gs>
                    <a:gs pos="83000">
                      <a:srgbClr val="BBE0E3">
                        <a:lumMod val="45000"/>
                        <a:lumOff val="55000"/>
                      </a:srgbClr>
                    </a:gs>
                    <a:gs pos="100000">
                      <a:srgbClr val="BBE0E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장 절</a:t>
            </a:r>
          </a:p>
        </p:txBody>
      </p:sp>
    </p:spTree>
    <p:extLst>
      <p:ext uri="{BB962C8B-B14F-4D97-AF65-F5344CB8AC3E}">
        <p14:creationId xmlns:p14="http://schemas.microsoft.com/office/powerpoint/2010/main" val="35650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A37B4A-13CB-37A6-8D18-726419A4B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B5BEF5-6BCC-89CC-0598-C60438B03D9B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3B67A-AD7C-11ED-F420-04A1031BCED7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5499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A37B4A-13CB-37A6-8D18-726419A4B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B5BEF5-6BCC-89CC-0598-C60438B03D9B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3B67A-AD7C-11ED-F420-04A1031BCED7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02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1.jpg">
            <a:extLst>
              <a:ext uri="{FF2B5EF4-FFF2-40B4-BE49-F238E27FC236}">
                <a16:creationId xmlns:a16="http://schemas.microsoft.com/office/drawing/2014/main" id="{3A7442E6-FE14-D7BD-4BCC-C2212AF8D0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3513" y="44625"/>
            <a:ext cx="4341253" cy="12988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6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니케아</a:t>
            </a:r>
            <a:r>
              <a:rPr lang="ko-KR" altLang="en-US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 신경</a:t>
            </a:r>
            <a:endParaRPr kumimoji="0" lang="ko-KR" alt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957" y="1512000"/>
            <a:ext cx="11919857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십자가에 못 박혀 장사되셨으며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성경대로 사흘 만에 부활하시어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하늘에 오르사 성부 하나님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우편에 앉아 계시다가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다시 산 자와 죽은 자를 심판하러 오시리니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그의 나라는 </a:t>
            </a:r>
            <a:r>
              <a:rPr lang="ko-KR" altLang="en-US" sz="48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영원하리이다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4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1.jpg">
            <a:extLst>
              <a:ext uri="{FF2B5EF4-FFF2-40B4-BE49-F238E27FC236}">
                <a16:creationId xmlns:a16="http://schemas.microsoft.com/office/drawing/2014/main" id="{E95E0599-FCFE-A2B1-89AA-0658EF89D4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3512" y="44624"/>
            <a:ext cx="5040560" cy="12988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6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니케아</a:t>
            </a:r>
            <a:r>
              <a:rPr lang="ko-KR" altLang="en-US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 신경</a:t>
            </a:r>
            <a:endParaRPr kumimoji="0" lang="ko-KR" alt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1343441"/>
            <a:ext cx="1191985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또한 우리는 주님이시며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생명을 주시는 성령을 믿나이다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성령은 성부와 성자로부터 나시며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성부와 성자로 더불어 경배와 영광을 받으시고</a:t>
            </a:r>
            <a:r>
              <a:rPr lang="en-US" altLang="ko-KR" sz="44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선지자들을 통하여 </a:t>
            </a:r>
            <a:r>
              <a:rPr lang="ko-KR" altLang="en-US" sz="4800" b="1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말씀하셨나이다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우리는 하나요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거룩하고 보편되며 </a:t>
            </a:r>
          </a:p>
        </p:txBody>
      </p:sp>
    </p:spTree>
    <p:extLst>
      <p:ext uri="{BB962C8B-B14F-4D97-AF65-F5344CB8AC3E}">
        <p14:creationId xmlns:p14="http://schemas.microsoft.com/office/powerpoint/2010/main" val="40335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1.jpg">
            <a:extLst>
              <a:ext uri="{FF2B5EF4-FFF2-40B4-BE49-F238E27FC236}">
                <a16:creationId xmlns:a16="http://schemas.microsoft.com/office/drawing/2014/main" id="{35318A09-A1F0-AE8B-A5EA-D5D317E0F0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3512" y="44624"/>
            <a:ext cx="5040560" cy="12988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6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니케아</a:t>
            </a:r>
            <a:r>
              <a:rPr lang="ko-KR" altLang="en-US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 신경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29" y="1343441"/>
            <a:ext cx="1191985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사도적인 교회를 믿나이다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죄를 사함 받는 하나의 세례를 믿으며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죽은 이들의 부활과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내세에서의 삶을 기다리나이다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아멘</a:t>
            </a:r>
            <a:r>
              <a:rPr lang="en-US" altLang="ko-KR" sz="48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51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연세제목체"/>
        <a:ea typeface="연세제목체"/>
        <a:cs typeface=""/>
      </a:majorFont>
      <a:minorFont>
        <a:latin typeface="-윤고딕130"/>
        <a:ea typeface="-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연세제목체"/>
        <a:ea typeface="연세제목체"/>
        <a:cs typeface=""/>
      </a:majorFont>
      <a:minorFont>
        <a:latin typeface="-윤고딕130"/>
        <a:ea typeface="-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672</Words>
  <Application>Microsoft Office PowerPoint</Application>
  <PresentationFormat>와이드스크린</PresentationFormat>
  <Paragraphs>135</Paragraphs>
  <Slides>57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57</vt:i4>
      </vt:variant>
    </vt:vector>
  </HeadingPairs>
  <TitlesOfParts>
    <vt:vector size="68" baseType="lpstr">
      <vt:lpstr>HY울릉도M</vt:lpstr>
      <vt:lpstr>HY헤드라인M</vt:lpstr>
      <vt:lpstr>굴림</vt:lpstr>
      <vt:lpstr>맑은 고딕</vt:lpstr>
      <vt:lpstr>연세제목체</vt:lpstr>
      <vt:lpstr>-윤고딕130</vt:lpstr>
      <vt:lpstr>휴먼둥근헤드라인</vt:lpstr>
      <vt:lpstr>Arial</vt:lpstr>
      <vt:lpstr>1_기본 디자인</vt:lpstr>
      <vt:lpstr>기본 디자인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주진</dc:creator>
  <cp:lastModifiedBy>lwt</cp:lastModifiedBy>
  <cp:revision>175</cp:revision>
  <dcterms:created xsi:type="dcterms:W3CDTF">2021-06-09T15:38:07Z</dcterms:created>
  <dcterms:modified xsi:type="dcterms:W3CDTF">2024-06-28T08:30:31Z</dcterms:modified>
</cp:coreProperties>
</file>