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95"/>
  </p:notesMasterIdLst>
  <p:sldIdLst>
    <p:sldId id="1628" r:id="rId4"/>
    <p:sldId id="1666" r:id="rId5"/>
    <p:sldId id="1807" r:id="rId6"/>
    <p:sldId id="504" r:id="rId7"/>
    <p:sldId id="1805" r:id="rId8"/>
    <p:sldId id="1806" r:id="rId9"/>
    <p:sldId id="1667" r:id="rId10"/>
    <p:sldId id="326" r:id="rId11"/>
    <p:sldId id="325" r:id="rId12"/>
    <p:sldId id="324" r:id="rId13"/>
    <p:sldId id="323" r:id="rId14"/>
    <p:sldId id="322" r:id="rId15"/>
    <p:sldId id="321" r:id="rId16"/>
    <p:sldId id="320" r:id="rId17"/>
    <p:sldId id="319" r:id="rId18"/>
    <p:sldId id="318" r:id="rId19"/>
    <p:sldId id="317" r:id="rId20"/>
    <p:sldId id="316" r:id="rId21"/>
    <p:sldId id="315" r:id="rId22"/>
    <p:sldId id="314" r:id="rId23"/>
    <p:sldId id="313" r:id="rId24"/>
    <p:sldId id="312" r:id="rId25"/>
    <p:sldId id="311" r:id="rId26"/>
    <p:sldId id="310" r:id="rId27"/>
    <p:sldId id="309" r:id="rId28"/>
    <p:sldId id="308" r:id="rId29"/>
    <p:sldId id="307" r:id="rId30"/>
    <p:sldId id="306" r:id="rId31"/>
    <p:sldId id="305" r:id="rId32"/>
    <p:sldId id="304" r:id="rId33"/>
    <p:sldId id="303" r:id="rId34"/>
    <p:sldId id="302" r:id="rId35"/>
    <p:sldId id="301" r:id="rId36"/>
    <p:sldId id="300" r:id="rId37"/>
    <p:sldId id="299" r:id="rId38"/>
    <p:sldId id="298" r:id="rId39"/>
    <p:sldId id="297" r:id="rId40"/>
    <p:sldId id="296" r:id="rId41"/>
    <p:sldId id="295" r:id="rId42"/>
    <p:sldId id="294" r:id="rId43"/>
    <p:sldId id="293" r:id="rId44"/>
    <p:sldId id="292" r:id="rId45"/>
    <p:sldId id="291" r:id="rId46"/>
    <p:sldId id="290" r:id="rId47"/>
    <p:sldId id="289" r:id="rId48"/>
    <p:sldId id="288" r:id="rId49"/>
    <p:sldId id="287" r:id="rId50"/>
    <p:sldId id="286" r:id="rId51"/>
    <p:sldId id="285" r:id="rId52"/>
    <p:sldId id="284" r:id="rId53"/>
    <p:sldId id="283" r:id="rId54"/>
    <p:sldId id="282" r:id="rId55"/>
    <p:sldId id="281" r:id="rId56"/>
    <p:sldId id="280" r:id="rId57"/>
    <p:sldId id="279" r:id="rId58"/>
    <p:sldId id="278" r:id="rId59"/>
    <p:sldId id="1656" r:id="rId60"/>
    <p:sldId id="1671" r:id="rId61"/>
    <p:sldId id="1808" r:id="rId62"/>
    <p:sldId id="1809" r:id="rId63"/>
    <p:sldId id="1810" r:id="rId64"/>
    <p:sldId id="1811" r:id="rId65"/>
    <p:sldId id="1812" r:id="rId66"/>
    <p:sldId id="1813" r:id="rId67"/>
    <p:sldId id="1814" r:id="rId68"/>
    <p:sldId id="1815" r:id="rId69"/>
    <p:sldId id="1816" r:id="rId70"/>
    <p:sldId id="277" r:id="rId71"/>
    <p:sldId id="276" r:id="rId72"/>
    <p:sldId id="275" r:id="rId73"/>
    <p:sldId id="274" r:id="rId74"/>
    <p:sldId id="273" r:id="rId75"/>
    <p:sldId id="272" r:id="rId76"/>
    <p:sldId id="271" r:id="rId77"/>
    <p:sldId id="270" r:id="rId78"/>
    <p:sldId id="269" r:id="rId79"/>
    <p:sldId id="268" r:id="rId80"/>
    <p:sldId id="267" r:id="rId81"/>
    <p:sldId id="266" r:id="rId82"/>
    <p:sldId id="265" r:id="rId83"/>
    <p:sldId id="264" r:id="rId84"/>
    <p:sldId id="263" r:id="rId85"/>
    <p:sldId id="262" r:id="rId86"/>
    <p:sldId id="261" r:id="rId87"/>
    <p:sldId id="260" r:id="rId88"/>
    <p:sldId id="259" r:id="rId89"/>
    <p:sldId id="258" r:id="rId90"/>
    <p:sldId id="1770" r:id="rId91"/>
    <p:sldId id="1817" r:id="rId92"/>
    <p:sldId id="1771" r:id="rId93"/>
    <p:sldId id="1772" r:id="rId9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3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230BF-A785-4573-A3E8-3818587F27D3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1E8E1-A016-4954-A5D6-97A2B1FC4E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562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1305480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9926442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144000" y="115888"/>
            <a:ext cx="3048000" cy="6742112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8940800" cy="6742112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49632829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884877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285860"/>
            <a:ext cx="12192000" cy="5516562"/>
          </a:xfrm>
        </p:spPr>
        <p:txBody>
          <a:bodyPr/>
          <a:lstStyle>
            <a:lvl1pPr>
              <a:buNone/>
              <a:defRPr>
                <a:latin typeface="HY울릉도M" pitchFamily="18" charset="-127"/>
                <a:ea typeface="HY울릉도M" pitchFamily="18" charset="-127"/>
              </a:defRPr>
            </a:lvl1pPr>
            <a:lvl2pPr>
              <a:defRPr>
                <a:latin typeface="HY울릉도M" pitchFamily="18" charset="-127"/>
                <a:ea typeface="HY울릉도M" pitchFamily="18" charset="-127"/>
              </a:defRPr>
            </a:lvl2pPr>
            <a:lvl3pPr>
              <a:defRPr>
                <a:latin typeface="HY울릉도M" pitchFamily="18" charset="-127"/>
                <a:ea typeface="HY울릉도M" pitchFamily="18" charset="-127"/>
              </a:defRPr>
            </a:lvl3pPr>
            <a:lvl4pPr>
              <a:defRPr>
                <a:latin typeface="HY울릉도M" pitchFamily="18" charset="-127"/>
                <a:ea typeface="HY울릉도M" pitchFamily="18" charset="-127"/>
              </a:defRPr>
            </a:lvl4pPr>
            <a:lvl5pPr>
              <a:defRPr>
                <a:latin typeface="HY울릉도M" pitchFamily="18" charset="-127"/>
                <a:ea typeface="HY울릉도M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86018240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32932351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0" y="1341438"/>
            <a:ext cx="5994400" cy="551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341438"/>
            <a:ext cx="5994400" cy="551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77247921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91321713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20022828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8757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25547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285860"/>
            <a:ext cx="12192000" cy="5516562"/>
          </a:xfrm>
        </p:spPr>
        <p:txBody>
          <a:bodyPr/>
          <a:lstStyle>
            <a:lvl1pPr>
              <a:buNone/>
              <a:defRPr>
                <a:latin typeface="HY울릉도M" pitchFamily="18" charset="-127"/>
                <a:ea typeface="HY울릉도M" pitchFamily="18" charset="-127"/>
              </a:defRPr>
            </a:lvl1pPr>
            <a:lvl2pPr>
              <a:defRPr>
                <a:latin typeface="HY울릉도M" pitchFamily="18" charset="-127"/>
                <a:ea typeface="HY울릉도M" pitchFamily="18" charset="-127"/>
              </a:defRPr>
            </a:lvl2pPr>
            <a:lvl3pPr>
              <a:defRPr>
                <a:latin typeface="HY울릉도M" pitchFamily="18" charset="-127"/>
                <a:ea typeface="HY울릉도M" pitchFamily="18" charset="-127"/>
              </a:defRPr>
            </a:lvl3pPr>
            <a:lvl4pPr>
              <a:defRPr>
                <a:latin typeface="HY울릉도M" pitchFamily="18" charset="-127"/>
                <a:ea typeface="HY울릉도M" pitchFamily="18" charset="-127"/>
              </a:defRPr>
            </a:lvl4pPr>
            <a:lvl5pPr>
              <a:defRPr>
                <a:latin typeface="HY울릉도M" pitchFamily="18" charset="-127"/>
                <a:ea typeface="HY울릉도M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727596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1446902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5445013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144000" y="115888"/>
            <a:ext cx="3048000" cy="6742112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8940800" cy="6742112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6362682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8CFBBB-E8EF-496D-B73F-9DF380098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BCD1C2F-2809-4BF1-BB78-D6428F73F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57074B-7966-4443-9BB6-88EB3C20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2A727D-9A01-4AB2-8727-66A3DF2C3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880791-942D-4A25-92AE-50447453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276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75C0BE-E035-452D-BD85-91B3897B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CC53649-F9E1-4D35-878C-62B7E367D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64E3922-8588-481B-9F95-54C7DF76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A67125A-1437-4D82-BCD5-49B3663FD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4EFA8E-8E2C-474E-8A84-EE8F78B0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995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0B9136-07B5-4B87-85FD-B242CEAF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BA06C0-2892-4B75-ADB8-D6A9EB01A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767C00-32EB-46D0-AD59-A8CEB1D4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2C8FB8-ACAD-4968-A17F-7111687E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29EB95-8E63-4DED-B078-B0285B3B0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505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A97179-7CFC-42C0-AB13-E0DC1FDA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CF8640-FA5E-40D1-B29E-F7CD4B918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D004A56-3129-449C-BE69-C6F888B3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83F563C-5935-4609-8575-7A0CAD9D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D77DE1-FC2E-4B6C-8F71-70423C19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3E4F39-853F-456F-ACC3-156744F3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0691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ACF460-921E-4B99-B423-4F9E867D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DBD94C-243B-4B7F-BA9B-B899DAB4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7FB6B5D-37D6-470C-8678-A9D404AB3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D812106-6718-446E-8081-BAF7190A3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C0E071A-3FD1-4496-B2EC-FC417D1D2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223E0E9-54DA-44DC-A0AB-5A520315F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19FA298-9CA6-4006-B110-1C1288A0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8A5AA36-F13D-457C-B63C-10F63B50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862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293CAA-0E90-4985-B49E-0721E8B1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D619BE-1F71-432C-94E4-B39062B2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4CE5292-5AEE-4C2F-A1DD-CE19FFA7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2A73855-B987-4D2C-A616-03B339AB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9244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92D7105-677E-4A56-842A-E65426C1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672142A-388F-4756-BD83-A77A85CA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CD21E5-08A0-48CF-AB9B-C38970BE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12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0777197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8568F4-33F3-409B-8732-6715104B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F1B26C-10C5-417A-B440-8CF2B89B2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5615CF5-B875-4DD2-A382-7F06D82F1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8A897A5-BD9F-49CE-A00A-51B9ACB5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164560D-C745-4C30-A94D-E5869835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37ABBB1-7787-417A-8C05-C6D40C26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7086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8FEC31-9BAD-4BA5-BA14-9BFC0EDF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88D54DD-FE18-4DB8-8998-4AD5313A6F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2A1BDC-A549-4CD4-A6DD-830DE466F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194B58F-E786-4B4B-B184-990FAA0B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3C91709-3F66-4CDE-BF5E-8126D09C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16431A4-986A-4D15-A709-ADD2DF27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183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CEDD95-E68E-4A6A-BAAB-CB5E3392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DEC7C57-4AD5-4C57-B1C3-B5A7E093C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01129CB-6FA0-4105-BD40-662F10E5F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92BECE-5E61-4A73-97F7-FCF103DE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466C4F-8EB0-49FD-A17A-84863B35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579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C94A3CF-B00F-4339-A76A-F3649CFD4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9AC2B82-E662-464F-BF02-7AC5A20DD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8AA046-3404-4436-B698-EC52C71B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701A84-AB6E-456C-90B3-273E2EF46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02B2BFA-9A2D-4C70-81B2-8899BDFE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149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0" y="1341438"/>
            <a:ext cx="5994400" cy="551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341438"/>
            <a:ext cx="5994400" cy="551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0643664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7078749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73548467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8240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9959137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8813918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34" y="115889"/>
            <a:ext cx="1190413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41438"/>
            <a:ext cx="12192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72102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9pPr>
    </p:titleStyle>
    <p:bodyStyle>
      <a:lvl1pPr marL="342900" indent="-342900" algn="ctr" rtl="0" eaLnBrk="0" fontAlgn="base" latinLnBrk="1" hangingPunct="0">
        <a:spcBef>
          <a:spcPct val="50000"/>
        </a:spcBef>
        <a:spcAft>
          <a:spcPct val="0"/>
        </a:spcAft>
        <a:buChar char="•"/>
        <a:defRPr kumimoji="1" sz="3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34" y="115889"/>
            <a:ext cx="1190413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41438"/>
            <a:ext cx="12192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85152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FFFF66"/>
          </a:solidFill>
          <a:latin typeface="연세제목체" pitchFamily="18" charset="-127"/>
          <a:ea typeface="연세제목체" pitchFamily="18" charset="-127"/>
        </a:defRPr>
      </a:lvl9pPr>
    </p:titleStyle>
    <p:bodyStyle>
      <a:lvl1pPr marL="342900" indent="-342900" algn="ctr" rtl="0" eaLnBrk="0" fontAlgn="base" latinLnBrk="1" hangingPunct="0">
        <a:spcBef>
          <a:spcPct val="50000"/>
        </a:spcBef>
        <a:spcAft>
          <a:spcPct val="0"/>
        </a:spcAft>
        <a:buChar char="•"/>
        <a:defRPr kumimoji="1" sz="3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820169A-8582-4797-9242-B4330671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FBBD0BD-D594-41AB-8299-24AA07F16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B76DC9-E8D7-4C10-A9ED-6C274A44A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21F52-1703-4247-B4F6-9B74848F8EC7}" type="datetimeFigureOut">
              <a:rPr lang="ko-KR" altLang="en-US" smtClean="0"/>
              <a:t>2024-12-31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3D9904-E317-45AC-803D-9862F759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F27A291-50C2-40FC-923C-3366890A1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88C23-822E-4A7B-BD96-F9AA11923B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61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  <a:alpha val="27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E7D353-A681-498F-991F-3D9F7DB7E9A2}"/>
              </a:ext>
            </a:extLst>
          </p:cNvPr>
          <p:cNvSpPr txBox="1"/>
          <p:nvPr/>
        </p:nvSpPr>
        <p:spPr>
          <a:xfrm>
            <a:off x="-1950742" y="805673"/>
            <a:ext cx="5887350" cy="1508105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복음충신교회</a:t>
            </a:r>
            <a:endParaRPr kumimoji="0" lang="en-US" altLang="ko-KR" sz="4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03505-1E2C-47ED-AE6D-91312422A042}"/>
              </a:ext>
            </a:extLst>
          </p:cNvPr>
          <p:cNvSpPr txBox="1"/>
          <p:nvPr/>
        </p:nvSpPr>
        <p:spPr>
          <a:xfrm>
            <a:off x="453236" y="1501933"/>
            <a:ext cx="6220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송구영신예배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AA9C5AE-49DC-47CE-8EEB-B708A5C27A93}"/>
              </a:ext>
            </a:extLst>
          </p:cNvPr>
          <p:cNvSpPr/>
          <p:nvPr/>
        </p:nvSpPr>
        <p:spPr>
          <a:xfrm>
            <a:off x="453237" y="2287211"/>
            <a:ext cx="348337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CA2A43E-A337-58A4-07E9-1860BD1C8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 b="15514"/>
          <a:stretch/>
        </p:blipFill>
        <p:spPr>
          <a:xfrm>
            <a:off x="1744072" y="1837344"/>
            <a:ext cx="10287000" cy="48967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9669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십자가 십자가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그늘 아래 내 소망이 있네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6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십자가 십자가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그늘 아래 내 생명이 있네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2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305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 같은 죄인 살리신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 같은 죄인 살리신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은혜 놀라와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15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잃었던 생명 찾았고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광명을 얻었네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34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큰 죄악에서 건지신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은혜 고마와 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 처음 믿은 그 시간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귀하고 귀하다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5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찬양 주 찬양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마음 다해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1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찬양 주 찬양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생명 다해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455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이제껏 내가 산 것도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주님의 은혜라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62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3472" y="692696"/>
            <a:ext cx="11089232" cy="294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경건한 마음으로 기도하며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예배를 준비합시다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4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또 나를 장차 본향에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인도해 주시리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505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거기서 우리 영원히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주님의 은혜로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85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해처럼 밝게 살면서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주찬양 하리라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23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찬양 주 찬양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마음 다해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84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찬양 주 찬양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생명 다해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783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주님을 경배해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주님을 경배해 사랑해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839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주님을 영원히 노래해 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영원히 주님과 함께 주함께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46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하늘 위에 주님밖에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하늘 위에 주님밖에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내가사모할 자 이 세상에 없네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815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맘과 힘은 믿을 수 없네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오직 한가지 그 진리를 믿네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31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주는 나의 힘이요 </a:t>
            </a:r>
            <a:r>
              <a:rPr kumimoji="0" lang="en-US" altLang="ko-KR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(X3)</a:t>
            </a:r>
            <a:br>
              <a:rPr kumimoji="0" lang="en-US" altLang="ko-KR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영원히 주를 의지하리 </a:t>
            </a:r>
            <a:r>
              <a:rPr kumimoji="0" lang="en-US" altLang="ko-KR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</a:t>
            </a: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영원히</a:t>
            </a:r>
            <a:r>
              <a:rPr kumimoji="0" lang="en-US" altLang="ko-KR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6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0EB65-68F9-D404-2D8E-69518EC2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5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누려왔던 모든 것들이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누려왔던 모든 것들이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지나왔던 모든 시간이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785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걸어왔던 모든 순간이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당연한 것 아니라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592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아침 해가 뜨고 저녁의 노을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봄의 꽃 향기와 가을의 열매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425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변하는 계절의 모든 순간이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당연한 것 아니라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417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모든 것이 은혜 은혜 은혜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한 없는 은혜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664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삶에 당연한 건 하나도 없었던 것을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모든 것이 은혜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7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이 땅에 태어나 사는 것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어린 아이 시절과 지금까지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28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숨을 쉬며 살며 꿈을 꾸는 삶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당연한 것 아니라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051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하나님의 자녀로 살며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 찬양하고 예배하는 삶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583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복음을 전할 수 있는 축복이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당연한 것 아니라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00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a1.jpg">
            <a:extLst>
              <a:ext uri="{FF2B5EF4-FFF2-40B4-BE49-F238E27FC236}">
                <a16:creationId xmlns:a16="http://schemas.microsoft.com/office/drawing/2014/main" id="{477AE875-6350-5925-2D1E-1579F0E4C2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3513" y="44625"/>
            <a:ext cx="3288080" cy="129881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6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 panose="020B0503020000020004" pitchFamily="50" charset="-127"/>
              </a:rPr>
              <a:t>사도신경</a:t>
            </a:r>
            <a:endParaRPr kumimoji="0" lang="ko-KR" altLang="en-US" sz="60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957" y="1512000"/>
            <a:ext cx="1204504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0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나는 전능하신 아버지 하나님</a:t>
            </a:r>
            <a:r>
              <a:rPr lang="en-US" altLang="ko-KR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천지의 창조주를 믿습니다</a:t>
            </a:r>
            <a:r>
              <a:rPr lang="en-US" altLang="ko-KR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나는 그의 유일하신 아들</a:t>
            </a:r>
            <a:r>
              <a:rPr lang="en-US" altLang="ko-KR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우리 주 예수그리스도를 믿습니다</a:t>
            </a:r>
            <a:r>
              <a:rPr lang="en-US" altLang="ko-KR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 latinLnBrk="0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그는 성령으로 잉태되어 동정녀 마리아에게서 나시고</a:t>
            </a:r>
            <a:r>
              <a:rPr lang="en-US" altLang="ko-KR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4800" b="1" dirty="0" err="1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본디오</a:t>
            </a:r>
            <a:r>
              <a:rPr lang="ko-KR" altLang="en-US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빌라도에게 고난을 받아 십자가에 목 박혀 죽으시고</a:t>
            </a:r>
            <a:r>
              <a:rPr lang="en-US" altLang="ko-KR" sz="4800" b="1" dirty="0"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1690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모든 것이 은혜 은혜 은혜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한 없는 은혜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894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삶에 당연한 건 하나도 없었던 것을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모든 것이 은혜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986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주가 일하시네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날이 저물어 갈 때 빈들에서 걸을 때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그때가 하나님의 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17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힘으로 안될 때 빈손으로 걸을 때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고백해 여호와이레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74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주가 일하시네 주가 일하시네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주께 아끼지 않는 자에게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48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주가 일하시네 주가 일하시네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신뢰하며 걷는 자에게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52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 모인 이곳에 주님 함께 계시네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누리네 아버지 은혜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25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적은 떡과 물고기 내 모든 걸 드릴 때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모두 고백해 여호와이레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508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주가 일하시네 주가 일하시네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주께 아끼지 않는 자에게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935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주가 일하시네 주가 일하시네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신뢰하며 걷는 자에게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32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11D25-2AEF-CCBD-3107-FABDED3CF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a1.jpg">
            <a:extLst>
              <a:ext uri="{FF2B5EF4-FFF2-40B4-BE49-F238E27FC236}">
                <a16:creationId xmlns:a16="http://schemas.microsoft.com/office/drawing/2014/main" id="{1F2A4873-4799-2175-A1D1-73B13D9946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384CF-27B7-06CC-1F16-4BF6288578D8}"/>
              </a:ext>
            </a:extLst>
          </p:cNvPr>
          <p:cNvSpPr txBox="1"/>
          <p:nvPr/>
        </p:nvSpPr>
        <p:spPr>
          <a:xfrm>
            <a:off x="1703513" y="44625"/>
            <a:ext cx="3288080" cy="129881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사도신경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0DB08-F7A4-CFFA-2660-E4E6AD5B2F59}"/>
              </a:ext>
            </a:extLst>
          </p:cNvPr>
          <p:cNvSpPr txBox="1"/>
          <p:nvPr/>
        </p:nvSpPr>
        <p:spPr>
          <a:xfrm>
            <a:off x="146957" y="1512000"/>
            <a:ext cx="12045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장사된 지 사흘 만에 죽은 자 가운데서 다시 살아나셨으며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하늘에 오르시어 전능하신 아버지 하나님 우편에 앉아 계시다가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거기로부터 살아 있는 자와 죽은 자를 심판하러 오십니다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248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신뢰하며 걷는 자에게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07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422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내게 있는 향유 옥합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1. </a:t>
            </a: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내게 있는 향유 옥합 주께 가져와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발 위에 입맞추고 깨뜨립니다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27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나를 위해 험한 산길 오르신 예수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걸음마다 크신 사랑 새겨 놓았네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989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2. </a:t>
            </a: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내게 있는 향유 옥합 주께 가져와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발 위에 입맞추고 깨뜨립니다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211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나를 위해 십자가에 오르신 그 발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흘린 피로 나의 죄를 대속하셨네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895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22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AAAEB9-EDD7-4C9C-9625-FEB4B4A3AFA4}"/>
              </a:ext>
            </a:extLst>
          </p:cNvPr>
          <p:cNvSpPr txBox="1"/>
          <p:nvPr/>
        </p:nvSpPr>
        <p:spPr>
          <a:xfrm>
            <a:off x="213387" y="5078794"/>
            <a:ext cx="11906984" cy="769441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dirty="0">
                <a:ln>
                  <a:solidFill>
                    <a:srgbClr val="000000"/>
                  </a:solidFill>
                </a:ln>
                <a:gradFill>
                  <a:gsLst>
                    <a:gs pos="0">
                      <a:srgbClr val="BBE0E3">
                        <a:lumMod val="5000"/>
                        <a:lumOff val="95000"/>
                      </a:srgbClr>
                    </a:gs>
                    <a:gs pos="74000">
                      <a:srgbClr val="BBE0E3">
                        <a:lumMod val="45000"/>
                        <a:lumOff val="55000"/>
                      </a:srgbClr>
                    </a:gs>
                    <a:gs pos="83000">
                      <a:srgbClr val="BBE0E3">
                        <a:lumMod val="45000"/>
                        <a:lumOff val="55000"/>
                      </a:srgbClr>
                    </a:gs>
                    <a:gs pos="100000">
                      <a:srgbClr val="BBE0E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송은영</a:t>
            </a:r>
            <a:r>
              <a:rPr lang="ko-KR" altLang="en-US" sz="4400" b="1" dirty="0">
                <a:ln>
                  <a:solidFill>
                    <a:srgbClr val="000000"/>
                  </a:solidFill>
                </a:ln>
                <a:gradFill>
                  <a:gsLst>
                    <a:gs pos="0">
                      <a:srgbClr val="BBE0E3">
                        <a:lumMod val="5000"/>
                        <a:lumOff val="95000"/>
                      </a:srgbClr>
                    </a:gs>
                    <a:gs pos="74000">
                      <a:srgbClr val="BBE0E3">
                        <a:lumMod val="45000"/>
                        <a:lumOff val="55000"/>
                      </a:srgbClr>
                    </a:gs>
                    <a:gs pos="83000">
                      <a:srgbClr val="BBE0E3">
                        <a:lumMod val="45000"/>
                        <a:lumOff val="55000"/>
                      </a:srgbClr>
                    </a:gs>
                    <a:gs pos="100000">
                      <a:srgbClr val="BBE0E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4400" dirty="0">
                <a:ln>
                  <a:solidFill>
                    <a:srgbClr val="000000"/>
                  </a:solidFill>
                </a:ln>
                <a:gradFill>
                  <a:gsLst>
                    <a:gs pos="0">
                      <a:srgbClr val="BBE0E3">
                        <a:lumMod val="5000"/>
                        <a:lumOff val="95000"/>
                      </a:srgbClr>
                    </a:gs>
                    <a:gs pos="74000">
                      <a:srgbClr val="BBE0E3">
                        <a:lumMod val="45000"/>
                        <a:lumOff val="55000"/>
                      </a:srgbClr>
                    </a:gs>
                    <a:gs pos="83000">
                      <a:srgbClr val="BBE0E3">
                        <a:lumMod val="45000"/>
                        <a:lumOff val="55000"/>
                      </a:srgbClr>
                    </a:gs>
                    <a:gs pos="100000">
                      <a:srgbClr val="BBE0E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권사</a:t>
            </a:r>
            <a:endParaRPr lang="en-US" altLang="ko-KR" sz="4400" dirty="0">
              <a:ln>
                <a:solidFill>
                  <a:srgbClr val="000000"/>
                </a:solidFill>
              </a:ln>
              <a:gradFill>
                <a:gsLst>
                  <a:gs pos="0">
                    <a:srgbClr val="BBE0E3">
                      <a:lumMod val="5000"/>
                      <a:lumOff val="95000"/>
                    </a:srgbClr>
                  </a:gs>
                  <a:gs pos="74000">
                    <a:srgbClr val="BBE0E3">
                      <a:lumMod val="45000"/>
                      <a:lumOff val="55000"/>
                    </a:srgbClr>
                  </a:gs>
                  <a:gs pos="83000">
                    <a:srgbClr val="BBE0E3">
                      <a:lumMod val="45000"/>
                      <a:lumOff val="55000"/>
                    </a:srgbClr>
                  </a:gs>
                  <a:gs pos="100000">
                    <a:srgbClr val="BBE0E3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46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AAAEB9-EDD7-4C9C-9625-FEB4B4A3AFA4}"/>
              </a:ext>
            </a:extLst>
          </p:cNvPr>
          <p:cNvSpPr txBox="1"/>
          <p:nvPr/>
        </p:nvSpPr>
        <p:spPr>
          <a:xfrm>
            <a:off x="142508" y="5125686"/>
            <a:ext cx="11906984" cy="769441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gradFill>
                  <a:gsLst>
                    <a:gs pos="0">
                      <a:srgbClr val="BBE0E3">
                        <a:lumMod val="5000"/>
                        <a:lumOff val="95000"/>
                      </a:srgbClr>
                    </a:gs>
                    <a:gs pos="74000">
                      <a:srgbClr val="BBE0E3">
                        <a:lumMod val="45000"/>
                        <a:lumOff val="55000"/>
                      </a:srgbClr>
                    </a:gs>
                    <a:gs pos="83000">
                      <a:srgbClr val="BBE0E3">
                        <a:lumMod val="45000"/>
                        <a:lumOff val="55000"/>
                      </a:srgbClr>
                    </a:gs>
                    <a:gs pos="100000">
                      <a:srgbClr val="BBE0E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사도행전 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gradFill>
                  <a:gsLst>
                    <a:gs pos="0">
                      <a:srgbClr val="BBE0E3">
                        <a:lumMod val="5000"/>
                        <a:lumOff val="95000"/>
                      </a:srgbClr>
                    </a:gs>
                    <a:gs pos="74000">
                      <a:srgbClr val="BBE0E3">
                        <a:lumMod val="45000"/>
                        <a:lumOff val="55000"/>
                      </a:srgbClr>
                    </a:gs>
                    <a:gs pos="83000">
                      <a:srgbClr val="BBE0E3">
                        <a:lumMod val="45000"/>
                        <a:lumOff val="55000"/>
                      </a:srgbClr>
                    </a:gs>
                    <a:gs pos="100000">
                      <a:srgbClr val="BBE0E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20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gradFill>
                  <a:gsLst>
                    <a:gs pos="0">
                      <a:srgbClr val="BBE0E3">
                        <a:lumMod val="5000"/>
                        <a:lumOff val="95000"/>
                      </a:srgbClr>
                    </a:gs>
                    <a:gs pos="74000">
                      <a:srgbClr val="BBE0E3">
                        <a:lumMod val="45000"/>
                        <a:lumOff val="55000"/>
                      </a:srgbClr>
                    </a:gs>
                    <a:gs pos="83000">
                      <a:srgbClr val="BBE0E3">
                        <a:lumMod val="45000"/>
                        <a:lumOff val="55000"/>
                      </a:srgbClr>
                    </a:gs>
                    <a:gs pos="100000">
                      <a:srgbClr val="BBE0E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장 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gradFill>
                  <a:gsLst>
                    <a:gs pos="0">
                      <a:srgbClr val="BBE0E3">
                        <a:lumMod val="5000"/>
                        <a:lumOff val="95000"/>
                      </a:srgbClr>
                    </a:gs>
                    <a:gs pos="74000">
                      <a:srgbClr val="BBE0E3">
                        <a:lumMod val="45000"/>
                        <a:lumOff val="55000"/>
                      </a:srgbClr>
                    </a:gs>
                    <a:gs pos="83000">
                      <a:srgbClr val="BBE0E3">
                        <a:lumMod val="45000"/>
                        <a:lumOff val="55000"/>
                      </a:srgbClr>
                    </a:gs>
                    <a:gs pos="100000">
                      <a:srgbClr val="BBE0E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23-35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gradFill>
                  <a:gsLst>
                    <a:gs pos="0">
                      <a:srgbClr val="BBE0E3">
                        <a:lumMod val="5000"/>
                        <a:lumOff val="95000"/>
                      </a:srgbClr>
                    </a:gs>
                    <a:gs pos="74000">
                      <a:srgbClr val="BBE0E3">
                        <a:lumMod val="45000"/>
                        <a:lumOff val="55000"/>
                      </a:srgbClr>
                    </a:gs>
                    <a:gs pos="83000">
                      <a:srgbClr val="BBE0E3">
                        <a:lumMod val="45000"/>
                        <a:lumOff val="55000"/>
                      </a:srgbClr>
                    </a:gs>
                    <a:gs pos="100000">
                      <a:srgbClr val="BBE0E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35650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541266" y="4728967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나의 주 나의 하나님이여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541266" y="5220089"/>
            <a:ext cx="12192001" cy="107721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나의 주 나의 하나님이여 주를 경배합니다</a:t>
            </a:r>
            <a:b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사랑하는 나의 마음을 주께서 아시나이다</a:t>
            </a:r>
            <a:endParaRPr kumimoji="0" lang="ko-KR" altLang="en-US" sz="32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083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948D3-B850-D9CF-70BF-3CF410BA8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a1.jpg">
            <a:extLst>
              <a:ext uri="{FF2B5EF4-FFF2-40B4-BE49-F238E27FC236}">
                <a16:creationId xmlns:a16="http://schemas.microsoft.com/office/drawing/2014/main" id="{FE6F1BAB-9D8E-6F2D-8BDE-7FCBF8B764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1A42C-BB76-F6D7-C239-AD6549206772}"/>
              </a:ext>
            </a:extLst>
          </p:cNvPr>
          <p:cNvSpPr txBox="1"/>
          <p:nvPr/>
        </p:nvSpPr>
        <p:spPr>
          <a:xfrm>
            <a:off x="1703513" y="44625"/>
            <a:ext cx="3288080" cy="129881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사도신경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3B1A7-357F-5510-EC11-57955869CCB4}"/>
              </a:ext>
            </a:extLst>
          </p:cNvPr>
          <p:cNvSpPr txBox="1"/>
          <p:nvPr/>
        </p:nvSpPr>
        <p:spPr>
          <a:xfrm>
            <a:off x="146957" y="1512000"/>
            <a:ext cx="120450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나는 성령을 믿으며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거룩한 공교회와 성도의 교제와 죄를 용서받는 것과 몸의 부활과 영생을 믿습니다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아멘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ko-KR" sz="4800" b="1" dirty="0"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5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541266" y="4822277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541266" y="5220089"/>
            <a:ext cx="12192001" cy="107721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나의 주 나의 하나님이여 주를 경배합니다</a:t>
            </a:r>
            <a:b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사랑하는 나의 마음을 주께서 아시나이다</a:t>
            </a:r>
            <a:endParaRPr kumimoji="0" lang="ko-KR" altLang="en-US" sz="32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879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541266" y="4822277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541266" y="5220089"/>
            <a:ext cx="12192001" cy="107721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깨뜨릴 옥합 내게 없으며 주께 드릴 향유 없지만</a:t>
            </a:r>
            <a:b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주님의 형상대로 날 빚으사 새 영을 내게 부어 주소서</a:t>
            </a:r>
            <a:endParaRPr kumimoji="0" lang="ko-KR" altLang="en-US" sz="32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103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541266" y="4822277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541266" y="5220089"/>
            <a:ext cx="12192001" cy="107721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나의주 나의 하나님이여 주를 경배합니다</a:t>
            </a:r>
            <a:b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사랑하는 나의 마음을 주께서 아시나이다</a:t>
            </a:r>
            <a:endParaRPr kumimoji="0" lang="ko-KR" altLang="en-US" sz="32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08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541266" y="4822277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541266" y="5220089"/>
            <a:ext cx="12192001" cy="107721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나의 주 나의 하나님이여 주를 경배합니다</a:t>
            </a:r>
            <a:b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사랑하는 나의 마음을 주께서 아시나이다</a:t>
            </a:r>
            <a:endParaRPr kumimoji="0" lang="ko-KR" altLang="en-US" sz="32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27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541266" y="4822277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541266" y="5220089"/>
            <a:ext cx="12192001" cy="107721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나의 주 나의 하나님이여 주를 경배합니다</a:t>
            </a:r>
            <a:b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사랑하는 나의 마음을 주께서 아시나이다</a:t>
            </a:r>
            <a:endParaRPr kumimoji="0" lang="ko-KR" altLang="en-US" sz="32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290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541266" y="4822277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541266" y="5220089"/>
            <a:ext cx="12192001" cy="107721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고통속에 방황하는 내마음 주께로 갈 수 없지만</a:t>
            </a:r>
            <a:b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저항 할 수 없는 그 은혜로 주님의 길을 걷게 하소서</a:t>
            </a:r>
            <a:endParaRPr kumimoji="0" lang="ko-KR" altLang="en-US" sz="32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2001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541266" y="4822277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541266" y="5220089"/>
            <a:ext cx="12192001" cy="107721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나의 주 나의 하나님이여 주를 경배합니다</a:t>
            </a:r>
            <a:b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 사랑하는 나의 마음을 주께서 아시나이다</a:t>
            </a:r>
            <a:endParaRPr kumimoji="0" lang="ko-KR" altLang="en-US" sz="32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9609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17EA51-B440-6EEE-9235-AC2FC48D2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926CA7-12A3-9E77-3290-B0ADCFF2DA91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F0C3B-36B9-066B-52A3-E86E27A13386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504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누려왔던 모든 것들이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누려왔던 모든 것들이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지나왔던 모든 시간이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461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걸어왔던 모든 순간이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당연한 것 아니라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2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아침 해가 뜨고 저녁의 노을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봄의 꽃 향기와 가을의 열매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0989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변하는 계절의 모든 순간이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당연한 것 아니라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1976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모든 것이 은혜 은혜 은혜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한 없는 은혜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742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삶에 당연한 건 하나도 없었던 것을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모든 것이 은혜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055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이 땅에 태어나 사는 것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어린 아이 시절과 지금까지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569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숨을 쉬며 살며 꿈을 꾸는 삶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당연한 것 아니라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0535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하나님의 자녀로 살며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 찬양하고 예배하는 삶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568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복음을 전할 수 있는 축복이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당연한 것 아니라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559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모든 것이 은혜 은혜 은혜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한 없는 은혜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6673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 삶에 당연한 건 하나도 없었던 것을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모든 것이 은혜 은혜였소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십자가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무엇이 변치않아 내 소망이 되며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무엇이 한결같아 내 삶을 품으리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9945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607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아무도 예배하지 않는 그곳에서 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아무도 예배하지 않는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그곳에서 주를 예배하리라 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335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아무도 찬양하지 않는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곳에서 나 주를 찬양하리라 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1738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누구도 헌신하지 않는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곳에서 주께 헌신하리라 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395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누구도 증거하지 않는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곳에서 나 주를 증거하리라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988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밟는 모든 땅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주를 예배하게 하소서 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139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주의 보혈로 덮어지게 하소서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내가 선 이 곳 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847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주의 거룩한 곳 되게 하소서 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주의 향기로 물들이소서 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959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74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A2AC8-E9BA-99E4-DBDA-2DDC7130E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A2E769-1F6B-889F-0569-E68A6BF1AF33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627E0-B3AF-6AF8-A811-0D3DA53A8015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2025년 카운트다운">
            <a:hlinkClick r:id="" action="ppaction://media"/>
            <a:extLst>
              <a:ext uri="{FF2B5EF4-FFF2-40B4-BE49-F238E27FC236}">
                <a16:creationId xmlns:a16="http://schemas.microsoft.com/office/drawing/2014/main" id="{73AFAD22-6064-E584-5009-C365C5E02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0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FD053-D191-4F49-B776-0360A491F602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9739C-0AC5-4202-95DD-FE1578AA1E9E}"/>
              </a:ext>
            </a:extLst>
          </p:cNvPr>
          <p:cNvSpPr txBox="1"/>
          <p:nvPr/>
        </p:nvSpPr>
        <p:spPr>
          <a:xfrm>
            <a:off x="-1" y="5238750"/>
            <a:ext cx="12192001" cy="1446550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누가 날 만족케해 내 영이 쉬며</a:t>
            </a:r>
            <a:b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</a:b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그 누굴 기다려 내 영이 기쁘리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9689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37B4A-13CB-37A6-8D18-726419A4B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B5BEF5-6BCC-89CC-0598-C60438B03D9B}"/>
              </a:ext>
            </a:extLst>
          </p:cNvPr>
          <p:cNvSpPr txBox="1"/>
          <p:nvPr/>
        </p:nvSpPr>
        <p:spPr>
          <a:xfrm>
            <a:off x="1940858" y="4840938"/>
            <a:ext cx="831028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2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3B67A-AD7C-11ED-F420-04A1031BCED7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499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37B4A-13CB-37A6-8D18-726419A4B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D3B67A-AD7C-11ED-F420-04A1031BCED7}"/>
              </a:ext>
            </a:extLst>
          </p:cNvPr>
          <p:cNvSpPr txBox="1"/>
          <p:nvPr/>
        </p:nvSpPr>
        <p:spPr>
          <a:xfrm>
            <a:off x="-1" y="5238750"/>
            <a:ext cx="12192001" cy="76944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　</a:t>
            </a:r>
            <a:endParaRPr kumimoji="0" lang="ko-KR" altLang="en-US" sz="44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 descr="텍스트, 폰트, 메뉴, 스크린샷이(가) 표시된 사진&#10;&#10;자동 생성된 설명">
            <a:extLst>
              <a:ext uri="{FF2B5EF4-FFF2-40B4-BE49-F238E27FC236}">
                <a16:creationId xmlns:a16="http://schemas.microsoft.com/office/drawing/2014/main" id="{6B01AD6F-8334-660D-8051-6C685AA5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17448" r="1265" b="31029"/>
          <a:stretch/>
        </p:blipFill>
        <p:spPr>
          <a:xfrm>
            <a:off x="293510" y="250351"/>
            <a:ext cx="6841067" cy="637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3788"/>
      </p:ext>
    </p:extLst>
  </p:cSld>
  <p:clrMapOvr>
    <a:masterClrMapping/>
  </p:clrMapOvr>
</p:sld>
</file>

<file path=ppt/theme/theme1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연세제목체"/>
        <a:ea typeface="연세제목체"/>
        <a:cs typeface=""/>
      </a:majorFont>
      <a:minorFont>
        <a:latin typeface="-윤고딕130"/>
        <a:ea typeface="-윤고딕13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연세제목체"/>
        <a:ea typeface="연세제목체"/>
        <a:cs typeface=""/>
      </a:majorFont>
      <a:minorFont>
        <a:latin typeface="-윤고딕130"/>
        <a:ea typeface="-윤고딕13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935</Words>
  <Application>Microsoft Office PowerPoint</Application>
  <PresentationFormat>와이드스크린</PresentationFormat>
  <Paragraphs>177</Paragraphs>
  <Slides>91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91</vt:i4>
      </vt:variant>
    </vt:vector>
  </HeadingPairs>
  <TitlesOfParts>
    <vt:vector size="102" baseType="lpstr">
      <vt:lpstr>HY울릉도M</vt:lpstr>
      <vt:lpstr>HY헤드라인M</vt:lpstr>
      <vt:lpstr>굴림</vt:lpstr>
      <vt:lpstr>맑은 고딕</vt:lpstr>
      <vt:lpstr>연세제목체</vt:lpstr>
      <vt:lpstr>-윤고딕130</vt:lpstr>
      <vt:lpstr>휴먼둥근헤드라인</vt:lpstr>
      <vt:lpstr>Arial</vt:lpstr>
      <vt:lpstr>1_기본 디자인</vt:lpstr>
      <vt:lpstr>기본 디자인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주진</dc:creator>
  <cp:lastModifiedBy>영주 주</cp:lastModifiedBy>
  <cp:revision>187</cp:revision>
  <dcterms:created xsi:type="dcterms:W3CDTF">2021-06-09T15:38:07Z</dcterms:created>
  <dcterms:modified xsi:type="dcterms:W3CDTF">2024-12-31T11:24:18Z</dcterms:modified>
</cp:coreProperties>
</file>