
<file path=[Content_Types].xml><?xml version="1.0" encoding="utf-8"?>
<Types xmlns="http://schemas.openxmlformats.org/package/2006/content-types">
  <Default Extension="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95" autoAdjust="0"/>
    <p:restoredTop sz="94660"/>
  </p:normalViewPr>
  <p:slideViewPr>
    <p:cSldViewPr snapToGrid="0">
      <p:cViewPr varScale="1">
        <p:scale>
          <a:sx n="42" d="100"/>
          <a:sy n="42" d="100"/>
        </p:scale>
        <p:origin x="24" y="3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8CFBBB-E8EF-496D-B73F-9DF3800988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BCD1C2F-2809-4BF1-BB78-D6428F73F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57074B-7966-4443-9BB6-88EB3C202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2A727D-9A01-4AB2-8727-66A3DF2C3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D880791-942D-4A25-92AE-50447453E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9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75C0BE-E035-452D-BD85-91B3897BF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C53649-F9E1-4D35-878C-62B7E367D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4E3922-8588-481B-9F95-54C7DF76D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67125A-1437-4D82-BCD5-49B3663FD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4EFA8E-8E2C-474E-8A84-EE8F78B0E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950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B9136-07B5-4B87-85FD-B242CEAF8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FBA06C0-2892-4B75-ADB8-D6A9EB01A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767C00-32EB-46D0-AD59-A8CEB1D47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2C8FB8-ACAD-4968-A17F-7111687EC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29EB95-8E63-4DED-B078-B0285B3B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8685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A97179-7CFC-42C0-AB13-E0DC1FDA1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2CF8640-FA5E-40D1-B29E-F7CD4B9182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004A56-3129-449C-BE69-C6F888B30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3F563C-5935-4609-8575-7A0CAD9D3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0D77DE1-FC2E-4B6C-8F71-70423C19B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63E4F39-853F-456F-ACC3-156744F39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351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ACF460-921E-4B99-B423-4F9E867D4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3DBD94C-243B-4B7F-BA9B-B899DAB46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7FB6B5D-37D6-470C-8678-A9D404AB3B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D812106-6718-446E-8081-BAF7190A34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C0E071A-3FD1-4496-B2EC-FC417D1D2F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223E0E9-54DA-44DC-A0AB-5A520315F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19FA298-9CA6-4006-B110-1C1288A06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8A5AA36-F13D-457C-B63C-10F63B501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412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293CAA-0E90-4985-B49E-0721E8B10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0D619BE-1F71-432C-94E4-B39062B28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4CE5292-5AEE-4C2F-A1DD-CE19FFA76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2A73855-B987-4D2C-A616-03B339ABA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346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92D7105-677E-4A56-842A-E65426C1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672142A-388F-4756-BD83-A77A85CA5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3CD21E5-08A0-48CF-AB9B-C38970BE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5984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8568F4-33F3-409B-8732-6715104B4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F1B26C-10C5-417A-B440-8CF2B89B2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615CF5-B875-4DD2-A382-7F06D82F1B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8A897A5-BD9F-49CE-A00A-51B9ACB58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164560D-C745-4C30-A94D-E5869835E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37ABBB1-7787-417A-8C05-C6D40C268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6427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8FEC31-9BAD-4BA5-BA14-9BFC0EDF4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88D54DD-FE18-4DB8-8998-4AD5313A6F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42A1BDC-A549-4CD4-A6DD-830DE466FB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194B58F-E786-4B4B-B184-990FAA0B2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3C91709-3F66-4CDE-BF5E-8126D09C5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6431A4-986A-4D15-A709-ADD2DF27B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0986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CEDD95-E68E-4A6A-BAAB-CB5E33927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DEC7C57-4AD5-4C57-B1C3-B5A7E093C9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1129CB-6FA0-4105-BD40-662F10E5F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92BECE-5E61-4A73-97F7-FCF103DEC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466C4F-8EB0-49FD-A17A-84863B350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562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C94A3CF-B00F-4339-A76A-F3649CFD41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9AC2B82-E662-464F-BF02-7AC5A20DD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8AA046-3404-4436-B698-EC52C71B0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701A84-AB6E-456C-90B3-273E2EF46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2B2BFA-9A2D-4C70-81B2-8899BDFE7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5779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820169A-8582-4797-9242-B43306710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FBBD0BD-D594-41AB-8299-24AA07F16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B76DC9-E8D7-4C10-A9ED-6C274A44A0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21F52-1703-4247-B4F6-9B74848F8EC7}" type="datetimeFigureOut">
              <a:rPr lang="ko-KR" altLang="en-US" smtClean="0"/>
              <a:t>2026-06-11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3D9904-E317-45AC-803D-9862F75955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27A291-50C2-40FC-923C-3366890A12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678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F09C89F3-36A5-E1DA-0628-BD91AB64DF1F}"/>
              </a:ext>
            </a:extLst>
          </p:cNvPr>
          <p:cNvGraphicFramePr>
            <a:graphicFrameLocks noGrp="1"/>
          </p:cNvGraphicFramePr>
          <p:nvPr/>
        </p:nvGraphicFramePr>
        <p:xfrm>
          <a:off x="5683406" y="1813767"/>
          <a:ext cx="825188" cy="4375055"/>
        </p:xfrm>
        <a:graphic>
          <a:graphicData uri="http://schemas.openxmlformats.org/drawingml/2006/table">
            <a:tbl>
              <a:tblPr/>
              <a:tblGrid>
                <a:gridCol w="239008">
                  <a:extLst>
                    <a:ext uri="{9D8B030D-6E8A-4147-A177-3AD203B41FA5}">
                      <a16:colId xmlns:a16="http://schemas.microsoft.com/office/drawing/2014/main" val="362089685"/>
                    </a:ext>
                  </a:extLst>
                </a:gridCol>
                <a:gridCol w="586180">
                  <a:extLst>
                    <a:ext uri="{9D8B030D-6E8A-4147-A177-3AD203B41FA5}">
                      <a16:colId xmlns:a16="http://schemas.microsoft.com/office/drawing/2014/main" val="725370914"/>
                    </a:ext>
                  </a:extLst>
                </a:gridCol>
              </a:tblGrid>
              <a:tr h="6803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제목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7101555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평생에 가는길 + 주 이름 찬양해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평생에 가는길 순탄하여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늘 잔잔한 강 같든지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801683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큰 풍파로 무섭고 어렵든지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영혼은 늘 편하다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1906483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(내영혼) 평안해 (평안해)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내 영혼 평안해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552432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 마귀는 우리를 삼키려고</a:t>
                      </a:r>
                      <a:b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 벌리고 달려와도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130520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예수는 우리의 대장되사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끝내 싸워서 이기겠네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484052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(내영혼) 평안해 (평안해)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내 영혼 평안해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326830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지은죄 주홍빛 같더라도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예수께 다 아뢰면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656721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십자가 피로써 다 씻으사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흰 눈보다 더 정하겠네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511345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(내영혼) 평안해 (평안해)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내 영혼 평안해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3522764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 공중에 구름이 일어나며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큰 나팔이 우릴 때에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893328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오셔서 세상을 심판해도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영혼은 겁 없겠네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285788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(내영혼) 평안해 (평안해)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내 영혼 평안해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463602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할렐루야 할렐루야 할렐루야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이름 찬양해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242622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할렐루야 할렐루야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할렐루야 할렐루야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0212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295620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성령이여 내 영혼을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성령이여 내 영혼을 충만케 하소서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속에 강물이 넘쳐나게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0707535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 성령하나님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날 다시 새롭게 하소서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88255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채우소서 내 영혼이 세상유혹 다 이기고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다시 주를 닮아가도록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943700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채우소서 내 영혼이 세상유혹 다 이기고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오직 주만 나타내도록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04593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865512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아바 아버지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아바 아버지 아바 아버지 나를 안으시고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바라보시는 아바 아버지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505166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아바 아버지 아바 아버지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도우시고 힘주시는 아버지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512632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주는 내 맘을 고치시고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볼 수 없는 상처 만지시네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20291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아시고 나를 이해하시네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 새롭게 세우시네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29226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643375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하나님의 은혜 (나를 지으신 이가 하나님)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지으신 이가 하나님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부르신 이가 하나님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3037815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보내신 이도 하나님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나 된것은 다 하나님 은혜라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022551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달려갈 길 다가도록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마지막 호흡 다 하도록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32025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나로 그 십자가 품게 하시니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나 된것은 다 하나님 은혜라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039926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한량없는 은혜 갚을 길 없는 은혜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삶을 애워싸는 하나님의 은헤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784867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 주저함없이 그 땅을 밟음도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붙드시는 하나님의 은혜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977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6408213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그리스도와 함께 십자가에 못 박혔나니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그리스도와 함께 십자가에 못 박혔나니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그런즉 이제 내가 산 것 아니요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224787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오직 내 안에 예수께서 사신 것이라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이제 내가 육체 가운데 사는 것은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5450354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사랑하사 자기 몸 버리신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위해 산 것이라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67459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그리스도와 함께 십자가에 못 박혔나니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그런즉 이제 내가 산 것 아니요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635108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오직 내 안에 예수께서 사신 것이라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이제 내가 육체 가운데 사는 것은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413134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사랑하사 자기 몸 버리신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위해 산 것이라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45981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260262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하나님의 부르심에는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하나님의 부르심에는 후회하심이 없네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이 자리에 선 것도 주의 부르심이라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580907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하나님의 부르심에는 결코 실수가 없네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부르신 하나님의 신실하심을 믿네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8005699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작은 나를 부르신 뜻을 나는 알 수 없지만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오직 감사와 순종으로 주의 길을 가리라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115465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때론 내가 연약해져도 주님 날 도우시니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놀라운 그 계획을 나는 믿으며 살리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446191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날 부르신 뜻 내 생각보다 크고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날 향한 계획 나의 지혜로 측량 못하나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443309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가장 좋은 길로 가장 완전한 길로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오늘도 날 이끄심 믿네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838628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신실하신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주를 찬양해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66564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069562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은혜(내가 누려왔던 모든 것들이)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누려왔던 모든 것들이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지나왔던 모든 시간이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7390174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걸어왔던 모든 순간이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당연한 것 아니라 은혜였소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405667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아침 해가 뜨고 저녁의 노을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봄의 꽃 향기와 가을의 열매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338012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변하는 계절의 모든 순간이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당연한 것 아니라 은혜였소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456587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것이 은혜 은혜 은혜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 없는 은혜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90865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삶에 당연한 건 하나도 없었던 것을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것이 은혜 은혜였소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239995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이 땅에 태어나 사는 것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어린 아이 시절과 지금까지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3836114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숨을 쉬며 살며 꿈을 꾸는 삶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당연한 것 아니라 은혜였소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9031745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하나님의 자녀로 살며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오늘 찬양하고 예배하는 삶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009203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복음을 전할 수 있는 축복이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당연한 것 아니라 은혜였소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256152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것이 은혜 은혜 은혜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 없는 은혜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235691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삶에 당연한 건 하나도 없었던 것을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것이 은혜 은혜였소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1328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316801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빈 들에 마른 풀 같이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1.빈 들에 마른 풀같이 시들은 나의 영혼</a:t>
                      </a:r>
                      <a:b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주님의 허락한 성령 간절히 기다리네.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637658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가물어 메마른 땅에 단비를 내리시듯</a:t>
                      </a:r>
                      <a:b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성령의 단비를 부어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새생명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주옵소서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282268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2.반가운 빗소리 들려 산천이 춤을 추네.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봄비로 내리는 성령 내게도 주옵소서.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599052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가물어 메마른 땅에 단비를 내리시듯</a:t>
                      </a:r>
                      <a:b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성령의 단비를 부어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새생명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주옵소서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992229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3.철따라 우로를 내려 초목이 무성하니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갈급한 내 심령 위에 성령을 부으소서.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72924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가물어 메마른 땅에 단비를 내리시듯</a:t>
                      </a:r>
                      <a:b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성령의 단비를 부어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새생명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주옵소서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253816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4.참되신 사랑의 언약 어길 수 있사오랴.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오늘에 흡족한 은혜 주실 줄 믿습니다.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0553653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가물어 메마른 땅에 단비를 내리시듯</a:t>
                      </a:r>
                      <a:b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성령의 단비를 부어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새생명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주옵소서</a:t>
                      </a: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9236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44247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이름 찬양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1.주 이름 찬양 풍요의 강물 흐르는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부요한 땅에 살 때에 주님 찬양해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854097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이름 찬양 거치른 광야와 같은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인생길 걸어갈 때도 주님 찬양해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989043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축복 주신 주님 찬양하리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어둔 날이 다가와도 난 외치리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4154723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이름을 찬양해 주의 이름을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이름을 찬양해 영화로운 주 이름 찬양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99293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2.주 이름 찬양 햇살이 나를 비추고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만물이 새롭게 될 때 주님 찬양해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472677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이름 찬양 가는 길 험할지라도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고통이 따를지라도 주님 찬양해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747582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축복 주신 주님 찬양하리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어둔 날이 다가와도 난 외치리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17919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이름을 찬양해 주의 이름을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이름을 찬양해 영화로운 주 이름 찬양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236607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주님은 주시며 주님은 찾으시네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맘의 하는 말 주 찬양합니다(x2)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55176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0650485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 땅의 주인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 땅의 주인 되신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주님이 내 이름 아시며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773614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상한 맘 돌보네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어둠을 밝히시는 새벽 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014897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방황하는 내 맘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길 비추시네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76570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나로 인함이 아닌 주가 행하신 일로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행함이 아닌 오직 주로 인하여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436196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나는 오늘 피었다 지는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 없는 꽃과 같네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2400785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바다에 이는 파도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안개와 같지만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3288443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주는 나를 붙드시고 부르짖음 들으시며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날 귀하다 하시네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548819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주님은 나의 죄를 보시고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사랑의 눈으로 날 일으키시네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6636091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바다를 잠잠하게 하시듯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영혼의 폭풍 고요케 하시네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5302644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나로 인함이 아닌 주가 행하신 일로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행함이 아닌 오직 주로 인하여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45314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나는 오늘 피었다 지는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 없는 꽃과 같네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031742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바다에 이는 파도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안개와 같지만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663007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주는 나를 붙드시고 부르짖음 들으시며 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날 귀하다 하시네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15902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 오직 주의 것 나 오직 주의 것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 오직 주의 것 나 오직 주의 것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89099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9000587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사랑 얼마나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 표현 못해도 나 표현하리라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 고백 못해도 나 고백하리라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554604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 알 수 없어도 나 알아가리라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 닮지 못 해도 나 닮아가리라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344408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사랑 얼마나 아름다운지</a:t>
                      </a:r>
                      <a:b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사랑 얼마나 날 부요케 하는지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3524522"/>
                  </a:ext>
                </a:extLst>
              </a:tr>
              <a:tr h="4605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사랑 얼마나 크고 놀라운 지를</a:t>
                      </a:r>
                      <a:b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사랑 얼마나 나를 감격하게 하는지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2415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8689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FFD053-D191-4F49-B776-0360A491F602}"/>
              </a:ext>
            </a:extLst>
          </p:cNvPr>
          <p:cNvSpPr txBox="1"/>
          <p:nvPr/>
        </p:nvSpPr>
        <p:spPr>
          <a:xfrm>
            <a:off x="441997" y="4743810"/>
            <a:ext cx="8310282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Shape 1</a:t>
            </a:r>
            <a:endParaRPr lang="ko-KR" altLang="en-US" sz="2800" b="1" dirty="0">
              <a:ln w="3175">
                <a:solidFill>
                  <a:schemeClr val="tx1"/>
                </a:solidFill>
              </a:ln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A9739C-0AC5-4202-95DD-FE1578AA1E9E}"/>
              </a:ext>
            </a:extLst>
          </p:cNvPr>
          <p:cNvSpPr txBox="1"/>
          <p:nvPr/>
        </p:nvSpPr>
        <p:spPr>
          <a:xfrm>
            <a:off x="405354" y="5229322"/>
            <a:ext cx="12192001" cy="677108"/>
          </a:xfrm>
          <a:prstGeom prst="rect">
            <a:avLst/>
          </a:prstGeom>
          <a:noFill/>
          <a:ln w="3175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altLang="ko-KR" sz="38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Shape 2</a:t>
            </a:r>
            <a:endParaRPr lang="ko-KR" altLang="en-US" sz="3800" b="1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93354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28386</TotalTime>
  <Words>1116</Words>
  <Application>Microsoft Office PowerPoint</Application>
  <PresentationFormat>와이드스크린</PresentationFormat>
  <Paragraphs>200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HY헤드라인M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주진</dc:creator>
  <cp:lastModifiedBy>주찬</cp:lastModifiedBy>
  <cp:revision>197</cp:revision>
  <dcterms:created xsi:type="dcterms:W3CDTF">2021-06-04T06:41:18Z</dcterms:created>
  <dcterms:modified xsi:type="dcterms:W3CDTF">2026-06-11T13:55:26Z</dcterms:modified>
</cp:coreProperties>
</file>