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51"/>
  </p:notesMasterIdLst>
  <p:sldIdLst>
    <p:sldId id="286" r:id="rId3"/>
    <p:sldId id="1701" r:id="rId4"/>
    <p:sldId id="1702" r:id="rId5"/>
    <p:sldId id="1703" r:id="rId6"/>
    <p:sldId id="1742" r:id="rId7"/>
    <p:sldId id="1671" r:id="rId8"/>
    <p:sldId id="1672" r:id="rId9"/>
    <p:sldId id="1673" r:id="rId10"/>
    <p:sldId id="1674" r:id="rId11"/>
    <p:sldId id="1689" r:id="rId12"/>
    <p:sldId id="1690" r:id="rId13"/>
    <p:sldId id="1691" r:id="rId14"/>
    <p:sldId id="1738" r:id="rId15"/>
    <p:sldId id="1719" r:id="rId16"/>
    <p:sldId id="1720" r:id="rId17"/>
    <p:sldId id="1760" r:id="rId18"/>
    <p:sldId id="1761" r:id="rId19"/>
    <p:sldId id="1762" r:id="rId20"/>
    <p:sldId id="1763" r:id="rId21"/>
    <p:sldId id="1764" r:id="rId22"/>
    <p:sldId id="1765" r:id="rId23"/>
    <p:sldId id="1766" r:id="rId24"/>
    <p:sldId id="1767" r:id="rId25"/>
    <p:sldId id="1768" r:id="rId26"/>
    <p:sldId id="1769" r:id="rId27"/>
    <p:sldId id="1770" r:id="rId28"/>
    <p:sldId id="1771" r:id="rId29"/>
    <p:sldId id="701" r:id="rId30"/>
    <p:sldId id="1623" r:id="rId31"/>
    <p:sldId id="1560" r:id="rId32"/>
    <p:sldId id="1633" r:id="rId33"/>
    <p:sldId id="1569" r:id="rId34"/>
    <p:sldId id="1570" r:id="rId35"/>
    <p:sldId id="1772" r:id="rId36"/>
    <p:sldId id="1575" r:id="rId37"/>
    <p:sldId id="1565" r:id="rId38"/>
    <p:sldId id="1638" r:id="rId39"/>
    <p:sldId id="1710" r:id="rId40"/>
    <p:sldId id="1711" r:id="rId41"/>
    <p:sldId id="1712" r:id="rId42"/>
    <p:sldId id="1640" r:id="rId43"/>
    <p:sldId id="1697" r:id="rId44"/>
    <p:sldId id="1773" r:id="rId45"/>
    <p:sldId id="1774" r:id="rId46"/>
    <p:sldId id="1775" r:id="rId47"/>
    <p:sldId id="1776" r:id="rId48"/>
    <p:sldId id="1777" r:id="rId49"/>
    <p:sldId id="629" r:id="rId5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66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2978" initials="2" lastIdx="1" clrIdx="0">
    <p:extLst>
      <p:ext uri="{19B8F6BF-5375-455C-9EA6-DF929625EA0E}">
        <p15:presenceInfo xmlns:p15="http://schemas.microsoft.com/office/powerpoint/2012/main" userId="S::b2978@avanac.me::c90fd00d-fcbf-477c-8eed-5050dec5cee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0780"/>
    <a:srgbClr val="99FFCC"/>
    <a:srgbClr val="003300"/>
    <a:srgbClr val="006600"/>
    <a:srgbClr val="3333FF"/>
    <a:srgbClr val="006666"/>
    <a:srgbClr val="FF99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1" autoAdjust="0"/>
    <p:restoredTop sz="94676" autoAdjust="0"/>
  </p:normalViewPr>
  <p:slideViewPr>
    <p:cSldViewPr>
      <p:cViewPr varScale="1">
        <p:scale>
          <a:sx n="84" d="100"/>
          <a:sy n="84" d="100"/>
        </p:scale>
        <p:origin x="624" y="67"/>
      </p:cViewPr>
      <p:guideLst>
        <p:guide orient="horz" pos="2160"/>
        <p:guide pos="3840"/>
        <p:guide orient="horz" pos="66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1-24T09:50:08.881" idx="1">
    <p:pos x="10" y="10"/>
    <p:text/>
    <p:extLst>
      <p:ext uri="{C676402C-5697-4E1C-873F-D02D1690AC5C}">
        <p15:threadingInfo xmlns:p15="http://schemas.microsoft.com/office/powerpoint/2012/main" timeZoneBias="-54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08C643-94B7-42C9-A03F-4E27836E56FF}" type="datetimeFigureOut">
              <a:rPr lang="ko-KR" altLang="en-US" smtClean="0"/>
              <a:pPr/>
              <a:t>2021-04-07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1427F7-D8EE-4BA7-A474-107880078BF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7276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4248494833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2710216065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9144000" y="115888"/>
            <a:ext cx="3048000" cy="6742112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0" y="115888"/>
            <a:ext cx="8940800" cy="6742112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349974004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4082281929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Y헤드라인M" pitchFamily="18" charset="-127"/>
                <a:ea typeface="HY헤드라인M" pitchFamily="18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85860"/>
            <a:ext cx="12192000" cy="5516562"/>
          </a:xfrm>
        </p:spPr>
        <p:txBody>
          <a:bodyPr/>
          <a:lstStyle>
            <a:lvl1pPr>
              <a:buNone/>
              <a:defRPr>
                <a:latin typeface="HY울릉도M" pitchFamily="18" charset="-127"/>
                <a:ea typeface="HY울릉도M" pitchFamily="18" charset="-127"/>
              </a:defRPr>
            </a:lvl1pPr>
            <a:lvl2pPr>
              <a:defRPr>
                <a:latin typeface="HY울릉도M" pitchFamily="18" charset="-127"/>
                <a:ea typeface="HY울릉도M" pitchFamily="18" charset="-127"/>
              </a:defRPr>
            </a:lvl2pPr>
            <a:lvl3pPr>
              <a:defRPr>
                <a:latin typeface="HY울릉도M" pitchFamily="18" charset="-127"/>
                <a:ea typeface="HY울릉도M" pitchFamily="18" charset="-127"/>
              </a:defRPr>
            </a:lvl3pPr>
            <a:lvl4pPr>
              <a:defRPr>
                <a:latin typeface="HY울릉도M" pitchFamily="18" charset="-127"/>
                <a:ea typeface="HY울릉도M" pitchFamily="18" charset="-127"/>
              </a:defRPr>
            </a:lvl4pPr>
            <a:lvl5pPr>
              <a:defRPr>
                <a:latin typeface="HY울릉도M" pitchFamily="18" charset="-127"/>
                <a:ea typeface="HY울릉도M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265797619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737895337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0" y="1341438"/>
            <a:ext cx="5994400" cy="5516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341438"/>
            <a:ext cx="5994400" cy="5516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557019117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1129292495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1858468898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133827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650706422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Y헤드라인M" pitchFamily="18" charset="-127"/>
                <a:ea typeface="HY헤드라인M" pitchFamily="18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85860"/>
            <a:ext cx="12192000" cy="5516562"/>
          </a:xfrm>
        </p:spPr>
        <p:txBody>
          <a:bodyPr/>
          <a:lstStyle>
            <a:lvl1pPr>
              <a:buNone/>
              <a:defRPr>
                <a:latin typeface="HY울릉도M" pitchFamily="18" charset="-127"/>
                <a:ea typeface="HY울릉도M" pitchFamily="18" charset="-127"/>
              </a:defRPr>
            </a:lvl1pPr>
            <a:lvl2pPr>
              <a:defRPr>
                <a:latin typeface="HY울릉도M" pitchFamily="18" charset="-127"/>
                <a:ea typeface="HY울릉도M" pitchFamily="18" charset="-127"/>
              </a:defRPr>
            </a:lvl2pPr>
            <a:lvl3pPr>
              <a:defRPr>
                <a:latin typeface="HY울릉도M" pitchFamily="18" charset="-127"/>
                <a:ea typeface="HY울릉도M" pitchFamily="18" charset="-127"/>
              </a:defRPr>
            </a:lvl3pPr>
            <a:lvl4pPr>
              <a:defRPr>
                <a:latin typeface="HY울릉도M" pitchFamily="18" charset="-127"/>
                <a:ea typeface="HY울릉도M" pitchFamily="18" charset="-127"/>
              </a:defRPr>
            </a:lvl4pPr>
            <a:lvl5pPr>
              <a:defRPr>
                <a:latin typeface="HY울릉도M" pitchFamily="18" charset="-127"/>
                <a:ea typeface="HY울릉도M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128477647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547343311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904634747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9144000" y="115888"/>
            <a:ext cx="3048000" cy="6742112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0" y="115888"/>
            <a:ext cx="8940800" cy="6742112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161295997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1926260893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0" y="1341438"/>
            <a:ext cx="5994400" cy="5516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341438"/>
            <a:ext cx="5994400" cy="5516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49016974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485639250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232925727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8539197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4262331748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844886804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3934" y="115889"/>
            <a:ext cx="1190413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341438"/>
            <a:ext cx="12192000" cy="551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56273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ransition>
    <p:fade/>
  </p:transition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연세제목체" pitchFamily="18" charset="-127"/>
          <a:ea typeface="연세제목체" pitchFamily="18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연세제목체" pitchFamily="18" charset="-127"/>
          <a:ea typeface="연세제목체" pitchFamily="18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연세제목체" pitchFamily="18" charset="-127"/>
          <a:ea typeface="연세제목체" pitchFamily="18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연세제목체" pitchFamily="18" charset="-127"/>
          <a:ea typeface="연세제목체" pitchFamily="18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연세제목체" pitchFamily="18" charset="-127"/>
          <a:ea typeface="연세제목체" pitchFamily="18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연세제목체" pitchFamily="18" charset="-127"/>
          <a:ea typeface="연세제목체" pitchFamily="18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연세제목체" pitchFamily="18" charset="-127"/>
          <a:ea typeface="연세제목체" pitchFamily="18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연세제목체" pitchFamily="18" charset="-127"/>
          <a:ea typeface="연세제목체" pitchFamily="18" charset="-127"/>
        </a:defRPr>
      </a:lvl9pPr>
    </p:titleStyle>
    <p:bodyStyle>
      <a:lvl1pPr marL="342900" indent="-342900" algn="ctr" rtl="0" eaLnBrk="0" fontAlgn="base" latinLnBrk="1" hangingPunct="0">
        <a:spcBef>
          <a:spcPct val="50000"/>
        </a:spcBef>
        <a:spcAft>
          <a:spcPct val="0"/>
        </a:spcAft>
        <a:buChar char="•"/>
        <a:defRPr kumimoji="1" sz="36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굴림" pitchFamily="50" charset="-127"/>
          <a:ea typeface="굴림" pitchFamily="50" charset="-127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굴림" pitchFamily="50" charset="-127"/>
          <a:ea typeface="굴림" pitchFamily="50" charset="-127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굴림" pitchFamily="50" charset="-127"/>
          <a:ea typeface="굴림" pitchFamily="50" charset="-127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굴림" pitchFamily="50" charset="-127"/>
          <a:ea typeface="굴림" pitchFamily="50" charset="-127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굴림" pitchFamily="50" charset="-127"/>
          <a:ea typeface="굴림" pitchFamily="50" charset="-127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굴림" pitchFamily="50" charset="-127"/>
          <a:ea typeface="굴림" pitchFamily="50" charset="-127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굴림" pitchFamily="50" charset="-127"/>
          <a:ea typeface="굴림" pitchFamily="50" charset="-127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굴림" pitchFamily="50" charset="-127"/>
          <a:ea typeface="굴림" pitchFamily="50" charset="-127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3934" y="115889"/>
            <a:ext cx="1190413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341438"/>
            <a:ext cx="12192000" cy="551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349562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>
    <p:fade/>
  </p:transition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연세제목체" pitchFamily="18" charset="-127"/>
          <a:ea typeface="연세제목체" pitchFamily="18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연세제목체" pitchFamily="18" charset="-127"/>
          <a:ea typeface="연세제목체" pitchFamily="18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연세제목체" pitchFamily="18" charset="-127"/>
          <a:ea typeface="연세제목체" pitchFamily="18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연세제목체" pitchFamily="18" charset="-127"/>
          <a:ea typeface="연세제목체" pitchFamily="18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연세제목체" pitchFamily="18" charset="-127"/>
          <a:ea typeface="연세제목체" pitchFamily="18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연세제목체" pitchFamily="18" charset="-127"/>
          <a:ea typeface="연세제목체" pitchFamily="18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연세제목체" pitchFamily="18" charset="-127"/>
          <a:ea typeface="연세제목체" pitchFamily="18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000">
          <a:solidFill>
            <a:srgbClr val="FFFF66"/>
          </a:solidFill>
          <a:latin typeface="연세제목체" pitchFamily="18" charset="-127"/>
          <a:ea typeface="연세제목체" pitchFamily="18" charset="-127"/>
        </a:defRPr>
      </a:lvl9pPr>
    </p:titleStyle>
    <p:bodyStyle>
      <a:lvl1pPr marL="342900" indent="-342900" algn="ctr" rtl="0" eaLnBrk="0" fontAlgn="base" latinLnBrk="1" hangingPunct="0">
        <a:spcBef>
          <a:spcPct val="50000"/>
        </a:spcBef>
        <a:spcAft>
          <a:spcPct val="0"/>
        </a:spcAft>
        <a:buChar char="•"/>
        <a:defRPr kumimoji="1" sz="36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굴림" pitchFamily="50" charset="-127"/>
          <a:ea typeface="굴림" pitchFamily="50" charset="-127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굴림" pitchFamily="50" charset="-127"/>
          <a:ea typeface="굴림" pitchFamily="50" charset="-127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굴림" pitchFamily="50" charset="-127"/>
          <a:ea typeface="굴림" pitchFamily="50" charset="-127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굴림" pitchFamily="50" charset="-127"/>
          <a:ea typeface="굴림" pitchFamily="50" charset="-127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굴림" pitchFamily="50" charset="-127"/>
          <a:ea typeface="굴림" pitchFamily="50" charset="-127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굴림" pitchFamily="50" charset="-127"/>
          <a:ea typeface="굴림" pitchFamily="50" charset="-127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굴림" pitchFamily="50" charset="-127"/>
          <a:ea typeface="굴림" pitchFamily="50" charset="-127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굴림" pitchFamily="50" charset="-127"/>
          <a:ea typeface="굴림" pitchFamily="50" charset="-127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43472" y="692696"/>
            <a:ext cx="11089232" cy="2942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66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경건한 마음으로 기도하며</a:t>
            </a:r>
            <a:endParaRPr lang="en-US" altLang="ko-KR" sz="66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66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예배를 준비합시다</a:t>
            </a:r>
            <a:endParaRPr lang="en-US" altLang="ko-KR" sz="66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20702682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113971" y="5267754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1 </a:t>
            </a: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예수 이름이 온 땅에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en-US" altLang="ko-KR" sz="4400" dirty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</a:t>
            </a:r>
            <a:r>
              <a:rPr lang="en-US" altLang="ko-KR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 </a:t>
            </a: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온 땅에 퍼져가네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AA86A94-0AC0-4662-B605-0EA075C7A3D3}"/>
              </a:ext>
            </a:extLst>
          </p:cNvPr>
          <p:cNvSpPr txBox="1"/>
          <p:nvPr/>
        </p:nvSpPr>
        <p:spPr>
          <a:xfrm>
            <a:off x="263352" y="4596032"/>
            <a:ext cx="64960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예수 이름이 </a:t>
            </a:r>
            <a:r>
              <a:rPr lang="ko-KR" altLang="en-US" sz="24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온땅에</a:t>
            </a:r>
            <a:r>
              <a:rPr lang="ko-KR" altLang="en-US" sz="2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871484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119336" y="5152836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잃어버린 </a:t>
            </a:r>
            <a:r>
              <a:rPr lang="ko-KR" altLang="en-US" sz="4400" dirty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영혼 예수 이름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그 </a:t>
            </a:r>
            <a:r>
              <a:rPr lang="ko-KR" altLang="en-US" sz="4400" dirty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이름 듣고 돌아오네</a:t>
            </a:r>
          </a:p>
        </p:txBody>
      </p:sp>
    </p:spTree>
    <p:extLst>
      <p:ext uri="{BB962C8B-B14F-4D97-AF65-F5344CB8AC3E}">
        <p14:creationId xmlns:p14="http://schemas.microsoft.com/office/powerpoint/2010/main" val="3723111889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312712" y="5173800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191344" y="5173800"/>
            <a:ext cx="1220074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예수님 기뻐 노래하시네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잃어 버린 </a:t>
            </a:r>
            <a:r>
              <a:rPr lang="ko-KR" altLang="en-US" sz="440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영혼 </a:t>
            </a:r>
            <a:r>
              <a:rPr lang="ko-KR" altLang="en-US" sz="440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돌아올 때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05544366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312712" y="5131374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119336" y="5139350"/>
            <a:ext cx="1236305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예수님 기뻐 춤추시네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잃어 버린 영혼 </a:t>
            </a:r>
            <a:r>
              <a:rPr lang="ko-KR" altLang="en-US" sz="4400" dirty="0" err="1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돌아올때</a:t>
            </a:r>
            <a:endParaRPr lang="ko-KR" altLang="en-US" sz="44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7513313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47328" y="5144836"/>
            <a:ext cx="1236305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2 </a:t>
            </a: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예수 이름이 온 땅에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en-US" altLang="ko-KR" sz="4400" dirty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</a:t>
            </a:r>
            <a:r>
              <a:rPr lang="en-US" altLang="ko-KR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 </a:t>
            </a: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온 땅에 선포되네 </a:t>
            </a:r>
            <a:endParaRPr lang="ko-KR" altLang="en-US" sz="44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73850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191344" y="5221588"/>
            <a:ext cx="1208618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하나님의 나라 </a:t>
            </a:r>
            <a:r>
              <a:rPr lang="ko-KR" altLang="en-US" sz="4400" dirty="0" err="1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열방</a:t>
            </a: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중에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</a:t>
            </a:r>
            <a:r>
              <a:rPr lang="ko-KR" altLang="en-US" sz="4400" dirty="0" err="1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열방</a:t>
            </a: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중에 임하시네 </a:t>
            </a:r>
            <a:endParaRPr lang="ko-KR" altLang="en-US" sz="44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93658360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263352" y="5267754"/>
            <a:ext cx="1230648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하나님 기뻐 노래하시네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err="1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열방이</a:t>
            </a: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주께 </a:t>
            </a:r>
            <a:r>
              <a:rPr lang="ko-KR" altLang="en-US" sz="4400" dirty="0" err="1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돌아올때</a:t>
            </a: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</a:t>
            </a:r>
            <a:endParaRPr lang="en-US" altLang="ko-KR" sz="44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85480279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119336" y="5267754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하나님 기뻐 춤추시네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err="1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열방이</a:t>
            </a: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주께 </a:t>
            </a:r>
            <a:r>
              <a:rPr lang="ko-KR" altLang="en-US" sz="4400" dirty="0" err="1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돌아올때</a:t>
            </a: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1574696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412640" y="5112039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22152" y="5246354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모든 이름 위에 뛰어난 이름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예수는 주 예수는 주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AA86A94-0AC0-4662-B605-0EA075C7A3D3}"/>
              </a:ext>
            </a:extLst>
          </p:cNvPr>
          <p:cNvSpPr txBox="1"/>
          <p:nvPr/>
        </p:nvSpPr>
        <p:spPr>
          <a:xfrm>
            <a:off x="113971" y="4650374"/>
            <a:ext cx="64960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모든 이름 위에 뛰어난 이름 </a:t>
            </a:r>
            <a:endParaRPr lang="ko-KR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122535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263352" y="5267754"/>
            <a:ext cx="1230648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모두 무릎 꿇고 경배를 드리세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예수는 만유의 주님 </a:t>
            </a:r>
            <a:endParaRPr lang="en-US" altLang="ko-KR" sz="44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97438539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선하신 목자 날 사랑하는 분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주 인도하는 곳 따라가리 </a:t>
            </a:r>
            <a:endParaRPr lang="en-US" altLang="ko-KR" sz="44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AA86A94-0AC0-4662-B605-0EA075C7A3D3}"/>
              </a:ext>
            </a:extLst>
          </p:cNvPr>
          <p:cNvSpPr txBox="1"/>
          <p:nvPr/>
        </p:nvSpPr>
        <p:spPr>
          <a:xfrm>
            <a:off x="113971" y="4650374"/>
            <a:ext cx="64960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선하신 목자 </a:t>
            </a:r>
            <a:endParaRPr lang="ko-KR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308661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119336" y="5267754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예수는 주 예수는 주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온 천하 만물 우러러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64459744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0" y="5267754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그 보좌 앞 영광을 </a:t>
            </a: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돌리세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</a:t>
            </a:r>
            <a:r>
              <a:rPr lang="ko-KR" altLang="en-US" sz="4400" dirty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예수 예수 예수는 주   </a:t>
            </a:r>
            <a:endParaRPr lang="en-US" altLang="ko-KR" sz="44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61855948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412640" y="5112039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22152" y="5246354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주를 위한 이곳에 예배하는 자들 중에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그가 찾는 이 없어 주님께서 슬퍼하시네 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AA86A94-0AC0-4662-B605-0EA075C7A3D3}"/>
              </a:ext>
            </a:extLst>
          </p:cNvPr>
          <p:cNvSpPr txBox="1"/>
          <p:nvPr/>
        </p:nvSpPr>
        <p:spPr>
          <a:xfrm>
            <a:off x="113971" y="4650374"/>
            <a:ext cx="64960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주를 위한 이곳에 </a:t>
            </a:r>
            <a:endParaRPr lang="ko-KR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855806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263352" y="5267754"/>
            <a:ext cx="1230648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주님이 찾으시는 그 한 사람 그 예배자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내가 그 사람 되길 간절히 주께 예배하네 </a:t>
            </a:r>
            <a:endParaRPr lang="en-US" altLang="ko-KR" sz="44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21756741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119336" y="5267754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주 은혜로 이곳에 서 있네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주 </a:t>
            </a:r>
            <a:r>
              <a:rPr lang="ko-KR" altLang="en-US" sz="4400" dirty="0" err="1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임재에</a:t>
            </a: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엎드려 절하네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65824749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0" y="5267754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그 어느 것도 난 필요 없네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주님만 경배해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7817087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주 은혜로 이곳에 서 있네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주 </a:t>
            </a:r>
            <a:r>
              <a:rPr lang="ko-KR" altLang="en-US" sz="4400" dirty="0" err="1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임재에</a:t>
            </a: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</a:t>
            </a:r>
            <a:r>
              <a:rPr lang="ko-KR" altLang="en-US" sz="4400" dirty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엎드려 절하네 </a:t>
            </a:r>
            <a:endParaRPr lang="en-US" altLang="ko-KR" sz="44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0080606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0" y="5267754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그 어느 것도 난 필요 없네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주님만 경배해 </a:t>
            </a:r>
            <a:endParaRPr lang="en-US" altLang="ko-KR" sz="44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22583829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1286430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191344" y="5589240"/>
            <a:ext cx="1221903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b="1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장 절</a:t>
            </a:r>
            <a:endParaRPr lang="ko-KR" altLang="en-US" sz="4400" b="1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FE6B5EC-5377-41D2-998B-0C42FF1D698F}"/>
              </a:ext>
            </a:extLst>
          </p:cNvPr>
          <p:cNvSpPr txBox="1"/>
          <p:nvPr/>
        </p:nvSpPr>
        <p:spPr>
          <a:xfrm>
            <a:off x="113971" y="5199583"/>
            <a:ext cx="64960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4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성경봉독</a:t>
            </a:r>
            <a:endParaRPr lang="ko-KR" altLang="en-US" sz="24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66302481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47328" y="5229200"/>
            <a:ext cx="1245738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+mn-ea"/>
              </a:rPr>
              <a:t>주의 말씀을 나 듣기 위하여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  <a:latin typeface="+mn-ea"/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+mn-ea"/>
              </a:rPr>
              <a:t>주 인도하는 곳 가려네 </a:t>
            </a:r>
            <a:endParaRPr lang="ko-KR" altLang="en-US" sz="40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41764132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412640" y="5112039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22152" y="5246354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-윤고딕130"/>
              </a:rPr>
              <a:t> 나를 지으신 주님 내 안에 계셔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  <a:latin typeface="-윤고딕13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-윤고딕130"/>
              </a:rPr>
              <a:t> 처음부터 내 삶은 그의 손에 있었죠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  <a:latin typeface="-윤고딕13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AA86A94-0AC0-4662-B605-0EA075C7A3D3}"/>
              </a:ext>
            </a:extLst>
          </p:cNvPr>
          <p:cNvSpPr txBox="1"/>
          <p:nvPr/>
        </p:nvSpPr>
        <p:spPr>
          <a:xfrm>
            <a:off x="113971" y="4650374"/>
            <a:ext cx="64960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내 이름 아시죠 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-윤고딕13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9389331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263352" y="5267754"/>
            <a:ext cx="1230648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+mn-ea"/>
              </a:rPr>
              <a:t>내 이름 아시죠 내 모든 생각도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  <a:latin typeface="+mn-ea"/>
            </a:endParaRPr>
          </a:p>
          <a:p>
            <a:pPr lvl="0"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+mn-ea"/>
              </a:rPr>
              <a:t>내 흐르는 눈물 그가 닦아 주셨죠 </a:t>
            </a:r>
            <a:endParaRPr lang="en-US" altLang="ko-KR" sz="44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27038129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119336" y="5267754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400" i="0" u="none" strike="noStrike" kern="1200" cap="none" spc="0" normalizeH="0" baseline="0" noProof="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uLnTx/>
                <a:uFillTx/>
                <a:latin typeface="-윤고딕130"/>
              </a:rPr>
              <a:t> 그는 내 아버지 난 그의 소유</a:t>
            </a:r>
            <a:endParaRPr kumimoji="0" lang="en-US" altLang="ko-KR" sz="4400" i="0" u="none" strike="noStrike" kern="1200" cap="none" spc="0" normalizeH="0" baseline="0" noProof="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  <a:uLnTx/>
              <a:uFillTx/>
              <a:latin typeface="-윤고딕13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-윤고딕130"/>
              </a:rPr>
              <a:t> 내가 어딜 가든지 날 떠나지 않죠</a:t>
            </a:r>
            <a:endParaRPr kumimoji="0" lang="en-US" altLang="ko-KR" sz="4400" i="0" u="none" strike="noStrike" kern="1200" cap="none" spc="0" normalizeH="0" baseline="0" noProof="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  <a:uLnTx/>
              <a:uFillTx/>
              <a:latin typeface="-윤고딕130"/>
            </a:endParaRPr>
          </a:p>
        </p:txBody>
      </p:sp>
    </p:spTree>
    <p:extLst>
      <p:ext uri="{BB962C8B-B14F-4D97-AF65-F5344CB8AC3E}">
        <p14:creationId xmlns:p14="http://schemas.microsoft.com/office/powerpoint/2010/main" val="1886171000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0" y="5267754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내 이름 아시죠 내 모든 생각도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 lvl="0"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</a:t>
            </a:r>
            <a:r>
              <a:rPr lang="ko-KR" altLang="en-US" sz="4400" dirty="0" err="1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아바라</a:t>
            </a: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</a:t>
            </a:r>
            <a:r>
              <a:rPr lang="ko-KR" altLang="en-US" sz="4400" dirty="0" err="1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부를때</a:t>
            </a: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그가 들으시죠 </a:t>
            </a:r>
            <a:endParaRPr lang="en-US" altLang="ko-KR" sz="44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12008189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412640" y="5112039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22152" y="5246354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하나님께서 당신을 통해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매 마른 땅에 샘물 나게 하시기를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AA86A94-0AC0-4662-B605-0EA075C7A3D3}"/>
              </a:ext>
            </a:extLst>
          </p:cNvPr>
          <p:cNvSpPr txBox="1"/>
          <p:nvPr/>
        </p:nvSpPr>
        <p:spPr>
          <a:xfrm>
            <a:off x="113971" y="4650374"/>
            <a:ext cx="64960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하나님께서 당신을 통해 </a:t>
            </a:r>
            <a:endParaRPr lang="ko-KR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517946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-윤고딕130"/>
              </a:rPr>
              <a:t>가난한 영혼 목마른 영혼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  <a:latin typeface="-윤고딕13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400" i="0" u="none" strike="noStrike" kern="1200" cap="none" spc="0" normalizeH="0" baseline="0" noProof="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uLnTx/>
                <a:uFillTx/>
                <a:latin typeface="-윤고딕130"/>
              </a:rPr>
              <a:t>당신을 통해 주 사랑 알기 원하네 </a:t>
            </a:r>
            <a:endParaRPr kumimoji="0" lang="ko-KR" altLang="en-US" sz="4400" i="0" u="none" strike="noStrike" kern="1200" cap="none" spc="0" normalizeH="0" baseline="0" noProof="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  <a:uLnTx/>
              <a:uFillTx/>
              <a:latin typeface="-윤고딕130"/>
            </a:endParaRPr>
          </a:p>
        </p:txBody>
      </p:sp>
    </p:spTree>
    <p:extLst>
      <p:ext uri="{BB962C8B-B14F-4D97-AF65-F5344CB8AC3E}">
        <p14:creationId xmlns:p14="http://schemas.microsoft.com/office/powerpoint/2010/main" val="2327073561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-13518" y="5229200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400" i="0" u="none" strike="noStrike" kern="1200" cap="none" spc="0" normalizeH="0" baseline="0" noProof="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uLnTx/>
                <a:uFillTx/>
                <a:latin typeface="-윤고딕130"/>
              </a:rPr>
              <a:t>우리 오늘 눈물로 한 알의 씨앗을 심는다 </a:t>
            </a:r>
            <a:endParaRPr kumimoji="0" lang="en-US" altLang="ko-KR" sz="4400" i="0" u="none" strike="noStrike" kern="1200" cap="none" spc="0" normalizeH="0" baseline="0" noProof="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  <a:uLnTx/>
              <a:uFillTx/>
              <a:latin typeface="-윤고딕13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-윤고딕130"/>
              </a:rPr>
              <a:t>꿈 </a:t>
            </a:r>
            <a:r>
              <a:rPr lang="ko-KR" altLang="en-US" sz="4400" dirty="0" err="1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-윤고딕130"/>
              </a:rPr>
              <a:t>꿀수</a:t>
            </a: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-윤고딕130"/>
              </a:rPr>
              <a:t> 없어 무너진 가슴에</a:t>
            </a:r>
            <a:endParaRPr lang="en-US" altLang="ko-KR" sz="44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1C0F64A-DD8D-4308-9FF0-CCA65E2409E3}"/>
              </a:ext>
            </a:extLst>
          </p:cNvPr>
          <p:cNvSpPr txBox="1"/>
          <p:nvPr/>
        </p:nvSpPr>
        <p:spPr>
          <a:xfrm>
            <a:off x="119336" y="4600197"/>
            <a:ext cx="64960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우리 오늘 눈물로 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-윤고딕13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9286541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0" y="5267754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4400" dirty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저들의 푸른 꿈 다시 </a:t>
            </a: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돋아나도록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 lvl="0"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우리 함께 땀 흘러 소망의 길을 만든다 </a:t>
            </a:r>
            <a:endParaRPr lang="en-US" altLang="ko-KR" sz="44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77176183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119336" y="5267754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내일로 가는 길을 찾지 못했던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저들 노래하며 달려 갈 그 길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71381154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47328" y="5267754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그날에 우리 보리라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새벽 이슬 같은 저들 일어나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31932846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나를 푸른 초장과 쉴만한 물가로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내 선하신 목자 날 인도해  </a:t>
            </a:r>
            <a:endParaRPr lang="ko-KR" altLang="en-US" sz="44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3521955"/>
      </p:ext>
    </p:extLst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119336" y="5229200"/>
            <a:ext cx="1229104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뜨거운 가슴 사랑의 </a:t>
            </a: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손으로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이 땅 치유하며 행진할 때</a:t>
            </a:r>
            <a:endParaRPr lang="en-US" altLang="ko-KR" sz="44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3197854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126950" y="5267754"/>
            <a:ext cx="1245738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오래 황폐하였던 이 땅 어디서나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순결한 꽃들 피어나고 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6061896"/>
      </p:ext>
    </p:extLst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119336" y="5229200"/>
            <a:ext cx="1229104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푸른 의의 나무가 가득한 세상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우리 함께 보리라 </a:t>
            </a:r>
            <a:endParaRPr lang="ko-KR" altLang="en-US" sz="44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96272181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주의 나라가 임할 때 하나님 </a:t>
            </a:r>
            <a:r>
              <a:rPr lang="ko-KR" altLang="en-US" sz="4400" dirty="0" err="1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임재</a:t>
            </a: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 하실 때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예배가 회복되며 기적은 일어나네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1C0F64A-DD8D-4308-9FF0-CCA65E2409E3}"/>
              </a:ext>
            </a:extLst>
          </p:cNvPr>
          <p:cNvSpPr txBox="1"/>
          <p:nvPr/>
        </p:nvSpPr>
        <p:spPr>
          <a:xfrm>
            <a:off x="113971" y="4650374"/>
            <a:ext cx="64960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주의 나라가 임할 때</a:t>
            </a:r>
            <a:endParaRPr lang="ko-KR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298395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전능하신 주 영원하신 능력의 통치자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자유가 선포되어 </a:t>
            </a:r>
            <a:r>
              <a:rPr lang="ko-KR" altLang="en-US" sz="4400" dirty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주 백성 돌아오네 </a:t>
            </a:r>
            <a:endParaRPr lang="en-US" altLang="ko-KR" sz="44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endParaRPr lang="ko-KR" altLang="en-US" sz="44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81303914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하나님 나라 임하소서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영광과 존귀 능력과 위엄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57462983"/>
      </p:ext>
    </p:extLst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놀라운 사랑의 기적의 </a:t>
            </a: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하나님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지금 </a:t>
            </a:r>
            <a:r>
              <a:rPr lang="ko-KR" altLang="en-US" sz="4400" dirty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이곳에 오소서 </a:t>
            </a:r>
            <a:endParaRPr lang="en-US" altLang="ko-KR" sz="44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237593"/>
      </p:ext>
    </p:extLst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47328" y="5229200"/>
            <a:ext cx="1245738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주 높고 위대 하심을 크게 외쳐 선포하네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만 왕의 왕 주 하나님 지금 오소서 </a:t>
            </a:r>
            <a:endParaRPr lang="ko-KR" altLang="en-US" sz="40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80861039"/>
      </p:ext>
    </p:extLst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1286430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11503-709F-447C-AEBC-873C7AE647F0}"/>
              </a:ext>
            </a:extLst>
          </p:cNvPr>
          <p:cNvSpPr txBox="1"/>
          <p:nvPr/>
        </p:nvSpPr>
        <p:spPr>
          <a:xfrm>
            <a:off x="47328" y="5229200"/>
            <a:ext cx="1245738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+mn-ea"/>
              </a:rPr>
              <a:t>험한 산과 골짜기로 내가 </a:t>
            </a:r>
            <a:r>
              <a:rPr lang="ko-KR" altLang="en-US" sz="4400" dirty="0" err="1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+mn-ea"/>
              </a:rPr>
              <a:t>다닐찌라도</a:t>
            </a: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+mn-ea"/>
              </a:rPr>
              <a:t>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  <a:latin typeface="+mn-ea"/>
            </a:endParaRPr>
          </a:p>
          <a:p>
            <a:pPr>
              <a:defRPr/>
            </a:pP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+mn-ea"/>
              </a:rPr>
              <a:t>내 선하신 목자 날 인도해 </a:t>
            </a:r>
            <a:endParaRPr lang="ko-KR" altLang="en-US" sz="40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54129649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lin ang="54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+mn-ea"/>
              </a:rPr>
              <a:t>성령이여 내 영혼을 충만케 하소서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  <a:latin typeface="+mn-ea"/>
            </a:endParaRPr>
          </a:p>
          <a:p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+mn-ea"/>
              </a:rPr>
              <a:t>내 속에 강물이 </a:t>
            </a:r>
            <a:r>
              <a:rPr lang="ko-KR" altLang="en-US" sz="4400" dirty="0" err="1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+mn-ea"/>
              </a:rPr>
              <a:t>넘처나게</a:t>
            </a:r>
            <a:r>
              <a:rPr lang="ko-KR" altLang="en-US" sz="44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  <a:latin typeface="+mn-ea"/>
              </a:rPr>
              <a:t> </a:t>
            </a:r>
            <a:endParaRPr lang="en-US" altLang="ko-KR" sz="44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74D3E92-CD8A-4C55-B143-E3721B4E52B1}"/>
              </a:ext>
            </a:extLst>
          </p:cNvPr>
          <p:cNvSpPr txBox="1"/>
          <p:nvPr/>
        </p:nvSpPr>
        <p:spPr>
          <a:xfrm>
            <a:off x="170874" y="4615309"/>
            <a:ext cx="7824192" cy="461665"/>
          </a:xfrm>
          <a:prstGeom prst="rect">
            <a:avLst/>
          </a:prstGeom>
          <a:gradFill flip="none" rotWithShape="1">
            <a:gsLst>
              <a:gs pos="0">
                <a:srgbClr val="003300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lin ang="10800000" scaled="1"/>
            <a:tileRect/>
          </a:gradFill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ko-KR" altLang="en-US" sz="2400" b="1" kern="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성령이여 </a:t>
            </a:r>
            <a:endParaRPr lang="ko-KR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902245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lin ang="54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5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오 성령 하나님 </a:t>
            </a:r>
            <a:endParaRPr lang="en-US" altLang="ko-KR" sz="45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r>
              <a:rPr lang="ko-KR" altLang="en-US" sz="45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날 다시 새롭게 하소서  </a:t>
            </a:r>
            <a:endParaRPr lang="ko-KR" altLang="en-US" sz="45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41393765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lin ang="54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5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채우소서 내 영혼이 세상 유혹</a:t>
            </a:r>
            <a:endParaRPr lang="en-US" altLang="ko-KR" sz="45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r>
              <a:rPr lang="ko-KR" altLang="en-US" sz="45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다 이기고 다시 주를 닮아가도록 </a:t>
            </a:r>
            <a:endParaRPr lang="en-US" altLang="ko-KR" sz="45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78513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5C9D3457-B722-41DC-A8B9-49D2A88F4458}"/>
              </a:ext>
            </a:extLst>
          </p:cNvPr>
          <p:cNvSpPr/>
          <p:nvPr/>
        </p:nvSpPr>
        <p:spPr bwMode="auto">
          <a:xfrm>
            <a:off x="-399121" y="5127716"/>
            <a:ext cx="12990243" cy="17266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2000">
                <a:schemeClr val="accent3">
                  <a:lumMod val="89000"/>
                </a:schemeClr>
              </a:gs>
              <a:gs pos="72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lin ang="54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D11503-709F-447C-AEBC-873C7AE647F0}"/>
              </a:ext>
            </a:extLst>
          </p:cNvPr>
          <p:cNvSpPr txBox="1"/>
          <p:nvPr/>
        </p:nvSpPr>
        <p:spPr>
          <a:xfrm>
            <a:off x="191344" y="5229200"/>
            <a:ext cx="1221903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5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채우소서 내 영혼이 세상 유혹 </a:t>
            </a:r>
            <a:endParaRPr lang="en-US" altLang="ko-KR" sz="4500" dirty="0" smtClean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  <a:p>
            <a:r>
              <a:rPr lang="ko-KR" altLang="en-US" sz="4500" dirty="0" smtClean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000000"/>
                </a:solidFill>
                <a:effectLst>
                  <a:glow>
                    <a:srgbClr val="000000">
                      <a:lumMod val="50000"/>
                      <a:lumOff val="50000"/>
                      <a:alpha val="60000"/>
                    </a:srgbClr>
                  </a:glow>
                </a:effectLst>
              </a:rPr>
              <a:t>다 이기고 오직 주만 나타내도록 </a:t>
            </a:r>
            <a:endParaRPr lang="ko-KR" altLang="en-US" sz="4500" dirty="0">
              <a:ln w="22225">
                <a:solidFill>
                  <a:srgbClr val="000000"/>
                </a:solidFill>
                <a:prstDash val="solid"/>
              </a:ln>
              <a:solidFill>
                <a:srgbClr val="000000"/>
              </a:solidFill>
              <a:effectLst>
                <a:glow>
                  <a:srgbClr val="000000">
                    <a:lumMod val="50000"/>
                    <a:lumOff val="50000"/>
                    <a:alpha val="6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90460916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연세제목체"/>
        <a:ea typeface="연세제목체"/>
        <a:cs typeface=""/>
      </a:majorFont>
      <a:minorFont>
        <a:latin typeface="-윤고딕130"/>
        <a:ea typeface="-윤고딕130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연세제목체"/>
        <a:ea typeface="연세제목체"/>
        <a:cs typeface=""/>
      </a:majorFont>
      <a:minorFont>
        <a:latin typeface="-윤고딕130"/>
        <a:ea typeface="-윤고딕130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11574</TotalTime>
  <Words>469</Words>
  <Application>Microsoft Office PowerPoint</Application>
  <PresentationFormat>와이드스크린</PresentationFormat>
  <Paragraphs>101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48</vt:i4>
      </vt:variant>
    </vt:vector>
  </HeadingPairs>
  <TitlesOfParts>
    <vt:vector size="56" baseType="lpstr">
      <vt:lpstr>HY울릉도M</vt:lpstr>
      <vt:lpstr>HY헤드라인M</vt:lpstr>
      <vt:lpstr>굴림</vt:lpstr>
      <vt:lpstr>맑은 고딕</vt:lpstr>
      <vt:lpstr>연세제목체</vt:lpstr>
      <vt:lpstr>-윤고딕130</vt:lpstr>
      <vt:lpstr>기본 디자인</vt:lpstr>
      <vt:lpstr>1_기본 디자인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은혜로다 주의 은혜</dc:title>
  <dc:creator>family</dc:creator>
  <cp:lastModifiedBy>user</cp:lastModifiedBy>
  <cp:revision>832</cp:revision>
  <dcterms:created xsi:type="dcterms:W3CDTF">2014-01-24T08:02:57Z</dcterms:created>
  <dcterms:modified xsi:type="dcterms:W3CDTF">2021-04-07T22:37:43Z</dcterms:modified>
</cp:coreProperties>
</file>