
<file path=[Content_Types].xml><?xml version="1.0" encoding="utf-8"?>
<Types xmlns="http://schemas.openxmlformats.org/package/2006/content-types">
  <Default Extension="bin" ContentType="application/vnd.ms-office.vbaProject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4895" autoAdjust="0"/>
    <p:restoredTop sz="94660"/>
  </p:normalViewPr>
  <p:slideViewPr>
    <p:cSldViewPr snapToGrid="0">
      <p:cViewPr varScale="1">
        <p:scale>
          <a:sx n="56" d="100"/>
          <a:sy n="56" d="100"/>
        </p:scale>
        <p:origin x="34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8CFBBB-E8EF-496D-B73F-9DF3800988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BCD1C2F-2809-4BF1-BB78-D6428F73F4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257074B-7966-4443-9BB6-88EB3C202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1F52-1703-4247-B4F6-9B74848F8EC7}" type="datetimeFigureOut">
              <a:rPr lang="ko-KR" altLang="en-US" smtClean="0"/>
              <a:t>2026-06-19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E2A727D-9A01-4AB2-8727-66A3DF2C35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D880791-942D-4A25-92AE-50447453E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8C23-822E-4A7B-BD96-F9AA11923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5992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F75C0BE-E035-452D-BD85-91B3897BF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CC53649-F9E1-4D35-878C-62B7E367D4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64E3922-8588-481B-9F95-54C7DF76D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1F52-1703-4247-B4F6-9B74848F8EC7}" type="datetimeFigureOut">
              <a:rPr lang="ko-KR" altLang="en-US" smtClean="0"/>
              <a:t>2026-06-19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A67125A-1437-4D82-BCD5-49B3663FD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B4EFA8E-8E2C-474E-8A84-EE8F78B0E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8C23-822E-4A7B-BD96-F9AA11923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3950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0B9136-07B5-4B87-85FD-B242CEAF8A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FBA06C0-2892-4B75-ADB8-D6A9EB01A4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767C00-32EB-46D0-AD59-A8CEB1D473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1F52-1703-4247-B4F6-9B74848F8EC7}" type="datetimeFigureOut">
              <a:rPr lang="ko-KR" altLang="en-US" smtClean="0"/>
              <a:t>2026-06-19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2C8FB8-ACAD-4968-A17F-7111687EC4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929EB95-8E63-4DED-B078-B0285B3B0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8C23-822E-4A7B-BD96-F9AA11923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8685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7A97179-7CFC-42C0-AB13-E0DC1FDA1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2CF8640-FA5E-40D1-B29E-F7CD4B9182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D004A56-3129-449C-BE69-C6F888B30D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83F563C-5935-4609-8575-7A0CAD9D3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1F52-1703-4247-B4F6-9B74848F8EC7}" type="datetimeFigureOut">
              <a:rPr lang="ko-KR" altLang="en-US" smtClean="0"/>
              <a:t>2026-06-19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0D77DE1-FC2E-4B6C-8F71-70423C19B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63E4F39-853F-456F-ACC3-156744F39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8C23-822E-4A7B-BD96-F9AA11923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8351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DACF460-921E-4B99-B423-4F9E867D4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3DBD94C-243B-4B7F-BA9B-B899DAB462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7FB6B5D-37D6-470C-8678-A9D404AB3B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D812106-6718-446E-8081-BAF7190A34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9C0E071A-3FD1-4496-B2EC-FC417D1D2F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9223E0E9-54DA-44DC-A0AB-5A520315F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1F52-1703-4247-B4F6-9B74848F8EC7}" type="datetimeFigureOut">
              <a:rPr lang="ko-KR" altLang="en-US" smtClean="0"/>
              <a:t>2026-06-19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19FA298-9CA6-4006-B110-1C1288A06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8A5AA36-F13D-457C-B63C-10F63B501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8C23-822E-4A7B-BD96-F9AA11923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9412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D293CAA-0E90-4985-B49E-0721E8B10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0D619BE-1F71-432C-94E4-B39062B28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1F52-1703-4247-B4F6-9B74848F8EC7}" type="datetimeFigureOut">
              <a:rPr lang="ko-KR" altLang="en-US" smtClean="0"/>
              <a:t>2026-06-19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04CE5292-5AEE-4C2F-A1DD-CE19FFA76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2A73855-B987-4D2C-A616-03B339ABA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8C23-822E-4A7B-BD96-F9AA11923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3469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C92D7105-677E-4A56-842A-E65426C1D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1F52-1703-4247-B4F6-9B74848F8EC7}" type="datetimeFigureOut">
              <a:rPr lang="ko-KR" altLang="en-US" smtClean="0"/>
              <a:t>2026-06-19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672142A-388F-4756-BD83-A77A85CA5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3CD21E5-08A0-48CF-AB9B-C38970BEB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8C23-822E-4A7B-BD96-F9AA11923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5984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B8568F4-33F3-409B-8732-6715104B44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5F1B26C-10C5-417A-B440-8CF2B89B2C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5615CF5-B875-4DD2-A382-7F06D82F1B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8A897A5-BD9F-49CE-A00A-51B9ACB58C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1F52-1703-4247-B4F6-9B74848F8EC7}" type="datetimeFigureOut">
              <a:rPr lang="ko-KR" altLang="en-US" smtClean="0"/>
              <a:t>2026-06-19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164560D-C745-4C30-A94D-E5869835E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37ABBB1-7787-417A-8C05-C6D40C268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8C23-822E-4A7B-BD96-F9AA11923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6427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8FEC31-9BAD-4BA5-BA14-9BFC0EDF4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588D54DD-FE18-4DB8-8998-4AD5313A6F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42A1BDC-A549-4CD4-A6DD-830DE466FB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194B58F-E786-4B4B-B184-990FAA0B2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1F52-1703-4247-B4F6-9B74848F8EC7}" type="datetimeFigureOut">
              <a:rPr lang="ko-KR" altLang="en-US" smtClean="0"/>
              <a:t>2026-06-19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3C91709-3F66-4CDE-BF5E-8126D09C5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16431A4-986A-4D15-A709-ADD2DF27B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8C23-822E-4A7B-BD96-F9AA11923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0986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9CEDD95-E68E-4A6A-BAAB-CB5E33927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DEC7C57-4AD5-4C57-B1C3-B5A7E093C9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1129CB-6FA0-4105-BD40-662F10E5F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1F52-1703-4247-B4F6-9B74848F8EC7}" type="datetimeFigureOut">
              <a:rPr lang="ko-KR" altLang="en-US" smtClean="0"/>
              <a:t>2026-06-19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392BECE-5E61-4A73-97F7-FCF103DEC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8466C4F-8EB0-49FD-A17A-84863B350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8C23-822E-4A7B-BD96-F9AA11923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9562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BC94A3CF-B00F-4339-A76A-F3649CFD41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9AC2B82-E662-464F-BF02-7AC5A20DDC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48AA046-3404-4436-B698-EC52C71B0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1F52-1703-4247-B4F6-9B74848F8EC7}" type="datetimeFigureOut">
              <a:rPr lang="ko-KR" altLang="en-US" smtClean="0"/>
              <a:t>2026-06-19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3701A84-AB6E-456C-90B3-273E2EF46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02B2BFA-9A2D-4C70-81B2-8899BDFE7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8C23-822E-4A7B-BD96-F9AA11923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5779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C820169A-8582-4797-9242-B43306710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FBBD0BD-D594-41AB-8299-24AA07F160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BB76DC9-E8D7-4C10-A9ED-6C274A44A0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121F52-1703-4247-B4F6-9B74848F8EC7}" type="datetimeFigureOut">
              <a:rPr lang="ko-KR" altLang="en-US" smtClean="0"/>
              <a:t>2026-06-19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23D9904-E317-45AC-803D-9862F75955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F27A291-50C2-40FC-923C-3366890A12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88C23-822E-4A7B-BD96-F9AA11923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0678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6F78A80E-49B1-97E6-FAAC-3C60866DADE6}"/>
              </a:ext>
            </a:extLst>
          </p:cNvPr>
          <p:cNvGraphicFramePr>
            <a:graphicFrameLocks noGrp="1"/>
          </p:cNvGraphicFramePr>
          <p:nvPr/>
        </p:nvGraphicFramePr>
        <p:xfrm>
          <a:off x="5423655" y="1825638"/>
          <a:ext cx="1344690" cy="4351311"/>
        </p:xfrm>
        <a:graphic>
          <a:graphicData uri="http://schemas.openxmlformats.org/drawingml/2006/table">
            <a:tbl>
              <a:tblPr/>
              <a:tblGrid>
                <a:gridCol w="389477">
                  <a:extLst>
                    <a:ext uri="{9D8B030D-6E8A-4147-A177-3AD203B41FA5}">
                      <a16:colId xmlns:a16="http://schemas.microsoft.com/office/drawing/2014/main" val="360394376"/>
                    </a:ext>
                  </a:extLst>
                </a:gridCol>
                <a:gridCol w="955213">
                  <a:extLst>
                    <a:ext uri="{9D8B030D-6E8A-4147-A177-3AD203B41FA5}">
                      <a16:colId xmlns:a16="http://schemas.microsoft.com/office/drawing/2014/main" val="4016464376"/>
                    </a:ext>
                  </a:extLst>
                </a:gridCol>
              </a:tblGrid>
              <a:tr h="11087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제목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가사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484788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나의 죄를 씻기는 예수의 피밖에 없네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나의 죄를 씻기는 예수의 피밖에 없네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다시 성케 하기도 예수의 피밖에 없네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1914313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예수의 흘린 피 날 희게 하오니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귀하고 귀하다 예수의 피밖에 없네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9658491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나를 정케 하기는 예수의 피밖에 없네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사죄하는 증거도 예수의 피밖에 없네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2863080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예수의 흘린 피 날 희게 하오니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귀하고 귀하다 예수의 피밖에 없네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6676144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나의 죄속하기는 예수의 피밖에 없네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나는 공로 없도다 예수의 피밖에 없네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6820239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예수의 흘린 피 날 희게 하오니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귀하고 귀하다 예수의 피밖에 없네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6581942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평안함과 소망은 예수의 피밖에 없네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나의 의는 이것 뿐 예수의 피밖에 없네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6569356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예수의 흘린 피 날 희게 하오니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귀하고 귀하다 예수의 피밖에 없네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7000718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영원토록 내 할 말 예수의 피밖에 없네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나의 찬미 제목은 예수의 피밖에 없네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7768080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예수의 흘린 피 날 희게 하오니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귀하고 귀하다 예수의 피밖에 없네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0584997"/>
                  </a:ext>
                </a:extLst>
              </a:tr>
              <a:tr h="37526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6341220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주의 보좌로 나아갈 때에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주의 보좌로 나아갈때에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어떻게 나가야할까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4362350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나를 구원한 주의 십자가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그것을 믿으며 가네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8668812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주의 보좌로 나아갈때에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 여전히 부족하나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1641362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나를 부르신 주의 그 사랑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그것을 믿으며 가네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311218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자격없는 내 힘이 아닌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오직 예수님의 보혈로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3455296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자격없는 내 힘이 아닌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오직 예수님의 보혈로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17064679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십자가의 보혈 완전하신 사랑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힘 입어 나아갑니다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1308101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십자가의 보혈 완전하신 사랑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힘 입어 예배합니다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1149805"/>
                  </a:ext>
                </a:extLst>
              </a:tr>
              <a:tr h="37526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4918664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완전하신 나의 주(예배합니다)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완전하신 나의 주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의의 길로 날 인도하소서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8518189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행하신 모든 일 주님의 영광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 경배합니다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0095086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예배합니다 찬양합니다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주님만 날 다스리소서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4595906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예배합니다 찬양합니다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주님 홀로 높임 받으소서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51588917"/>
                  </a:ext>
                </a:extLst>
              </a:tr>
              <a:tr h="37526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8748368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내게로부터 눈을 들어 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주를 보기 시작할 때 주의 일을 보겠네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3271508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작은 마음 돌이키사 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하늘의 꿈꾸게 하네 주님을 볼 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1549550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모든 시선을 주님께 드리고 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살아계신 하나님을 느낄 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2503049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삶은 주의 역사가 되고 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하나님이 일하기 시작하네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3007963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성령이 나를 변화시켜 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모든 두렴 사라질 때 주의 일을 보겠네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2097043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황폐한 땅 한 가운데서 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주님 마음 알게되리 주님을 볼 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1491818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모든 시선을 주님께 드리고 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전능하신 하나님을 느낄 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5185475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세상은 주의 나라가 되고 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하나님이 일하기 시작하네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74750"/>
                  </a:ext>
                </a:extLst>
              </a:tr>
              <a:tr h="37526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주님의 영광 임하네 주볼 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48555578"/>
                  </a:ext>
                </a:extLst>
              </a:tr>
              <a:tr h="37526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02209671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보혈 세상의 모든 헛된 외침보다(보혈의 피밖에)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보혈 세상의 모든 헛된 외침보다 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능력있는 말씀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3762965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날 의롭다 하며 날 보호하시네 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예수의 보혈, 보혈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8096083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보혈 세상의 모든 헛된 외침보다 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능력있는 말씀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9263642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우리 죄를 씻기고 다시 온전케 하는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예수 피밖에 예수의 피밖에 없네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9629310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우릴 정결케 하여 친구되게 하시는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예수 피밖에 예수의 피밖에 없네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8720542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십자가 은혜의 증거 주마음 알게 해 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우리 길 되시네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6886255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담대히 나가네 세상의지 않고 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오직 주보혈로, 보혈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4856632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우리 죄를 씻기고 다시 온전케 하는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예수 피밖에 예수의 피밖에 없네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8020529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우릴 정결케 하여 친구되게 하시는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예수 피밖에 예수의 피밖에 없네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9492335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 보혈 감사해 주의 보혈 감사해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예수 피밖에 예수의 피밖에 없네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2051304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 보혈 찬양해 주의 보혈 찬양해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예수 피밖에 예수의 피밖에 없네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3220049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주의 보혈 능력있도다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주의 피 믿으오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1683528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주의 보혈 그 어린양의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매우 귀중한 피로다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06600947"/>
                  </a:ext>
                </a:extLst>
              </a:tr>
              <a:tr h="37526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2635126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우리 죄 위해 죽으신 주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우리 죄 위해 죽으신 주 십자가 그 사랑 감사하네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날마다 주의 형상대로 변화되리라 십자가 우릴 새롭게하리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8068964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놀라운 사랑 찬양하리라 우리를 위해 생명주셨네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놀라운 사랑 찬양하리라 십자가의 그 능력 십자가의 그 능력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0350858"/>
                  </a:ext>
                </a:extLst>
              </a:tr>
              <a:tr h="37526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1747041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원하고 바라고 기도합니다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 세상을 살아가는 동안에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나의 힘을 의지할 수 없으니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9962906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기도하고 낙심하지 말 것은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주께서 참소망이 되심이라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7738389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하나님의 꿈이 나의 비전이 되고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예수님의 성품이 나의 인격이 되고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5428899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성령님의 권능이 나의 능력이 되길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원하고 바라고 기도합니다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1548086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주의 길을 걸어가는 동안에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세상의 것 의지할 수 없으니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142570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감사하고 낙심하지 말 것은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주께서 참기쁨이 되심이라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9588660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하나님의 꿈이 나의 비전이 되고</a:t>
                      </a:r>
                      <a:b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예수님의 성품이 나의 인격이 되고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4000883"/>
                  </a:ext>
                </a:extLst>
              </a:tr>
              <a:tr h="7505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ko-KR" sz="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성령님의 권능이 나의 능력이 되길</a:t>
                      </a:r>
                      <a:br>
                        <a:rPr lang="ko-KR" sz="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sz="2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원하고 바라고 기도합니다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98534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8689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1FFD053-D191-4F49-B776-0360A491F602}"/>
              </a:ext>
            </a:extLst>
          </p:cNvPr>
          <p:cNvSpPr txBox="1"/>
          <p:nvPr/>
        </p:nvSpPr>
        <p:spPr>
          <a:xfrm>
            <a:off x="441997" y="4743810"/>
            <a:ext cx="8310282" cy="523220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ln w="3175">
                  <a:solidFill>
                    <a:schemeClr val="tx1"/>
                  </a:solidFill>
                </a:ln>
                <a:solidFill>
                  <a:srgbClr val="FFFF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Shape 1</a:t>
            </a:r>
            <a:endParaRPr lang="ko-KR" altLang="en-US" sz="2800" b="1" dirty="0">
              <a:ln w="3175">
                <a:solidFill>
                  <a:schemeClr val="tx1"/>
                </a:solidFill>
              </a:ln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A9739C-0AC5-4202-95DD-FE1578AA1E9E}"/>
              </a:ext>
            </a:extLst>
          </p:cNvPr>
          <p:cNvSpPr txBox="1"/>
          <p:nvPr/>
        </p:nvSpPr>
        <p:spPr>
          <a:xfrm>
            <a:off x="405354" y="5229322"/>
            <a:ext cx="12192001" cy="677108"/>
          </a:xfrm>
          <a:prstGeom prst="rect">
            <a:avLst/>
          </a:prstGeom>
          <a:noFill/>
          <a:ln w="3175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altLang="ko-KR" sz="3800" b="1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Shape 2</a:t>
            </a:r>
            <a:endParaRPr lang="ko-KR" altLang="en-US" sz="3800" b="1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933549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28387</TotalTime>
  <Words>637</Words>
  <Application>Microsoft Office PowerPoint</Application>
  <PresentationFormat>와이드스크린</PresentationFormat>
  <Paragraphs>124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HY헤드라인M</vt:lpstr>
      <vt:lpstr>맑은 고딕</vt:lpstr>
      <vt:lpstr>Arial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주진</dc:creator>
  <cp:lastModifiedBy>주찬</cp:lastModifiedBy>
  <cp:revision>198</cp:revision>
  <dcterms:created xsi:type="dcterms:W3CDTF">2021-06-04T06:41:18Z</dcterms:created>
  <dcterms:modified xsi:type="dcterms:W3CDTF">2026-06-18T21:43:21Z</dcterms:modified>
</cp:coreProperties>
</file>