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1629" r:id="rId3"/>
    <p:sldId id="330" r:id="rId4"/>
    <p:sldId id="307" r:id="rId5"/>
    <p:sldId id="306" r:id="rId6"/>
    <p:sldId id="305" r:id="rId7"/>
    <p:sldId id="304" r:id="rId8"/>
    <p:sldId id="303" r:id="rId9"/>
    <p:sldId id="302" r:id="rId10"/>
    <p:sldId id="301" r:id="rId11"/>
    <p:sldId id="300" r:id="rId12"/>
    <p:sldId id="299" r:id="rId13"/>
    <p:sldId id="298" r:id="rId14"/>
    <p:sldId id="297" r:id="rId15"/>
    <p:sldId id="296" r:id="rId16"/>
    <p:sldId id="295" r:id="rId17"/>
    <p:sldId id="294" r:id="rId18"/>
    <p:sldId id="293" r:id="rId19"/>
    <p:sldId id="292" r:id="rId20"/>
    <p:sldId id="291" r:id="rId21"/>
    <p:sldId id="290" r:id="rId22"/>
    <p:sldId id="289" r:id="rId23"/>
    <p:sldId id="288" r:id="rId24"/>
    <p:sldId id="287" r:id="rId25"/>
    <p:sldId id="286" r:id="rId26"/>
    <p:sldId id="285" r:id="rId27"/>
    <p:sldId id="284" r:id="rId28"/>
    <p:sldId id="283" r:id="rId29"/>
    <p:sldId id="282" r:id="rId30"/>
    <p:sldId id="281" r:id="rId31"/>
    <p:sldId id="280" r:id="rId32"/>
    <p:sldId id="279" r:id="rId33"/>
    <p:sldId id="278" r:id="rId34"/>
    <p:sldId id="277" r:id="rId35"/>
    <p:sldId id="276" r:id="rId36"/>
    <p:sldId id="275" r:id="rId37"/>
    <p:sldId id="274" r:id="rId38"/>
    <p:sldId id="273" r:id="rId39"/>
    <p:sldId id="272" r:id="rId40"/>
    <p:sldId id="271" r:id="rId41"/>
    <p:sldId id="270" r:id="rId42"/>
    <p:sldId id="269" r:id="rId43"/>
    <p:sldId id="268" r:id="rId44"/>
    <p:sldId id="267" r:id="rId45"/>
    <p:sldId id="266" r:id="rId46"/>
    <p:sldId id="265" r:id="rId47"/>
    <p:sldId id="264" r:id="rId48"/>
    <p:sldId id="263" r:id="rId49"/>
    <p:sldId id="262" r:id="rId50"/>
    <p:sldId id="261" r:id="rId51"/>
    <p:sldId id="260" r:id="rId52"/>
    <p:sldId id="259" r:id="rId53"/>
    <p:sldId id="258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2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8101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296296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742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742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7568597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8CFBBB-E8EF-496D-B73F-9DF380098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BCD1C2F-2809-4BF1-BB78-D6428F73F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57074B-7966-4443-9BB6-88EB3C2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2A727D-9A01-4AB2-8727-66A3DF2C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880791-942D-4A25-92AE-50447453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56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75C0BE-E035-452D-BD85-91B3897B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53649-F9E1-4D35-878C-62B7E367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4E3922-8588-481B-9F95-54C7DF76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67125A-1437-4D82-BCD5-49B3663F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4EFA8E-8E2C-474E-8A84-EE8F78B0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546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0B9136-07B5-4B87-85FD-B242CEAF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BA06C0-2892-4B75-ADB8-D6A9EB01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767C00-32EB-46D0-AD59-A8CEB1D4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2C8FB8-ACAD-4968-A17F-7111687E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29EB95-8E63-4DED-B078-B0285B3B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927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97179-7CFC-42C0-AB13-E0DC1FDA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CF8640-FA5E-40D1-B29E-F7CD4B918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004A56-3129-449C-BE69-C6F888B3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3F563C-5935-4609-8575-7A0CAD9D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D77DE1-FC2E-4B6C-8F71-70423C1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3E4F39-853F-456F-ACC3-156744F3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705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CF460-921E-4B99-B423-4F9E867D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DBD94C-243B-4B7F-BA9B-B899DAB4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FB6B5D-37D6-470C-8678-A9D404AB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D812106-6718-446E-8081-BAF7190A3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C0E071A-3FD1-4496-B2EC-FC417D1D2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23E0E9-54DA-44DC-A0AB-5A520315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19FA298-9CA6-4006-B110-1C1288A0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A5AA36-F13D-457C-B63C-10F63B50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427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93CAA-0E90-4985-B49E-0721E8B1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0D619BE-1F71-432C-94E4-B39062B2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CE5292-5AEE-4C2F-A1DD-CE19FFA7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A73855-B987-4D2C-A616-03B339A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716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92D7105-677E-4A56-842A-E65426C1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72142A-388F-4756-BD83-A77A85CA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CD21E5-08A0-48CF-AB9B-C38970BE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12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568F4-33F3-409B-8732-6715104B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F1B26C-10C5-417A-B440-8CF2B89B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615CF5-B875-4DD2-A382-7F06D82F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A897A5-BD9F-49CE-A00A-51B9ACB5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64560D-C745-4C30-A94D-E5869835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7ABBB1-7787-417A-8C05-C6D40C26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653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60"/>
            <a:ext cx="12192000" cy="5516562"/>
          </a:xfrm>
        </p:spPr>
        <p:txBody>
          <a:bodyPr/>
          <a:lstStyle>
            <a:lvl1pPr>
              <a:buNone/>
              <a:defRPr>
                <a:latin typeface="HY울릉도M" pitchFamily="18" charset="-127"/>
                <a:ea typeface="HY울릉도M" pitchFamily="18" charset="-127"/>
              </a:defRPr>
            </a:lvl1pPr>
            <a:lvl2pPr>
              <a:defRPr>
                <a:latin typeface="HY울릉도M" pitchFamily="18" charset="-127"/>
                <a:ea typeface="HY울릉도M" pitchFamily="18" charset="-127"/>
              </a:defRPr>
            </a:lvl2pPr>
            <a:lvl3pPr>
              <a:defRPr>
                <a:latin typeface="HY울릉도M" pitchFamily="18" charset="-127"/>
                <a:ea typeface="HY울릉도M" pitchFamily="18" charset="-127"/>
              </a:defRPr>
            </a:lvl3pPr>
            <a:lvl4pPr>
              <a:defRPr>
                <a:latin typeface="HY울릉도M" pitchFamily="18" charset="-127"/>
                <a:ea typeface="HY울릉도M" pitchFamily="18" charset="-127"/>
              </a:defRPr>
            </a:lvl4pPr>
            <a:lvl5pPr>
              <a:defRPr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847833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8FEC31-9BAD-4BA5-BA14-9BFC0EDF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8D54DD-FE18-4DB8-8998-4AD5313A6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2A1BDC-A549-4CD4-A6DD-830DE466F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94B58F-E786-4B4B-B184-990FAA0B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C91709-3F66-4CDE-BF5E-8126D09C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431A4-986A-4D15-A709-ADD2DF27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1066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EDD95-E68E-4A6A-BAAB-CB5E3392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EC7C57-4AD5-4C57-B1C3-B5A7E093C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1129CB-6FA0-4105-BD40-662F10E5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92BECE-5E61-4A73-97F7-FCF103DE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466C4F-8EB0-49FD-A17A-84863B35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65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94A3CF-B00F-4339-A76A-F3649CFD4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AC2B82-E662-464F-BF02-7AC5A20DD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8AA046-3404-4436-B698-EC52C71B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701A84-AB6E-456C-90B3-273E2EF4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2B2BFA-9A2D-4C70-81B2-8899BDFE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19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75523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440899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4686563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103456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0952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919667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070348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115889"/>
            <a:ext cx="119041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1219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302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9pPr>
    </p:titleStyle>
    <p:bodyStyle>
      <a:lvl1pPr marL="342900" indent="-342900" algn="ctr" rtl="0" eaLnBrk="0" fontAlgn="base" latinLnBrk="1" hangingPunct="0">
        <a:spcBef>
          <a:spcPct val="50000"/>
        </a:spcBef>
        <a:spcAft>
          <a:spcPct val="0"/>
        </a:spcAft>
        <a:buChar char="•"/>
        <a:defRPr kumimoji="1"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820169A-8582-4797-9242-B4330671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BBD0BD-D594-41AB-8299-24AA07F1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B76DC9-E8D7-4C10-A9ED-6C274A44A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3D9904-E317-45AC-803D-9862F7595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27A291-50C2-40FC-923C-3366890A1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00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20000"/>
                <a:lumOff val="80000"/>
                <a:alpha val="2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E7D353-A681-498F-991F-3D9F7DB7E9A2}"/>
              </a:ext>
            </a:extLst>
          </p:cNvPr>
          <p:cNvSpPr txBox="1"/>
          <p:nvPr/>
        </p:nvSpPr>
        <p:spPr>
          <a:xfrm>
            <a:off x="-1950742" y="805673"/>
            <a:ext cx="5887350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4400" b="1" dirty="0" err="1">
                <a:ln w="3175">
                  <a:solidFill>
                    <a:prstClr val="black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</a:rPr>
              <a:t>복음충신교회</a:t>
            </a:r>
            <a:endParaRPr lang="en-US" altLang="ko-KR" sz="4800" b="1" dirty="0">
              <a:ln w="3175">
                <a:solidFill>
                  <a:prstClr val="black"/>
                </a:solidFill>
              </a:ln>
              <a:solidFill>
                <a:srgbClr val="4472C4">
                  <a:lumMod val="50000"/>
                </a:srgbClr>
              </a:solidFill>
            </a:endParaRPr>
          </a:p>
          <a:p>
            <a:pPr algn="r">
              <a:defRPr/>
            </a:pPr>
            <a:r>
              <a:rPr lang="ko-KR" altLang="en-US" sz="4800" b="1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03505-1E2C-47ED-AE6D-91312422A042}"/>
              </a:ext>
            </a:extLst>
          </p:cNvPr>
          <p:cNvSpPr txBox="1"/>
          <p:nvPr/>
        </p:nvSpPr>
        <p:spPr>
          <a:xfrm>
            <a:off x="453236" y="1501933"/>
            <a:ext cx="6220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800" b="1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</a:rPr>
              <a:t>한밤의 기도회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A9C5AE-49DC-47CE-8EEB-B708A5C27A93}"/>
              </a:ext>
            </a:extLst>
          </p:cNvPr>
          <p:cNvSpPr/>
          <p:nvPr/>
        </p:nvSpPr>
        <p:spPr>
          <a:xfrm>
            <a:off x="453237" y="2287211"/>
            <a:ext cx="348337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A2A43E-A337-58A4-07E9-1860BD1C8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b="15514"/>
          <a:stretch/>
        </p:blipFill>
        <p:spPr>
          <a:xfrm>
            <a:off x="1744072" y="1837344"/>
            <a:ext cx="10287000" cy="4896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09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천국은 마치 밭에 감추인 보화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땅속에 묻힌 아무도 모르는 보석이라네</a:t>
            </a:r>
            <a:r>
              <a:rPr kumimoji="0" lang="en-US" altLang="ko-KR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~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72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그보석 발견한 사람은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기뻐뛰며 집에 돌아가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32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집 팔고 땅 팔고 냉장고 팔아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기여이 그 밭을 사고 말꺼야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6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가는 길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가는 길 주님 인도 하시네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그는 보이지 않아도 날 위해 일하시네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7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나의 인도자 항상 함께하시네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사랑과 힘 베푸시며 인도하시네 인도하시네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89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광야에 길을 만드시고 날 인도해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사막에 강 만드신 것 보라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06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하늘과 땅 변해도 주의 말씀 영원히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삶 속에 새 일을 행하리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03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 주님이 더욱 필요해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 주님이 더욱 필요해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이전보다 내 입술의 말보다 더욱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8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표현할 수 없네 주가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필요해 필요해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24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호흡보다 나의 노래보다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생명보다 주가 필요해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4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472" y="692696"/>
            <a:ext cx="11089232" cy="294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경건한 마음으로 기도하며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예배를 준비합시다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7026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세월이 흘러도 주곁에 거하리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결코 돌아가지 않으리 옛 삶으로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1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시선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내게로부터 눈을 들어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주를 보기 시작할 때 주의 일을 보겠네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5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작은 마음 돌이키사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하늘의 꿈꾸게 하네 주님을 볼 때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45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시선을 주님께 드리고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살아계신 하나님을 느낄 때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01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삶은 주의 역사가 되고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하나님이 일하기 시작하네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69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성령이 나를 변화시켜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두렴 사라질 때 주의 일을 보겠네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201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황폐한 땅 한 가운데서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마음 알게되리 주님을 볼 때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38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시선을 주님께 드리고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전능하신 하나님을 느낄 때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471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세상은 주의 나라가 되고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하나님이 일하기 시작하네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07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주님의 영광 임하네 주볼 때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3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슬픈 마음있는 사람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슬픈 마음있는 사람 예수 이름 믿으면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영원토록 변함없는 기쁜 마음 얻으리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39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270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소원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내가 주의 장막을 사모합니다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오직 주의 임재를 갈망합니다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47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집에서의 하루가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다른 곳의 천날보다 좋으니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07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주사랑 안에 머물며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사랑 노래 합니다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975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평생에 단 한가지 소원 주의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아름다우심 보며 사랑노래 하는 것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3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왕되신 주님의 얼굴 구하며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주사랑 안에 머물러 사랑노래 합니다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851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빛나는 왕의 왕 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빛나는 왕의 왕 영광의 주님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온 땅 기뻐하라 온 땅 기뻐하라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39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광채의 옷 입고 어두움 물리쳐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저 원수는 떠네 저 원수는 떠네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4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위대하신 주 찬양해 위대하신 주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모두 알게 되리라 위대하신 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876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영원한 주의 주 시간의 주관자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알파와 오메가 알파와 오메가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00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이름은 세상의 소망이요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이름은 천국의 기쁨일세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690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삼위의 하나님 아바 성령 예수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사자와 어린 양 사자와 어린 양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140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위대하신 주 찬양해 위대하신 주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모두 알게 되리라 위대하신 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027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이름 위에 뛰어나신 이름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 찬양해 위대하신 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951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선포하라 부활하신 영광의 주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선포하라 부활하신 영광의 주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아름다운 영광의 주를 보라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32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보좌에 앉으신 그 어린 양 예수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 무릎꿇고서 주 경배하리라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103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선포하라 부활하신 영광의 주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하나님과 화목하게 하신 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62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찬송과 존귀와 영광과 능력을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영원 영원토록 받아주옵소서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341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하나님은 우리의 피난처가 되시며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하나님은 우리의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피난처가 되시며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913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환란중에 우리의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힘과 도움이시라 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556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너희는 가만히 있어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주가 하나님됨 알찌어다 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8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존귀하신 주의 이름 우리 기쁨되도다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품에 안길 때에 기뻐 찬송부르리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309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열방과 세계 가운데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주가 높임을 받으리라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06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사랑합니다 내 아버지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찬양합니다 내 온맘다하여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766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선포합니다 예수 그리스도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오심을 기다리며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7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이름은 세상의 소망이요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이름은 천국의 기쁨일세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 갈 길 다간 후에 보좌 앞에 나아가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왕의 왕께 경배하며 면류관을 드리리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22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이름은 세상의 소망이요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이름은 천국의 기쁨일세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64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천국은 마치 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천국은 마치 밭에 감추인 보화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땅속에 묻힌 아무도 모르는 보석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610117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연세제목체"/>
        <a:ea typeface="연세제목체"/>
        <a:cs typeface=""/>
      </a:majorFont>
      <a:minorFont>
        <a:latin typeface="-윤고딕130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552</Words>
  <Application>Microsoft Office PowerPoint</Application>
  <PresentationFormat>와이드스크린</PresentationFormat>
  <Paragraphs>104</Paragraphs>
  <Slides>52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52</vt:i4>
      </vt:variant>
    </vt:vector>
  </HeadingPairs>
  <TitlesOfParts>
    <vt:vector size="61" baseType="lpstr">
      <vt:lpstr>HY울릉도M</vt:lpstr>
      <vt:lpstr>HY헤드라인M</vt:lpstr>
      <vt:lpstr>굴림</vt:lpstr>
      <vt:lpstr>맑은 고딕</vt:lpstr>
      <vt:lpstr>연세제목체</vt:lpstr>
      <vt:lpstr>-윤고딕130</vt:lpstr>
      <vt:lpstr>Arial</vt:lpstr>
      <vt:lpstr>1_기본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주진</dc:creator>
  <cp:lastModifiedBy>lwt</cp:lastModifiedBy>
  <cp:revision>68</cp:revision>
  <dcterms:created xsi:type="dcterms:W3CDTF">2021-06-09T15:28:19Z</dcterms:created>
  <dcterms:modified xsi:type="dcterms:W3CDTF">2024-06-28T08:19:04Z</dcterms:modified>
</cp:coreProperties>
</file>