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4" r:id="rId5"/>
  </p:sldMasterIdLst>
  <p:notesMasterIdLst>
    <p:notesMasterId r:id="rId184"/>
  </p:notesMasterIdLst>
  <p:sldIdLst>
    <p:sldId id="1628" r:id="rId6"/>
    <p:sldId id="1666" r:id="rId7"/>
    <p:sldId id="1807" r:id="rId8"/>
    <p:sldId id="504" r:id="rId9"/>
    <p:sldId id="1805" r:id="rId10"/>
    <p:sldId id="1806" r:id="rId11"/>
    <p:sldId id="1667" r:id="rId12"/>
    <p:sldId id="314" r:id="rId13"/>
    <p:sldId id="312" r:id="rId14"/>
    <p:sldId id="310" r:id="rId15"/>
    <p:sldId id="308" r:id="rId16"/>
    <p:sldId id="2233" r:id="rId17"/>
    <p:sldId id="306" r:id="rId18"/>
    <p:sldId id="274" r:id="rId19"/>
    <p:sldId id="273" r:id="rId20"/>
    <p:sldId id="272" r:id="rId21"/>
    <p:sldId id="271" r:id="rId22"/>
    <p:sldId id="270" r:id="rId23"/>
    <p:sldId id="269" r:id="rId24"/>
    <p:sldId id="268" r:id="rId25"/>
    <p:sldId id="267" r:id="rId26"/>
    <p:sldId id="266" r:id="rId27"/>
    <p:sldId id="265" r:id="rId28"/>
    <p:sldId id="264" r:id="rId29"/>
    <p:sldId id="263" r:id="rId30"/>
    <p:sldId id="262" r:id="rId31"/>
    <p:sldId id="261" r:id="rId32"/>
    <p:sldId id="260" r:id="rId33"/>
    <p:sldId id="259" r:id="rId34"/>
    <p:sldId id="2234" r:id="rId35"/>
    <p:sldId id="258" r:id="rId36"/>
    <p:sldId id="1629" r:id="rId37"/>
    <p:sldId id="1630" r:id="rId38"/>
    <p:sldId id="1631" r:id="rId39"/>
    <p:sldId id="1632" r:id="rId40"/>
    <p:sldId id="1656" r:id="rId41"/>
    <p:sldId id="2155" r:id="rId42"/>
    <p:sldId id="2219" r:id="rId43"/>
    <p:sldId id="362" r:id="rId44"/>
    <p:sldId id="2235" r:id="rId45"/>
    <p:sldId id="256" r:id="rId46"/>
    <p:sldId id="257" r:id="rId47"/>
    <p:sldId id="2236" r:id="rId48"/>
    <p:sldId id="2237" r:id="rId49"/>
    <p:sldId id="2238" r:id="rId50"/>
    <p:sldId id="2239" r:id="rId51"/>
    <p:sldId id="2240" r:id="rId52"/>
    <p:sldId id="2241" r:id="rId53"/>
    <p:sldId id="2242" r:id="rId54"/>
    <p:sldId id="2243" r:id="rId55"/>
    <p:sldId id="2244" r:id="rId56"/>
    <p:sldId id="2245" r:id="rId57"/>
    <p:sldId id="2246" r:id="rId58"/>
    <p:sldId id="2247" r:id="rId59"/>
    <p:sldId id="2248" r:id="rId60"/>
    <p:sldId id="285" r:id="rId61"/>
    <p:sldId id="2249" r:id="rId62"/>
    <p:sldId id="2250" r:id="rId63"/>
    <p:sldId id="275" r:id="rId64"/>
    <p:sldId id="276" r:id="rId65"/>
    <p:sldId id="277" r:id="rId66"/>
    <p:sldId id="278" r:id="rId67"/>
    <p:sldId id="279" r:id="rId68"/>
    <p:sldId id="280" r:id="rId69"/>
    <p:sldId id="281" r:id="rId70"/>
    <p:sldId id="282" r:id="rId71"/>
    <p:sldId id="283" r:id="rId72"/>
    <p:sldId id="284" r:id="rId73"/>
    <p:sldId id="286" r:id="rId74"/>
    <p:sldId id="287" r:id="rId75"/>
    <p:sldId id="288" r:id="rId76"/>
    <p:sldId id="289" r:id="rId77"/>
    <p:sldId id="290" r:id="rId78"/>
    <p:sldId id="291" r:id="rId79"/>
    <p:sldId id="292" r:id="rId80"/>
    <p:sldId id="293" r:id="rId81"/>
    <p:sldId id="294" r:id="rId82"/>
    <p:sldId id="295" r:id="rId83"/>
    <p:sldId id="296" r:id="rId84"/>
    <p:sldId id="297" r:id="rId85"/>
    <p:sldId id="298" r:id="rId86"/>
    <p:sldId id="299" r:id="rId87"/>
    <p:sldId id="300" r:id="rId88"/>
    <p:sldId id="301" r:id="rId89"/>
    <p:sldId id="302" r:id="rId90"/>
    <p:sldId id="303" r:id="rId91"/>
    <p:sldId id="304" r:id="rId92"/>
    <p:sldId id="305" r:id="rId93"/>
    <p:sldId id="2251" r:id="rId94"/>
    <p:sldId id="307" r:id="rId95"/>
    <p:sldId id="2252" r:id="rId96"/>
    <p:sldId id="309" r:id="rId97"/>
    <p:sldId id="2253" r:id="rId98"/>
    <p:sldId id="311" r:id="rId99"/>
    <p:sldId id="2254" r:id="rId100"/>
    <p:sldId id="313" r:id="rId101"/>
    <p:sldId id="2255" r:id="rId102"/>
    <p:sldId id="315" r:id="rId103"/>
    <p:sldId id="316" r:id="rId104"/>
    <p:sldId id="317" r:id="rId105"/>
    <p:sldId id="318" r:id="rId106"/>
    <p:sldId id="319" r:id="rId107"/>
    <p:sldId id="320" r:id="rId108"/>
    <p:sldId id="321" r:id="rId109"/>
    <p:sldId id="322" r:id="rId110"/>
    <p:sldId id="323" r:id="rId111"/>
    <p:sldId id="324" r:id="rId112"/>
    <p:sldId id="325" r:id="rId113"/>
    <p:sldId id="328" r:id="rId114"/>
    <p:sldId id="326" r:id="rId115"/>
    <p:sldId id="327" r:id="rId116"/>
    <p:sldId id="329" r:id="rId117"/>
    <p:sldId id="330" r:id="rId118"/>
    <p:sldId id="331" r:id="rId119"/>
    <p:sldId id="332" r:id="rId120"/>
    <p:sldId id="333" r:id="rId121"/>
    <p:sldId id="334" r:id="rId122"/>
    <p:sldId id="335" r:id="rId123"/>
    <p:sldId id="336" r:id="rId124"/>
    <p:sldId id="337" r:id="rId125"/>
    <p:sldId id="338" r:id="rId126"/>
    <p:sldId id="339" r:id="rId127"/>
    <p:sldId id="340" r:id="rId128"/>
    <p:sldId id="341" r:id="rId129"/>
    <p:sldId id="342" r:id="rId130"/>
    <p:sldId id="343" r:id="rId131"/>
    <p:sldId id="344" r:id="rId132"/>
    <p:sldId id="345" r:id="rId133"/>
    <p:sldId id="346" r:id="rId134"/>
    <p:sldId id="347" r:id="rId135"/>
    <p:sldId id="348" r:id="rId136"/>
    <p:sldId id="349" r:id="rId137"/>
    <p:sldId id="350" r:id="rId138"/>
    <p:sldId id="351" r:id="rId139"/>
    <p:sldId id="352" r:id="rId140"/>
    <p:sldId id="353" r:id="rId141"/>
    <p:sldId id="354" r:id="rId142"/>
    <p:sldId id="355" r:id="rId143"/>
    <p:sldId id="356" r:id="rId144"/>
    <p:sldId id="357" r:id="rId145"/>
    <p:sldId id="358" r:id="rId146"/>
    <p:sldId id="359" r:id="rId147"/>
    <p:sldId id="360" r:id="rId148"/>
    <p:sldId id="361" r:id="rId149"/>
    <p:sldId id="2256" r:id="rId150"/>
    <p:sldId id="363" r:id="rId151"/>
    <p:sldId id="364" r:id="rId152"/>
    <p:sldId id="365" r:id="rId153"/>
    <p:sldId id="366" r:id="rId154"/>
    <p:sldId id="367" r:id="rId155"/>
    <p:sldId id="368" r:id="rId156"/>
    <p:sldId id="369" r:id="rId157"/>
    <p:sldId id="370" r:id="rId158"/>
    <p:sldId id="371" r:id="rId159"/>
    <p:sldId id="372" r:id="rId160"/>
    <p:sldId id="373" r:id="rId161"/>
    <p:sldId id="374" r:id="rId162"/>
    <p:sldId id="375" r:id="rId163"/>
    <p:sldId id="376" r:id="rId164"/>
    <p:sldId id="377" r:id="rId165"/>
    <p:sldId id="378" r:id="rId166"/>
    <p:sldId id="379" r:id="rId167"/>
    <p:sldId id="380" r:id="rId168"/>
    <p:sldId id="381" r:id="rId169"/>
    <p:sldId id="382" r:id="rId170"/>
    <p:sldId id="383" r:id="rId171"/>
    <p:sldId id="384" r:id="rId172"/>
    <p:sldId id="385" r:id="rId173"/>
    <p:sldId id="386" r:id="rId174"/>
    <p:sldId id="387" r:id="rId175"/>
    <p:sldId id="388" r:id="rId176"/>
    <p:sldId id="389" r:id="rId177"/>
    <p:sldId id="2257" r:id="rId178"/>
    <p:sldId id="390" r:id="rId179"/>
    <p:sldId id="391" r:id="rId180"/>
    <p:sldId id="2231" r:id="rId181"/>
    <p:sldId id="2230" r:id="rId182"/>
    <p:sldId id="2215" r:id="rId18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81" Type="http://schemas.openxmlformats.org/officeDocument/2006/relationships/slide" Target="slides/slide176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slide" Target="slides/slide166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82" Type="http://schemas.openxmlformats.org/officeDocument/2006/relationships/slide" Target="slides/slide177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5" Type="http://schemas.openxmlformats.org/officeDocument/2006/relationships/slide" Target="slides/slide60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51" Type="http://schemas.openxmlformats.org/officeDocument/2006/relationships/slide" Target="slides/slide146.xml"/><Relationship Id="rId172" Type="http://schemas.openxmlformats.org/officeDocument/2006/relationships/slide" Target="slides/slide167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slide" Target="slides/slide174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8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80" Type="http://schemas.openxmlformats.org/officeDocument/2006/relationships/slide" Target="slides/slide175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viewProps" Target="viewProps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30BF-A785-4573-A3E8-3818587F27D3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1E8E1-A016-4954-A5D6-97A2B1FC4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6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1305480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9926442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44000" y="115888"/>
            <a:ext cx="3048000" cy="6742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8940800" cy="6742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49632829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884877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85860"/>
            <a:ext cx="12192000" cy="5516562"/>
          </a:xfrm>
        </p:spPr>
        <p:txBody>
          <a:bodyPr/>
          <a:lstStyle>
            <a:lvl1pPr>
              <a:buNone/>
              <a:defRPr>
                <a:latin typeface="HY울릉도M" pitchFamily="18" charset="-127"/>
                <a:ea typeface="HY울릉도M" pitchFamily="18" charset="-127"/>
              </a:defRPr>
            </a:lvl1pPr>
            <a:lvl2pPr>
              <a:defRPr>
                <a:latin typeface="HY울릉도M" pitchFamily="18" charset="-127"/>
                <a:ea typeface="HY울릉도M" pitchFamily="18" charset="-127"/>
              </a:defRPr>
            </a:lvl2pPr>
            <a:lvl3pPr>
              <a:defRPr>
                <a:latin typeface="HY울릉도M" pitchFamily="18" charset="-127"/>
                <a:ea typeface="HY울릉도M" pitchFamily="18" charset="-127"/>
              </a:defRPr>
            </a:lvl3pPr>
            <a:lvl4pPr>
              <a:defRPr>
                <a:latin typeface="HY울릉도M" pitchFamily="18" charset="-127"/>
                <a:ea typeface="HY울릉도M" pitchFamily="18" charset="-127"/>
              </a:defRPr>
            </a:lvl4pPr>
            <a:lvl5pPr>
              <a:defRPr>
                <a:latin typeface="HY울릉도M" pitchFamily="18" charset="-127"/>
                <a:ea typeface="HY울릉도M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601824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3293235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724792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132171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20022828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875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25547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85860"/>
            <a:ext cx="12192000" cy="5516562"/>
          </a:xfrm>
        </p:spPr>
        <p:txBody>
          <a:bodyPr/>
          <a:lstStyle>
            <a:lvl1pPr>
              <a:buNone/>
              <a:defRPr>
                <a:latin typeface="HY울릉도M" pitchFamily="18" charset="-127"/>
                <a:ea typeface="HY울릉도M" pitchFamily="18" charset="-127"/>
              </a:defRPr>
            </a:lvl1pPr>
            <a:lvl2pPr>
              <a:defRPr>
                <a:latin typeface="HY울릉도M" pitchFamily="18" charset="-127"/>
                <a:ea typeface="HY울릉도M" pitchFamily="18" charset="-127"/>
              </a:defRPr>
            </a:lvl2pPr>
            <a:lvl3pPr>
              <a:defRPr>
                <a:latin typeface="HY울릉도M" pitchFamily="18" charset="-127"/>
                <a:ea typeface="HY울릉도M" pitchFamily="18" charset="-127"/>
              </a:defRPr>
            </a:lvl3pPr>
            <a:lvl4pPr>
              <a:defRPr>
                <a:latin typeface="HY울릉도M" pitchFamily="18" charset="-127"/>
                <a:ea typeface="HY울릉도M" pitchFamily="18" charset="-127"/>
              </a:defRPr>
            </a:lvl4pPr>
            <a:lvl5pPr>
              <a:defRPr>
                <a:latin typeface="HY울릉도M" pitchFamily="18" charset="-127"/>
                <a:ea typeface="HY울릉도M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727596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1446902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44501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44000" y="115888"/>
            <a:ext cx="3048000" cy="6742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8940800" cy="6742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6362682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8CFBBB-E8EF-496D-B73F-9DF380098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BCD1C2F-2809-4BF1-BB78-D6428F73F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57074B-7966-4443-9BB6-88EB3C2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2A727D-9A01-4AB2-8727-66A3DF2C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880791-942D-4A25-92AE-50447453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7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75C0BE-E035-452D-BD85-91B3897B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C53649-F9E1-4D35-878C-62B7E367D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4E3922-8588-481B-9F95-54C7DF76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67125A-1437-4D82-BCD5-49B3663F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4EFA8E-8E2C-474E-8A84-EE8F78B0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2995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0B9136-07B5-4B87-85FD-B242CEAF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BA06C0-2892-4B75-ADB8-D6A9EB01A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767C00-32EB-46D0-AD59-A8CEB1D4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2C8FB8-ACAD-4968-A17F-7111687E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29EB95-8E63-4DED-B078-B0285B3B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505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A97179-7CFC-42C0-AB13-E0DC1FDA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CF8640-FA5E-40D1-B29E-F7CD4B918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004A56-3129-449C-BE69-C6F888B3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3F563C-5935-4609-8575-7A0CAD9D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D77DE1-FC2E-4B6C-8F71-70423C19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3E4F39-853F-456F-ACC3-156744F3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691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CF460-921E-4B99-B423-4F9E867D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DBD94C-243B-4B7F-BA9B-B899DAB4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FB6B5D-37D6-470C-8678-A9D404AB3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D812106-6718-446E-8081-BAF7190A3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C0E071A-3FD1-4496-B2EC-FC417D1D2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23E0E9-54DA-44DC-A0AB-5A520315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19FA298-9CA6-4006-B110-1C1288A0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A5AA36-F13D-457C-B63C-10F63B50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6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293CAA-0E90-4985-B49E-0721E8B1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0D619BE-1F71-432C-94E4-B39062B2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CE5292-5AEE-4C2F-A1DD-CE19FFA7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A73855-B987-4D2C-A616-03B339AB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244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92D7105-677E-4A56-842A-E65426C1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672142A-388F-4756-BD83-A77A85CA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CD21E5-08A0-48CF-AB9B-C38970BE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12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777197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8568F4-33F3-409B-8732-6715104B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F1B26C-10C5-417A-B440-8CF2B89B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615CF5-B875-4DD2-A382-7F06D82F1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A897A5-BD9F-49CE-A00A-51B9ACB5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64560D-C745-4C30-A94D-E5869835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7ABBB1-7787-417A-8C05-C6D40C26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086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8FEC31-9BAD-4BA5-BA14-9BFC0EDF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8D54DD-FE18-4DB8-8998-4AD5313A6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2A1BDC-A549-4CD4-A6DD-830DE466F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94B58F-E786-4B4B-B184-990FAA0B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C91709-3F66-4CDE-BF5E-8126D09C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6431A4-986A-4D15-A709-ADD2DF27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183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CEDD95-E68E-4A6A-BAAB-CB5E3392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EC7C57-4AD5-4C57-B1C3-B5A7E093C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1129CB-6FA0-4105-BD40-662F10E5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92BECE-5E61-4A73-97F7-FCF103DE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466C4F-8EB0-49FD-A17A-84863B35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57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94A3CF-B00F-4339-A76A-F3649CFD4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AC2B82-E662-464F-BF02-7AC5A20DD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8AA046-3404-4436-B698-EC52C71B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701A84-AB6E-456C-90B3-273E2EF4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2B2BFA-9A2D-4C70-81B2-8899BDFE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491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78025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29265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79516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24904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34165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47911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06436647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작은 라이브 비디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슬라이드 부제</a:t>
            </a:r>
          </a:p>
        </p:txBody>
      </p:sp>
      <p:sp>
        <p:nvSpPr>
          <p:cNvPr id="72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7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96692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큰 라이브 비디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슬라이드 부제</a:t>
            </a:r>
          </a:p>
        </p:txBody>
      </p:sp>
      <p:sp>
        <p:nvSpPr>
          <p:cNvPr id="82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05170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9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844739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10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슬라이드 부제</a:t>
            </a:r>
          </a:p>
        </p:txBody>
      </p:sp>
      <p:sp>
        <p:nvSpPr>
          <p:cNvPr id="10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69243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10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의제 부제</a:t>
            </a:r>
          </a:p>
        </p:txBody>
      </p:sp>
      <p:sp>
        <p:nvSpPr>
          <p:cNvPr id="11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72236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6917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사실 정보</a:t>
            </a:r>
          </a:p>
        </p:txBody>
      </p:sp>
      <p:sp>
        <p:nvSpPr>
          <p:cNvPr id="12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23581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속성</a:t>
            </a:r>
          </a:p>
        </p:txBody>
      </p:sp>
      <p:sp>
        <p:nvSpPr>
          <p:cNvPr id="13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65928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41220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56107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0787495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57532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04793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609585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914377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21917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21705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xfrm>
            <a:off x="304800" y="183093"/>
            <a:ext cx="5486400" cy="76200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608054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1" cy="908050"/>
          </a:xfrm>
          <a:prstGeom prst="rect">
            <a:avLst/>
          </a:prstGeom>
        </p:spPr>
        <p:txBody>
          <a:bodyPr anchor="t"/>
          <a:lstStyle>
            <a:lvl1pPr algn="l">
              <a:defRPr sz="2667" cap="all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81542" y="1937809"/>
            <a:ext cx="5181601" cy="100012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67"/>
              </a:spcBef>
              <a:buSzTx/>
              <a:buFontTx/>
              <a:buNone/>
              <a:defRPr sz="1334">
                <a:solidFill>
                  <a:srgbClr val="888888"/>
                </a:solidFill>
              </a:defRPr>
            </a:lvl1pPr>
            <a:lvl2pPr marL="0" indent="304793">
              <a:spcBef>
                <a:spcPts val="267"/>
              </a:spcBef>
              <a:buSzTx/>
              <a:buFontTx/>
              <a:buNone/>
              <a:defRPr sz="1334">
                <a:solidFill>
                  <a:srgbClr val="888888"/>
                </a:solidFill>
              </a:defRPr>
            </a:lvl2pPr>
            <a:lvl3pPr marL="0" indent="609585">
              <a:spcBef>
                <a:spcPts val="267"/>
              </a:spcBef>
              <a:buSzTx/>
              <a:buFontTx/>
              <a:buNone/>
              <a:defRPr sz="1334">
                <a:solidFill>
                  <a:srgbClr val="888888"/>
                </a:solidFill>
              </a:defRPr>
            </a:lvl3pPr>
            <a:lvl4pPr marL="0" indent="914377">
              <a:spcBef>
                <a:spcPts val="267"/>
              </a:spcBef>
              <a:buSzTx/>
              <a:buFontTx/>
              <a:buNone/>
              <a:defRPr sz="1334">
                <a:solidFill>
                  <a:srgbClr val="888888"/>
                </a:solidFill>
              </a:defRPr>
            </a:lvl4pPr>
            <a:lvl5pPr marL="0" indent="1219170">
              <a:spcBef>
                <a:spcPts val="267"/>
              </a:spcBef>
              <a:buSzTx/>
              <a:buFontTx/>
              <a:buNone/>
              <a:defRPr sz="1334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21718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xfrm>
            <a:off x="304800" y="183093"/>
            <a:ext cx="5486400" cy="76200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04800" y="1066801"/>
            <a:ext cx="2692400" cy="3017309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867"/>
            </a:lvl1pPr>
            <a:lvl2pPr marL="527037" indent="-222245">
              <a:spcBef>
                <a:spcPts val="400"/>
              </a:spcBef>
              <a:defRPr sz="1867"/>
            </a:lvl2pPr>
            <a:lvl3pPr marL="822939" indent="-213354">
              <a:spcBef>
                <a:spcPts val="400"/>
              </a:spcBef>
              <a:defRPr sz="1867"/>
            </a:lvl3pPr>
            <a:lvl4pPr marL="1151438" indent="-237061">
              <a:spcBef>
                <a:spcPts val="400"/>
              </a:spcBef>
              <a:defRPr sz="1867"/>
            </a:lvl4pPr>
            <a:lvl5pPr marL="1456231" indent="-237061">
              <a:spcBef>
                <a:spcPts val="400"/>
              </a:spcBef>
              <a:defRPr sz="1867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402551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xfrm>
            <a:off x="304800" y="183093"/>
            <a:ext cx="5486400" cy="76200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04800" y="1023409"/>
            <a:ext cx="2693459" cy="42650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34"/>
              </a:spcBef>
              <a:buSzTx/>
              <a:buFontTx/>
              <a:buNone/>
              <a:defRPr sz="1600"/>
            </a:lvl1pPr>
            <a:lvl2pPr marL="0" indent="304793">
              <a:spcBef>
                <a:spcPts val="334"/>
              </a:spcBef>
              <a:buSzTx/>
              <a:buFontTx/>
              <a:buNone/>
              <a:defRPr sz="1600"/>
            </a:lvl2pPr>
            <a:lvl3pPr marL="0" indent="609585">
              <a:spcBef>
                <a:spcPts val="334"/>
              </a:spcBef>
              <a:buSzTx/>
              <a:buFontTx/>
              <a:buNone/>
              <a:defRPr sz="1600"/>
            </a:lvl3pPr>
            <a:lvl4pPr marL="0" indent="914377">
              <a:spcBef>
                <a:spcPts val="334"/>
              </a:spcBef>
              <a:buSzTx/>
              <a:buFontTx/>
              <a:buNone/>
              <a:defRPr sz="1600"/>
            </a:lvl4pPr>
            <a:lvl5pPr marL="0" indent="1219170">
              <a:spcBef>
                <a:spcPts val="334"/>
              </a:spcBef>
              <a:buSzTx/>
              <a:buFontTx/>
              <a:buNone/>
              <a:defRPr sz="16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096684" y="1023409"/>
            <a:ext cx="2694517" cy="42650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50"/>
              </a:spcBef>
              <a:buSzTx/>
              <a:buFontTx/>
              <a:buNone/>
              <a:defRPr sz="2400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04804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xfrm>
            <a:off x="304800" y="183093"/>
            <a:ext cx="5486400" cy="76200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63631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18050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304800" y="182034"/>
            <a:ext cx="2005543" cy="774700"/>
          </a:xfrm>
          <a:prstGeom prst="rect">
            <a:avLst/>
          </a:prstGeom>
        </p:spPr>
        <p:txBody>
          <a:bodyPr anchor="b"/>
          <a:lstStyle>
            <a:lvl1pPr algn="l">
              <a:defRPr sz="1334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2383367" y="182034"/>
            <a:ext cx="3407834" cy="390207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04800" y="956734"/>
            <a:ext cx="2005544" cy="31273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5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24907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1" cy="377826"/>
          </a:xfrm>
          <a:prstGeom prst="rect">
            <a:avLst/>
          </a:prstGeom>
        </p:spPr>
        <p:txBody>
          <a:bodyPr anchor="b"/>
          <a:lstStyle>
            <a:lvl1pPr algn="l">
              <a:defRPr sz="1334"/>
            </a:lvl1pPr>
          </a:lstStyle>
          <a:p>
            <a:r>
              <a:t>제목 텍스트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194859" y="408516"/>
            <a:ext cx="3657601" cy="2743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194859" y="3578225"/>
            <a:ext cx="3657601" cy="5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934"/>
            </a:lvl1pPr>
            <a:lvl2pPr marL="0" indent="304793">
              <a:spcBef>
                <a:spcPts val="200"/>
              </a:spcBef>
              <a:buSzTx/>
              <a:buFontTx/>
              <a:buNone/>
              <a:defRPr sz="934"/>
            </a:lvl2pPr>
            <a:lvl3pPr marL="0" indent="609585">
              <a:spcBef>
                <a:spcPts val="200"/>
              </a:spcBef>
              <a:buSzTx/>
              <a:buFontTx/>
              <a:buNone/>
              <a:defRPr sz="934"/>
            </a:lvl3pPr>
            <a:lvl4pPr marL="0" indent="914377">
              <a:spcBef>
                <a:spcPts val="200"/>
              </a:spcBef>
              <a:buSzTx/>
              <a:buFontTx/>
              <a:buNone/>
              <a:defRPr sz="934"/>
            </a:lvl4pPr>
            <a:lvl5pPr marL="0" indent="1219170">
              <a:spcBef>
                <a:spcPts val="200"/>
              </a:spcBef>
              <a:buSzTx/>
              <a:buFontTx/>
              <a:buNone/>
              <a:defRPr sz="934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1381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73548467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70766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8240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95913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881391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34" y="115889"/>
            <a:ext cx="1190413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41438"/>
            <a:ext cx="12192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2102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9pPr>
    </p:titleStyle>
    <p:bodyStyle>
      <a:lvl1pPr marL="342900" indent="-342900" algn="ctr" rtl="0" eaLnBrk="0" fontAlgn="base" latinLnBrk="1" hangingPunct="0">
        <a:spcBef>
          <a:spcPct val="50000"/>
        </a:spcBef>
        <a:spcAft>
          <a:spcPct val="0"/>
        </a:spcAft>
        <a:buChar char="•"/>
        <a:defRPr kumimoji="1"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34" y="115889"/>
            <a:ext cx="1190413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41438"/>
            <a:ext cx="12192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5152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9pPr>
    </p:titleStyle>
    <p:bodyStyle>
      <a:lvl1pPr marL="342900" indent="-342900" algn="ctr" rtl="0" eaLnBrk="0" fontAlgn="base" latinLnBrk="1" hangingPunct="0">
        <a:spcBef>
          <a:spcPct val="50000"/>
        </a:spcBef>
        <a:spcAft>
          <a:spcPct val="0"/>
        </a:spcAft>
        <a:buChar char="•"/>
        <a:defRPr kumimoji="1"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820169A-8582-4797-9242-B4330671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BBD0BD-D594-41AB-8299-24AA07F1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B76DC9-E8D7-4C10-A9ED-6C274A44A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1F52-1703-4247-B4F6-9B74848F8EC7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3D9904-E317-45AC-803D-9862F7595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27A291-50C2-40FC-923C-3366890A1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61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11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577041" y="4251553"/>
            <a:ext cx="214160" cy="21544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8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58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ransition spd="med"/>
  <p:txStyles>
    <p:titleStyle>
      <a:lvl1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1pPr>
      <a:lvl2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2pPr>
      <a:lvl3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3pPr>
      <a:lvl4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4pPr>
      <a:lvl5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5pPr>
      <a:lvl6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6pPr>
      <a:lvl7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7pPr>
      <a:lvl8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8pPr>
      <a:lvl9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9pPr>
    </p:titleStyle>
    <p:bodyStyle>
      <a:lvl1pPr marL="228595" marR="0" indent="-228595" algn="l" defTabSz="609585" rtl="0" latinLnBrk="0">
        <a:lnSpc>
          <a:spcPct val="100000"/>
        </a:lnSpc>
        <a:spcBef>
          <a:spcPts val="467"/>
        </a:spcBef>
        <a:spcAft>
          <a:spcPts val="0"/>
        </a:spcAft>
        <a:buClrTx/>
        <a:buSzPct val="100000"/>
        <a:buFont typeface="중나좋체 Medium OTF"/>
        <a:buChar char="•"/>
        <a:tabLst/>
        <a:defRPr sz="21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1pPr>
      <a:lvl2pPr marL="522501" marR="0" indent="-217709" algn="l" defTabSz="609585" rtl="0" latinLnBrk="0">
        <a:lnSpc>
          <a:spcPct val="100000"/>
        </a:lnSpc>
        <a:spcBef>
          <a:spcPts val="467"/>
        </a:spcBef>
        <a:spcAft>
          <a:spcPts val="0"/>
        </a:spcAft>
        <a:buClrTx/>
        <a:buSzPct val="100000"/>
        <a:buFont typeface="중나좋체 Medium OTF"/>
        <a:buChar char="–"/>
        <a:tabLst/>
        <a:defRPr sz="21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2pPr>
      <a:lvl3pPr marL="812780" marR="0" indent="-203195" algn="l" defTabSz="609585" rtl="0" latinLnBrk="0">
        <a:lnSpc>
          <a:spcPct val="100000"/>
        </a:lnSpc>
        <a:spcBef>
          <a:spcPts val="467"/>
        </a:spcBef>
        <a:spcAft>
          <a:spcPts val="0"/>
        </a:spcAft>
        <a:buClrTx/>
        <a:buSzPct val="100000"/>
        <a:buFont typeface="중나좋체 Medium OTF"/>
        <a:buChar char="•"/>
        <a:tabLst/>
        <a:defRPr sz="21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3pPr>
      <a:lvl4pPr marL="1158211" marR="0" indent="-243834" algn="l" defTabSz="609585" rtl="0" latinLnBrk="0">
        <a:lnSpc>
          <a:spcPct val="100000"/>
        </a:lnSpc>
        <a:spcBef>
          <a:spcPts val="467"/>
        </a:spcBef>
        <a:spcAft>
          <a:spcPts val="0"/>
        </a:spcAft>
        <a:buClrTx/>
        <a:buSzPct val="100000"/>
        <a:buFont typeface="중나좋체 Medium OTF"/>
        <a:buChar char="–"/>
        <a:tabLst/>
        <a:defRPr sz="21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4pPr>
      <a:lvl5pPr marL="1463004" marR="0" indent="-243834" algn="l" defTabSz="609585" rtl="0" latinLnBrk="0">
        <a:lnSpc>
          <a:spcPct val="100000"/>
        </a:lnSpc>
        <a:spcBef>
          <a:spcPts val="467"/>
        </a:spcBef>
        <a:spcAft>
          <a:spcPts val="0"/>
        </a:spcAft>
        <a:buClrTx/>
        <a:buSzPct val="100000"/>
        <a:buFont typeface="중나좋체 Medium OTF"/>
        <a:buChar char="»"/>
        <a:tabLst/>
        <a:defRPr sz="21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5pPr>
      <a:lvl6pPr marL="1767796" marR="0" indent="-243834" algn="l" defTabSz="609585" rtl="0" latinLnBrk="0">
        <a:lnSpc>
          <a:spcPct val="100000"/>
        </a:lnSpc>
        <a:spcBef>
          <a:spcPts val="467"/>
        </a:spcBef>
        <a:spcAft>
          <a:spcPts val="0"/>
        </a:spcAft>
        <a:buClrTx/>
        <a:buSzPct val="100000"/>
        <a:buFont typeface="중나좋체 Medium OTF"/>
        <a:buChar char="•"/>
        <a:tabLst/>
        <a:defRPr sz="21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6pPr>
      <a:lvl7pPr marL="2072588" marR="0" indent="-243834" algn="l" defTabSz="609585" rtl="0" latinLnBrk="0">
        <a:lnSpc>
          <a:spcPct val="100000"/>
        </a:lnSpc>
        <a:spcBef>
          <a:spcPts val="467"/>
        </a:spcBef>
        <a:spcAft>
          <a:spcPts val="0"/>
        </a:spcAft>
        <a:buClrTx/>
        <a:buSzPct val="100000"/>
        <a:buFont typeface="중나좋체 Medium OTF"/>
        <a:buChar char="•"/>
        <a:tabLst/>
        <a:defRPr sz="21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7pPr>
      <a:lvl8pPr marL="2377380" marR="0" indent="-243833" algn="l" defTabSz="609585" rtl="0" latinLnBrk="0">
        <a:lnSpc>
          <a:spcPct val="100000"/>
        </a:lnSpc>
        <a:spcBef>
          <a:spcPts val="467"/>
        </a:spcBef>
        <a:spcAft>
          <a:spcPts val="0"/>
        </a:spcAft>
        <a:buClrTx/>
        <a:buSzPct val="100000"/>
        <a:buFont typeface="중나좋체 Medium OTF"/>
        <a:buChar char="•"/>
        <a:tabLst/>
        <a:defRPr sz="21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8pPr>
      <a:lvl9pPr marL="2682173" marR="0" indent="-243833" algn="l" defTabSz="609585" rtl="0" latinLnBrk="0">
        <a:lnSpc>
          <a:spcPct val="100000"/>
        </a:lnSpc>
        <a:spcBef>
          <a:spcPts val="467"/>
        </a:spcBef>
        <a:spcAft>
          <a:spcPts val="0"/>
        </a:spcAft>
        <a:buClrTx/>
        <a:buSzPct val="100000"/>
        <a:buFont typeface="중나좋체 Medium OTF"/>
        <a:buChar char="•"/>
        <a:tabLst/>
        <a:defRPr sz="2134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중나좋체 Medium OTF"/>
        </a:defRPr>
      </a:lvl9pPr>
    </p:bodyStyle>
    <p:otherStyle>
      <a:lvl1pPr marL="0" marR="0" indent="0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중나좋체 Medium OTF"/>
        </a:defRPr>
      </a:lvl1pPr>
      <a:lvl2pPr marL="0" marR="0" indent="304793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중나좋체 Medium OTF"/>
        </a:defRPr>
      </a:lvl2pPr>
      <a:lvl3pPr marL="0" marR="0" indent="609585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중나좋체 Medium OTF"/>
        </a:defRPr>
      </a:lvl3pPr>
      <a:lvl4pPr marL="0" marR="0" indent="914377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중나좋체 Medium OTF"/>
        </a:defRPr>
      </a:lvl4pPr>
      <a:lvl5pPr marL="0" marR="0" indent="1219170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중나좋체 Medium OTF"/>
        </a:defRPr>
      </a:lvl5pPr>
      <a:lvl6pPr marL="0" marR="0" indent="1523962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중나좋체 Medium OTF"/>
        </a:defRPr>
      </a:lvl6pPr>
      <a:lvl7pPr marL="0" marR="0" indent="1828755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중나좋체 Medium OTF"/>
        </a:defRPr>
      </a:lvl7pPr>
      <a:lvl8pPr marL="0" marR="0" indent="2133547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중나좋체 Medium OTF"/>
        </a:defRPr>
      </a:lvl8pPr>
      <a:lvl9pPr marL="0" marR="0" indent="2438339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중나좋체 Medium OTF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20000"/>
                <a:lumOff val="80000"/>
                <a:alpha val="27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E7D353-A681-498F-991F-3D9F7DB7E9A2}"/>
              </a:ext>
            </a:extLst>
          </p:cNvPr>
          <p:cNvSpPr txBox="1"/>
          <p:nvPr/>
        </p:nvSpPr>
        <p:spPr>
          <a:xfrm>
            <a:off x="-1950742" y="805673"/>
            <a:ext cx="5887350" cy="150810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복음충신교회</a:t>
            </a:r>
            <a:endParaRPr kumimoji="0" lang="en-US" altLang="ko-KR" sz="4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03505-1E2C-47ED-AE6D-91312422A042}"/>
              </a:ext>
            </a:extLst>
          </p:cNvPr>
          <p:cNvSpPr txBox="1"/>
          <p:nvPr/>
        </p:nvSpPr>
        <p:spPr>
          <a:xfrm>
            <a:off x="453236" y="1501933"/>
            <a:ext cx="6220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주일예배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A9C5AE-49DC-47CE-8EEB-B708A5C27A93}"/>
              </a:ext>
            </a:extLst>
          </p:cNvPr>
          <p:cNvSpPr/>
          <p:nvPr/>
        </p:nvSpPr>
        <p:spPr>
          <a:xfrm>
            <a:off x="453236" y="2287211"/>
            <a:ext cx="3817105" cy="500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CA2A43E-A337-58A4-07E9-1860BD1C8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 b="15514"/>
          <a:stretch/>
        </p:blipFill>
        <p:spPr>
          <a:xfrm>
            <a:off x="1744072" y="1837344"/>
            <a:ext cx="10287000" cy="4896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66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주 나의 하나님이여 주를 경배합니다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사랑하는 나의 마음을 주께서 아시나이다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5118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8"/>
          <p:cNvSpPr txBox="1"/>
          <p:nvPr/>
        </p:nvSpPr>
        <p:spPr>
          <a:xfrm>
            <a:off x="1481385" y="1954237"/>
            <a:ext cx="9229230" cy="3654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그대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눈물로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씨를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뿌린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그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곳엔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아직도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주님의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꿈이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자라고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있으니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세월지나고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모든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것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끝나서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이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땅의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수고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열매맺는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그 날</a:t>
            </a:r>
          </a:p>
        </p:txBody>
      </p:sp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8"/>
          <p:cNvSpPr txBox="1"/>
          <p:nvPr/>
        </p:nvSpPr>
        <p:spPr>
          <a:xfrm>
            <a:off x="1481385" y="1954237"/>
            <a:ext cx="9229230" cy="29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기쁨으로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주의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얼굴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보게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되리라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사랑했던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얼굴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다시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만나게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되리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주의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정원에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심기운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그대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소망이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해와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같이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밝게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빛나리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</p:txBody>
      </p:sp>
    </p:spTree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8"/>
          <p:cNvSpPr txBox="1"/>
          <p:nvPr/>
        </p:nvSpPr>
        <p:spPr>
          <a:xfrm>
            <a:off x="1481385" y="1585547"/>
            <a:ext cx="9229231" cy="3654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기쁨으로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주의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얼굴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보게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되리라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사랑했던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얼굴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다시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만나게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되리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주의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정원에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심기운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그대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소망이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해와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같이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밝게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빛나리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해와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같이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밝게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----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빛나리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</p:txBody>
      </p:sp>
    </p:spTree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4"/>
          <p:cNvSpPr txBox="1"/>
          <p:nvPr/>
        </p:nvSpPr>
        <p:spPr>
          <a:xfrm>
            <a:off x="10884793" y="5886178"/>
            <a:ext cx="62140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700"/>
              </a:lnSpc>
              <a:defRPr sz="2600" spc="-49">
                <a:solidFill>
                  <a:srgbClr val="512B16">
                    <a:alpha val="49804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lvl1pPr>
          </a:lstStyle>
          <a:p>
            <a:pPr defTabSz="609585" latinLnBrk="0" hangingPunct="0">
              <a:lnSpc>
                <a:spcPts val="1800"/>
              </a:lnSpc>
            </a:pPr>
            <a:r>
              <a:rPr sz="1734" kern="0" spc="-33" dirty="0" err="1">
                <a:solidFill>
                  <a:srgbClr val="FFFFFF">
                    <a:alpha val="49804"/>
                  </a:srgbClr>
                </a:solidFill>
              </a:rPr>
              <a:t>이유미</a:t>
            </a:r>
            <a:endParaRPr sz="1734" kern="0" spc="-33" dirty="0">
              <a:solidFill>
                <a:srgbClr val="FFFFFF">
                  <a:alpha val="49804"/>
                </a:srgbClr>
              </a:solidFill>
            </a:endParaRPr>
          </a:p>
        </p:txBody>
      </p:sp>
      <p:sp>
        <p:nvSpPr>
          <p:cNvPr id="156" name="TextBox 6"/>
          <p:cNvSpPr txBox="1"/>
          <p:nvPr/>
        </p:nvSpPr>
        <p:spPr>
          <a:xfrm>
            <a:off x="1345213" y="2776347"/>
            <a:ext cx="9835160" cy="237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4400"/>
              </a:lnSpc>
              <a:defRPr sz="11700" spc="-15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lvl1pPr>
          </a:lstStyle>
          <a:p>
            <a:pPr defTabSz="609585" latinLnBrk="0" hangingPunct="0">
              <a:lnSpc>
                <a:spcPts val="9600"/>
              </a:lnSpc>
            </a:pPr>
            <a:r>
              <a:rPr sz="7800" kern="0" spc="-101" dirty="0" err="1">
                <a:solidFill>
                  <a:srgbClr val="FFFFFF">
                    <a:alpha val="94902"/>
                  </a:srgbClr>
                </a:solidFill>
              </a:rPr>
              <a:t>사랑합니다</a:t>
            </a:r>
            <a:r>
              <a:rPr sz="7800" kern="0" spc="-101" dirty="0">
                <a:solidFill>
                  <a:srgbClr val="FFFFFF">
                    <a:alpha val="94902"/>
                  </a:srgbClr>
                </a:solidFill>
              </a:rPr>
              <a:t> </a:t>
            </a:r>
            <a:r>
              <a:rPr sz="7800" kern="0" spc="-101" dirty="0" err="1">
                <a:solidFill>
                  <a:srgbClr val="FFFFFF">
                    <a:alpha val="94902"/>
                  </a:srgbClr>
                </a:solidFill>
              </a:rPr>
              <a:t>나의</a:t>
            </a:r>
            <a:r>
              <a:rPr sz="7800" kern="0" spc="-101" dirty="0">
                <a:solidFill>
                  <a:srgbClr val="FFFFFF">
                    <a:alpha val="94902"/>
                  </a:srgbClr>
                </a:solidFill>
              </a:rPr>
              <a:t> </a:t>
            </a:r>
            <a:r>
              <a:rPr sz="7800" kern="0" spc="-101" dirty="0" err="1">
                <a:solidFill>
                  <a:srgbClr val="FFFFFF">
                    <a:alpha val="94902"/>
                  </a:srgbClr>
                </a:solidFill>
              </a:rPr>
              <a:t>예수님</a:t>
            </a:r>
            <a:endParaRPr sz="7800" kern="0" spc="-101" dirty="0">
              <a:solidFill>
                <a:srgbClr val="FFFFFF">
                  <a:alpha val="94902"/>
                </a:srgbClr>
              </a:solidFill>
            </a:endParaRPr>
          </a:p>
        </p:txBody>
      </p:sp>
      <p:sp>
        <p:nvSpPr>
          <p:cNvPr id="160" name="AutoShape 10"/>
          <p:cNvSpPr/>
          <p:nvPr/>
        </p:nvSpPr>
        <p:spPr>
          <a:xfrm>
            <a:off x="3195218" y="4815395"/>
            <a:ext cx="5801566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30480" rIns="30480"/>
          <a:lstStyle/>
          <a:p>
            <a:pPr defTabSz="609585" latinLnBrk="0" hangingPunct="0"/>
            <a:endParaRPr sz="1200" kern="0">
              <a:solidFill>
                <a:srgbClr val="000000"/>
              </a:solidFill>
              <a:latin typeface="중나좋체 Medium OTF"/>
              <a:sym typeface="중나좋체 Medium OTF"/>
            </a:endParaRPr>
          </a:p>
        </p:txBody>
      </p:sp>
      <p:sp>
        <p:nvSpPr>
          <p:cNvPr id="161" name="AutoShape 11"/>
          <p:cNvSpPr/>
          <p:nvPr/>
        </p:nvSpPr>
        <p:spPr>
          <a:xfrm>
            <a:off x="3195218" y="2044299"/>
            <a:ext cx="5801566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30480" rIns="30480"/>
          <a:lstStyle/>
          <a:p>
            <a:pPr defTabSz="609585" latinLnBrk="0" hangingPunct="0"/>
            <a:endParaRPr sz="1200" kern="0">
              <a:solidFill>
                <a:srgbClr val="000000"/>
              </a:solidFill>
              <a:latin typeface="중나좋체 Medium OTF"/>
              <a:sym typeface="중나좋체 Medium OTF"/>
            </a:endParaRPr>
          </a:p>
        </p:txBody>
      </p:sp>
    </p:spTree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8"/>
          <p:cNvSpPr txBox="1"/>
          <p:nvPr/>
        </p:nvSpPr>
        <p:spPr>
          <a:xfrm>
            <a:off x="1481385" y="1954237"/>
            <a:ext cx="9229230" cy="29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사랑합니다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나의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예수님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사랑합니다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아주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많이요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사랑합니다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나의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예수님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사랑합니다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그것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뿐예요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</p:txBody>
      </p:sp>
    </p:spTree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8"/>
          <p:cNvSpPr txBox="1"/>
          <p:nvPr/>
        </p:nvSpPr>
        <p:spPr>
          <a:xfrm>
            <a:off x="1481385" y="1954237"/>
            <a:ext cx="9229230" cy="29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사랑합니다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나의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예수님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사랑합니다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아주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많이요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사랑합니다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나의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예수님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사랑합니다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그것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뿐예요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</p:txBody>
      </p:sp>
    </p:spTree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8"/>
          <p:cNvSpPr txBox="1"/>
          <p:nvPr/>
        </p:nvSpPr>
        <p:spPr>
          <a:xfrm>
            <a:off x="1481385" y="1954237"/>
            <a:ext cx="9229230" cy="29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사랑한다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아들아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내가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너를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잘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아노라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사랑한다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내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딸아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네게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축복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더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하노라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</p:txBody>
      </p:sp>
    </p:spTree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Box 8"/>
          <p:cNvSpPr txBox="1"/>
          <p:nvPr/>
        </p:nvSpPr>
        <p:spPr>
          <a:xfrm>
            <a:off x="1481385" y="1990295"/>
            <a:ext cx="9229230" cy="29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사랑합니다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나의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예수님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사랑합니다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아주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많이요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사랑합니다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나의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예수님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사랑합니다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그것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뿐예요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</p:txBody>
      </p:sp>
    </p:spTree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8"/>
          <p:cNvSpPr txBox="1"/>
          <p:nvPr/>
        </p:nvSpPr>
        <p:spPr>
          <a:xfrm>
            <a:off x="1481385" y="1954237"/>
            <a:ext cx="9229230" cy="29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사랑한다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아들아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내가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너를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잘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아노라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사랑한다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내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딸아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네게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축복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더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하노</a:t>
            </a:r>
            <a:r>
              <a:rPr lang="ko-KR" altLang="en-US"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라</a:t>
            </a:r>
          </a:p>
        </p:txBody>
      </p:sp>
    </p:spTree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1800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고통 속에 방황하는 내 마음 주께로 갈 수 없지만</a:t>
            </a:r>
            <a:b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저항할 수 없는 그 은혜로 주님의 길을 걷게 하소서</a:t>
            </a:r>
          </a:p>
        </p:txBody>
      </p:sp>
    </p:spTree>
    <p:extLst>
      <p:ext uri="{BB962C8B-B14F-4D97-AF65-F5344CB8AC3E}">
        <p14:creationId xmlns:p14="http://schemas.microsoft.com/office/powerpoint/2010/main" val="135087156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Box 8"/>
          <p:cNvSpPr txBox="1"/>
          <p:nvPr/>
        </p:nvSpPr>
        <p:spPr>
          <a:xfrm>
            <a:off x="1481385" y="1954237"/>
            <a:ext cx="9229230" cy="29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사랑한다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아들아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내가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너를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잘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아노라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사랑한다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내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딸아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네게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축복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더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하노라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</p:txBody>
      </p:sp>
    </p:spTree>
  </p:cSld>
  <p:clrMapOvr>
    <a:masterClrMapping/>
  </p:clrMapOvr>
  <p:transition spd="med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Box 8"/>
          <p:cNvSpPr txBox="1"/>
          <p:nvPr/>
        </p:nvSpPr>
        <p:spPr>
          <a:xfrm>
            <a:off x="1311212" y="1585547"/>
            <a:ext cx="9569577" cy="438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사랑한다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아들아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내가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너를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잘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아노라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사랑한다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내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딸아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네게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축복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더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하노라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네게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축복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더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하노라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네게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축복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--- 더-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하노라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</p:txBody>
      </p:sp>
    </p:spTree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442876"/>
      </p:ext>
    </p:extLst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*들으시는 하나님*"/>
          <p:cNvSpPr txBox="1">
            <a:spLocks noGrp="1"/>
          </p:cNvSpPr>
          <p:nvPr>
            <p:ph type="ctrTitle"/>
          </p:nvPr>
        </p:nvSpPr>
        <p:spPr>
          <a:xfrm>
            <a:off x="603249" y="2922066"/>
            <a:ext cx="10985502" cy="10138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13000" spc="-260"/>
            </a:lvl1pPr>
          </a:lstStyle>
          <a:p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*</a:t>
            </a:r>
            <a:r>
              <a:rPr dirty="0" err="1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들으시는</a:t>
            </a:r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dirty="0" err="1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하나님</a:t>
            </a:r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*</a:t>
            </a:r>
          </a:p>
        </p:txBody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4842150C-29D3-AFB2-9ABB-E640CAAB6AE9}"/>
              </a:ext>
            </a:extLst>
          </p:cNvPr>
          <p:cNvSpPr/>
          <p:nvPr/>
        </p:nvSpPr>
        <p:spPr>
          <a:xfrm>
            <a:off x="3792952" y="4430349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중나좋체 Medium OTF"/>
              <a:sym typeface="Helvetica Neue"/>
            </a:endParaRPr>
          </a:p>
        </p:txBody>
      </p:sp>
      <p:sp>
        <p:nvSpPr>
          <p:cNvPr id="3" name="AutoShape 11">
            <a:extLst>
              <a:ext uri="{FF2B5EF4-FFF2-40B4-BE49-F238E27FC236}">
                <a16:creationId xmlns:a16="http://schemas.microsoft.com/office/drawing/2014/main" id="{3A3BE1CD-0065-9E2F-C463-E3AC977B33CC}"/>
              </a:ext>
            </a:extLst>
          </p:cNvPr>
          <p:cNvSpPr/>
          <p:nvPr/>
        </p:nvSpPr>
        <p:spPr>
          <a:xfrm>
            <a:off x="3792952" y="2352028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중나좋체 Medium OTF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들으시는 하나님 날 보시는 하나님…"/>
          <p:cNvSpPr txBox="1"/>
          <p:nvPr/>
        </p:nvSpPr>
        <p:spPr>
          <a:xfrm>
            <a:off x="-626994" y="2480023"/>
            <a:ext cx="13445989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들으시는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날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보시는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모든것을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아름다우신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들으시는 하나님 날 보시는 하나님…"/>
          <p:cNvSpPr txBox="1"/>
          <p:nvPr/>
        </p:nvSpPr>
        <p:spPr>
          <a:xfrm>
            <a:off x="-626994" y="2480023"/>
            <a:ext cx="13445989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들으시는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날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보시는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모든것을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아름다우신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작은 내 몸짓도  소중하게…"/>
          <p:cNvSpPr txBox="1"/>
          <p:nvPr/>
        </p:nvSpPr>
        <p:spPr>
          <a:xfrm>
            <a:off x="1681330" y="2480023"/>
            <a:ext cx="8829341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작은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내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몸짓도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소중하게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여기시는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내 맘 속 눈물까지…"/>
          <p:cNvSpPr txBox="1"/>
          <p:nvPr/>
        </p:nvSpPr>
        <p:spPr>
          <a:xfrm>
            <a:off x="2970945" y="2480023"/>
            <a:ext cx="6250109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내 맘 속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눈물까지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살피시는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들으시는 하나님 날 보시는 하나님…"/>
          <p:cNvSpPr txBox="1"/>
          <p:nvPr/>
        </p:nvSpPr>
        <p:spPr>
          <a:xfrm>
            <a:off x="-626994" y="2480023"/>
            <a:ext cx="13445989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들으시는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날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보시는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모든것을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아름다우신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B63A96-CE13-F852-0516-88D7CCEE4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351A29-570C-ECA7-90C8-6FBE0541AA33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13FF4-858B-3884-5C32-F61D833BE8F0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주 나의 하나님이여 주를 경배합니다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사랑하는 나의 마음을 주께서 아시나이다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233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작은 내 몸짓도  소중하게…"/>
          <p:cNvSpPr txBox="1"/>
          <p:nvPr/>
        </p:nvSpPr>
        <p:spPr>
          <a:xfrm>
            <a:off x="1681330" y="2480023"/>
            <a:ext cx="8829341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작은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내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몸짓도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소중하게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여기시는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내 맘 속 눈물까지…"/>
          <p:cNvSpPr txBox="1"/>
          <p:nvPr/>
        </p:nvSpPr>
        <p:spPr>
          <a:xfrm>
            <a:off x="2970945" y="2480023"/>
            <a:ext cx="6250109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내 맘 속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눈물까지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살피시는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작은 내 몸짓도  소중하게…"/>
          <p:cNvSpPr txBox="1"/>
          <p:nvPr/>
        </p:nvSpPr>
        <p:spPr>
          <a:xfrm>
            <a:off x="1681330" y="2480023"/>
            <a:ext cx="8829341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작은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내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몸짓도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소중하게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여기시는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내 맘 속 눈물까지…"/>
          <p:cNvSpPr txBox="1"/>
          <p:nvPr/>
        </p:nvSpPr>
        <p:spPr>
          <a:xfrm>
            <a:off x="2970945" y="2480023"/>
            <a:ext cx="6250109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내 맘 속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눈물까지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살피시는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들으시는 하나님 날 보시는 하나님…"/>
          <p:cNvSpPr txBox="1"/>
          <p:nvPr/>
        </p:nvSpPr>
        <p:spPr>
          <a:xfrm>
            <a:off x="-626994" y="2480023"/>
            <a:ext cx="13445989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들으시는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날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보시는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모든것을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아름다우신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나의 모든것을 아시는 아름다우신 주님…"/>
          <p:cNvSpPr txBox="1"/>
          <p:nvPr/>
        </p:nvSpPr>
        <p:spPr>
          <a:xfrm>
            <a:off x="-626994" y="2480023"/>
            <a:ext cx="13445989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모든것을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아름다우신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모든것을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아시는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아름다우신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896203"/>
      </p:ext>
    </p:extLst>
  </p:cSld>
  <p:clrMapOvr>
    <a:masterClrMapping/>
  </p:clrMapOvr>
  <p:transition spd="med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*여호와는 나의 목자시니*…"/>
          <p:cNvSpPr txBox="1">
            <a:spLocks noGrp="1"/>
          </p:cNvSpPr>
          <p:nvPr>
            <p:ph type="ctrTitle"/>
          </p:nvPr>
        </p:nvSpPr>
        <p:spPr>
          <a:xfrm>
            <a:off x="603249" y="2650979"/>
            <a:ext cx="10985502" cy="15560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 sz="13000" b="0" spc="-26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*</a:t>
            </a:r>
            <a:r>
              <a:rPr dirty="0" err="1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여호와는</a:t>
            </a:r>
            <a:r>
              <a:rPr dirty="0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 </a:t>
            </a:r>
            <a:r>
              <a:rPr dirty="0" err="1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나의</a:t>
            </a:r>
            <a:r>
              <a:rPr dirty="0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 </a:t>
            </a:r>
            <a:r>
              <a:rPr dirty="0" err="1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목자시니</a:t>
            </a:r>
            <a:r>
              <a:rPr dirty="0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*</a:t>
            </a:r>
          </a:p>
          <a:p>
            <a:pPr algn="ctr">
              <a:lnSpc>
                <a:spcPct val="100000"/>
              </a:lnSpc>
              <a:defRPr sz="10000" b="0" spc="-200">
                <a:latin typeface="Arial Hebrew"/>
                <a:ea typeface="Arial Hebrew"/>
                <a:cs typeface="Arial Hebrew"/>
                <a:sym typeface="Arial Hebrew"/>
              </a:defRPr>
            </a:pPr>
            <a:r>
              <a:rPr dirty="0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(</a:t>
            </a:r>
            <a:r>
              <a:rPr dirty="0" err="1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시편</a:t>
            </a:r>
            <a:r>
              <a:rPr dirty="0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 23편)</a:t>
            </a:r>
          </a:p>
        </p:txBody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B2AA65AC-3E7C-D61A-5B07-9E179D832920}"/>
              </a:ext>
            </a:extLst>
          </p:cNvPr>
          <p:cNvSpPr/>
          <p:nvPr/>
        </p:nvSpPr>
        <p:spPr>
          <a:xfrm>
            <a:off x="3788597" y="4478246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중나좋체 Medium OTF"/>
              <a:sym typeface="Helvetica Neue"/>
            </a:endParaRPr>
          </a:p>
        </p:txBody>
      </p:sp>
      <p:sp>
        <p:nvSpPr>
          <p:cNvPr id="3" name="AutoShape 11">
            <a:extLst>
              <a:ext uri="{FF2B5EF4-FFF2-40B4-BE49-F238E27FC236}">
                <a16:creationId xmlns:a16="http://schemas.microsoft.com/office/drawing/2014/main" id="{B19EA512-BE26-1B5C-2021-321015B268BC}"/>
              </a:ext>
            </a:extLst>
          </p:cNvPr>
          <p:cNvSpPr/>
          <p:nvPr/>
        </p:nvSpPr>
        <p:spPr>
          <a:xfrm>
            <a:off x="3788597" y="2399925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중나좋체 Medium OTF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여호와는 나의 목자시니…"/>
          <p:cNvSpPr txBox="1"/>
          <p:nvPr/>
        </p:nvSpPr>
        <p:spPr>
          <a:xfrm>
            <a:off x="1952238" y="2480023"/>
            <a:ext cx="828752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여호와는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목자시니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내게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부족함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없으리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나를 푸른 초장에 누이시며…"/>
          <p:cNvSpPr txBox="1"/>
          <p:nvPr/>
        </p:nvSpPr>
        <p:spPr>
          <a:xfrm>
            <a:off x="1432063" y="2480023"/>
            <a:ext cx="932787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나를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푸른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초장에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누이시며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쉴만한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물가로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인도하네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14675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내 영혼을 소생시키시고…"/>
          <p:cNvSpPr txBox="1"/>
          <p:nvPr/>
        </p:nvSpPr>
        <p:spPr>
          <a:xfrm>
            <a:off x="1952238" y="2480023"/>
            <a:ext cx="828752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내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영혼을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소생시키시고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자기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이름을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위하여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의의 길로 인도해 주시나니…"/>
          <p:cNvSpPr txBox="1"/>
          <p:nvPr/>
        </p:nvSpPr>
        <p:spPr>
          <a:xfrm>
            <a:off x="1432063" y="2480023"/>
            <a:ext cx="932787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의의 길로 인도해 주시나니</a:t>
            </a: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세상 모든것 두렵지 않네</a:t>
            </a:r>
          </a:p>
        </p:txBody>
      </p:sp>
    </p:spTree>
  </p:cSld>
  <p:clrMapOvr>
    <a:masterClrMapping/>
  </p:clrMapOvr>
  <p:transition spd="med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나의 평생에 주의 선하심과…"/>
          <p:cNvSpPr txBox="1"/>
          <p:nvPr/>
        </p:nvSpPr>
        <p:spPr>
          <a:xfrm>
            <a:off x="1432063" y="2480023"/>
            <a:ext cx="932787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평생에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선하심과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인자하심이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나를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따르리니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내가 여호와의  집에…"/>
          <p:cNvSpPr txBox="1"/>
          <p:nvPr/>
        </p:nvSpPr>
        <p:spPr>
          <a:xfrm>
            <a:off x="2586225" y="2480023"/>
            <a:ext cx="7019550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내가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여호와의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집에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영원히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거하리로다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내 영혼을 소생시키시고…"/>
          <p:cNvSpPr txBox="1"/>
          <p:nvPr/>
        </p:nvSpPr>
        <p:spPr>
          <a:xfrm>
            <a:off x="1952238" y="2480023"/>
            <a:ext cx="828752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내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영혼을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소생시키시고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자기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이름을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위하여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의의 길로 인도해 주시나니…"/>
          <p:cNvSpPr txBox="1"/>
          <p:nvPr/>
        </p:nvSpPr>
        <p:spPr>
          <a:xfrm>
            <a:off x="1432063" y="2480023"/>
            <a:ext cx="932787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의의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길로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인도해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주시나니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세상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모든것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두렵지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않네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나의 평생에 주의 선하심과…"/>
          <p:cNvSpPr txBox="1"/>
          <p:nvPr/>
        </p:nvSpPr>
        <p:spPr>
          <a:xfrm>
            <a:off x="1432063" y="2480023"/>
            <a:ext cx="932787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평생에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선하심과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인자하심이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나를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따르리니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내가 여호와의  집에…"/>
          <p:cNvSpPr txBox="1"/>
          <p:nvPr/>
        </p:nvSpPr>
        <p:spPr>
          <a:xfrm>
            <a:off x="2586225" y="2480023"/>
            <a:ext cx="7019550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내가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여호와의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집에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영원히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거하리로다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내가 여호와의  집에…"/>
          <p:cNvSpPr txBox="1"/>
          <p:nvPr/>
        </p:nvSpPr>
        <p:spPr>
          <a:xfrm>
            <a:off x="2586225" y="2480023"/>
            <a:ext cx="7019550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내가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여호와의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집에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영원히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거하리로다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주와 같이 길 가는 것 </a:t>
            </a:r>
            <a:r>
              <a:rPr kumimoji="0" lang="en-US" altLang="ko-KR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찬 </a:t>
            </a:r>
            <a:r>
              <a:rPr kumimoji="0" lang="en-US" altLang="ko-KR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430</a:t>
            </a: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장</a:t>
            </a:r>
            <a:r>
              <a:rPr kumimoji="0" lang="en-US" altLang="ko-KR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1. 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주와 같이 길 가는 것 즐거운 일 아닌가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 주님 걸어가신 발자취를 밟겠네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62605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내가 여호와의  집에…"/>
          <p:cNvSpPr txBox="1"/>
          <p:nvPr/>
        </p:nvSpPr>
        <p:spPr>
          <a:xfrm>
            <a:off x="2586225" y="2480023"/>
            <a:ext cx="7019550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내가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여호와의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집에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영원히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거하리로다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067435"/>
      </p:ext>
    </p:extLst>
  </p:cSld>
  <p:clrMapOvr>
    <a:masterClrMapping/>
  </p:clrMapOvr>
  <p:transition spd="med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*내 맘이 낙심 되며*"/>
          <p:cNvSpPr txBox="1">
            <a:spLocks noGrp="1"/>
          </p:cNvSpPr>
          <p:nvPr>
            <p:ph type="ctrTitle"/>
          </p:nvPr>
        </p:nvSpPr>
        <p:spPr>
          <a:xfrm>
            <a:off x="603249" y="2932623"/>
            <a:ext cx="10985502" cy="99275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13000" b="0" spc="-26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*내 </a:t>
            </a:r>
            <a:r>
              <a:rPr dirty="0" err="1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맘이</a:t>
            </a:r>
            <a:r>
              <a:rPr dirty="0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 </a:t>
            </a:r>
            <a:r>
              <a:rPr dirty="0" err="1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낙심</a:t>
            </a:r>
            <a:r>
              <a:rPr dirty="0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 </a:t>
            </a:r>
            <a:r>
              <a:rPr dirty="0" err="1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되며</a:t>
            </a:r>
            <a:r>
              <a:rPr dirty="0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*</a:t>
            </a:r>
          </a:p>
        </p:txBody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3BC5A6AD-BE90-BA36-81DB-D2A7A558B81A}"/>
              </a:ext>
            </a:extLst>
          </p:cNvPr>
          <p:cNvSpPr/>
          <p:nvPr/>
        </p:nvSpPr>
        <p:spPr>
          <a:xfrm>
            <a:off x="3792952" y="4430349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중나좋체 Medium OTF"/>
              <a:sym typeface="Helvetica Neue"/>
            </a:endParaRPr>
          </a:p>
        </p:txBody>
      </p:sp>
      <p:sp>
        <p:nvSpPr>
          <p:cNvPr id="3" name="AutoShape 11">
            <a:extLst>
              <a:ext uri="{FF2B5EF4-FFF2-40B4-BE49-F238E27FC236}">
                <a16:creationId xmlns:a16="http://schemas.microsoft.com/office/drawing/2014/main" id="{65B1843D-0499-A88F-44AD-17F494A701DA}"/>
              </a:ext>
            </a:extLst>
          </p:cNvPr>
          <p:cNvSpPr/>
          <p:nvPr/>
        </p:nvSpPr>
        <p:spPr>
          <a:xfrm>
            <a:off x="3792952" y="2352028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중나좋체 Medium OTF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내 맘이 낙심 되며 근심에 눌릴때…"/>
          <p:cNvSpPr txBox="1"/>
          <p:nvPr/>
        </p:nvSpPr>
        <p:spPr>
          <a:xfrm>
            <a:off x="256261" y="2480023"/>
            <a:ext cx="11679479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내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맘이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낙심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되며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근심에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눌릴때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주께서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내게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오사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위로해주시네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가는길 캄캄하고 괴로움 많으나…"/>
          <p:cNvSpPr txBox="1"/>
          <p:nvPr/>
        </p:nvSpPr>
        <p:spPr>
          <a:xfrm>
            <a:off x="391714" y="2480023"/>
            <a:ext cx="1140857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가는길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캄캄하고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괴로움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많으나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주께서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함께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하며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내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짐을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지시네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그 은혜가 내게 족하네…"/>
          <p:cNvSpPr txBox="1"/>
          <p:nvPr/>
        </p:nvSpPr>
        <p:spPr>
          <a:xfrm>
            <a:off x="2201504" y="2480023"/>
            <a:ext cx="778899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그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은혜가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내게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족하네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그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은혜가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족하네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이 괴로운 세상 지날때…"/>
          <p:cNvSpPr txBox="1"/>
          <p:nvPr/>
        </p:nvSpPr>
        <p:spPr>
          <a:xfrm>
            <a:off x="2201504" y="2480023"/>
            <a:ext cx="778899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이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괴로운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세상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지날때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그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은혜가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족하네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번민이 가득 차고 눈물이 흐를때…"/>
          <p:cNvSpPr txBox="1"/>
          <p:nvPr/>
        </p:nvSpPr>
        <p:spPr>
          <a:xfrm>
            <a:off x="391714" y="2480023"/>
            <a:ext cx="1140857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번민이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가득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차고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눈물이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흐를때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주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곁에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오사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위로해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주시네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환란이 닥쳐와서 어려움 당할때…"/>
          <p:cNvSpPr txBox="1"/>
          <p:nvPr/>
        </p:nvSpPr>
        <p:spPr>
          <a:xfrm>
            <a:off x="256261" y="2480023"/>
            <a:ext cx="11679479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환란이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닥쳐와서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어려움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당할때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주님의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능력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입어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원수를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이기네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그 은혜가 내게 족하네…"/>
          <p:cNvSpPr txBox="1"/>
          <p:nvPr/>
        </p:nvSpPr>
        <p:spPr>
          <a:xfrm>
            <a:off x="2201504" y="2480023"/>
            <a:ext cx="778899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그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은혜가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내게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족하네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그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은혜가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족하네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한 걸음 한 걸음 주 예수와 함께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날마다 날마다 우리 걸어가리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18233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이 괴로운 세상 지날때…"/>
          <p:cNvSpPr txBox="1"/>
          <p:nvPr/>
        </p:nvSpPr>
        <p:spPr>
          <a:xfrm>
            <a:off x="2201504" y="2480023"/>
            <a:ext cx="778899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이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괴로운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세상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지날때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그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은혜가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족하네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그 은혜가 내게 족하네…"/>
          <p:cNvSpPr txBox="1"/>
          <p:nvPr/>
        </p:nvSpPr>
        <p:spPr>
          <a:xfrm>
            <a:off x="2201504" y="2480023"/>
            <a:ext cx="778899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그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은혜가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내게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족하네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그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은혜가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족하네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이 괴로운 세상 지날때…"/>
          <p:cNvSpPr txBox="1"/>
          <p:nvPr/>
        </p:nvSpPr>
        <p:spPr>
          <a:xfrm>
            <a:off x="2201504" y="2480023"/>
            <a:ext cx="778899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이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괴로운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세상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지날때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그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은혜가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족하네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그 은혜가 내게 족하네…"/>
          <p:cNvSpPr txBox="1"/>
          <p:nvPr/>
        </p:nvSpPr>
        <p:spPr>
          <a:xfrm>
            <a:off x="2201505" y="2480023"/>
            <a:ext cx="778899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그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은혜가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내게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족하네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그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은혜가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족하네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이 괴로운 세상 지날때…"/>
          <p:cNvSpPr txBox="1"/>
          <p:nvPr/>
        </p:nvSpPr>
        <p:spPr>
          <a:xfrm>
            <a:off x="2201504" y="2480023"/>
            <a:ext cx="778899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이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괴로운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세상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지날때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그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은혜가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족하네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그 은혜가 족하네"/>
          <p:cNvSpPr txBox="1"/>
          <p:nvPr/>
        </p:nvSpPr>
        <p:spPr>
          <a:xfrm>
            <a:off x="3106400" y="2941688"/>
            <a:ext cx="5979202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355600">
              <a:lnSpc>
                <a:spcPct val="100000"/>
              </a:lnSpc>
              <a:spcBef>
                <a:spcPts val="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defTabSz="177800" latinLnBrk="0" hangingPunct="0"/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그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은혜가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족하네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</a:endParaRPr>
          </a:p>
        </p:txBody>
      </p:sp>
    </p:spTree>
  </p:cSld>
  <p:clrMapOvr>
    <a:masterClrMapping/>
  </p:clrMapOvr>
  <p:transition spd="med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973330"/>
      </p:ext>
    </p:extLst>
  </p:cSld>
  <p:clrMapOvr>
    <a:masterClrMapping/>
  </p:clrMapOvr>
  <p:transition spd="med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*야곱의 축복*"/>
          <p:cNvSpPr txBox="1">
            <a:spLocks noGrp="1"/>
          </p:cNvSpPr>
          <p:nvPr>
            <p:ph type="ctrTitle"/>
          </p:nvPr>
        </p:nvSpPr>
        <p:spPr>
          <a:xfrm>
            <a:off x="603249" y="2922066"/>
            <a:ext cx="10985502" cy="10138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13000" b="0" spc="-26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*</a:t>
            </a:r>
            <a:r>
              <a:rPr dirty="0" err="1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야곱의</a:t>
            </a:r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dirty="0" err="1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축복</a:t>
            </a:r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*</a:t>
            </a:r>
          </a:p>
        </p:txBody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11D93D8F-3E79-5990-2029-10395B007725}"/>
              </a:ext>
            </a:extLst>
          </p:cNvPr>
          <p:cNvSpPr/>
          <p:nvPr/>
        </p:nvSpPr>
        <p:spPr>
          <a:xfrm>
            <a:off x="3792952" y="4430349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중나좋체 Medium OTF"/>
              <a:sym typeface="Helvetica Neue"/>
            </a:endParaRPr>
          </a:p>
        </p:txBody>
      </p:sp>
      <p:sp>
        <p:nvSpPr>
          <p:cNvPr id="3" name="AutoShape 11">
            <a:extLst>
              <a:ext uri="{FF2B5EF4-FFF2-40B4-BE49-F238E27FC236}">
                <a16:creationId xmlns:a16="http://schemas.microsoft.com/office/drawing/2014/main" id="{016ACCB5-365B-FAAC-76F3-CDB3FACFF1D6}"/>
              </a:ext>
            </a:extLst>
          </p:cNvPr>
          <p:cNvSpPr/>
          <p:nvPr/>
        </p:nvSpPr>
        <p:spPr>
          <a:xfrm>
            <a:off x="3792952" y="2352028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중나좋체 Medium OTF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너는 담장 너머로 뻗은 나무…"/>
          <p:cNvSpPr txBox="1"/>
          <p:nvPr/>
        </p:nvSpPr>
        <p:spPr>
          <a:xfrm>
            <a:off x="1296610" y="2480023"/>
            <a:ext cx="959878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담장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너머로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뻗은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나무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가지에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푸른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열매처럼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2. 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어린아이 같은 우리 미련하고 약하나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손에 이끌리어 생명길로 가겠네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64136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하나님의 귀한축복이 삶에…"/>
          <p:cNvSpPr txBox="1"/>
          <p:nvPr/>
        </p:nvSpPr>
        <p:spPr>
          <a:xfrm>
            <a:off x="1567517" y="2480023"/>
            <a:ext cx="9056968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귀한축복이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삶에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가득히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넘쳐날거야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너는 어떤 시련이 와도 능히…"/>
          <p:cNvSpPr txBox="1"/>
          <p:nvPr/>
        </p:nvSpPr>
        <p:spPr>
          <a:xfrm>
            <a:off x="1296610" y="2480023"/>
            <a:ext cx="959878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어떤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시련이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와도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능히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이겨낼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강한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팔이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있어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전능하신 하나님께서 너와…"/>
          <p:cNvSpPr txBox="1"/>
          <p:nvPr/>
        </p:nvSpPr>
        <p:spPr>
          <a:xfrm>
            <a:off x="1567516" y="2480023"/>
            <a:ext cx="9056968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전능하신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하나님께서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언제나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함께하시니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너는 하나님의 사람…"/>
          <p:cNvSpPr txBox="1"/>
          <p:nvPr/>
        </p:nvSpPr>
        <p:spPr>
          <a:xfrm>
            <a:off x="1952238" y="2480023"/>
            <a:ext cx="828752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사람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아름다운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사람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나는 널 위해 기도하며…"/>
          <p:cNvSpPr txBox="1"/>
          <p:nvPr/>
        </p:nvSpPr>
        <p:spPr>
          <a:xfrm>
            <a:off x="2201504" y="2480023"/>
            <a:ext cx="778899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널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위해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기도하며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네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길을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축복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할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거야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너는 하나님의 선물…"/>
          <p:cNvSpPr txBox="1"/>
          <p:nvPr/>
        </p:nvSpPr>
        <p:spPr>
          <a:xfrm>
            <a:off x="1952238" y="2480023"/>
            <a:ext cx="828752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선물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사랑스런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열매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주의 품에 꽃 피운 나무가 되어줘"/>
          <p:cNvSpPr txBox="1"/>
          <p:nvPr/>
        </p:nvSpPr>
        <p:spPr>
          <a:xfrm>
            <a:off x="391714" y="2941688"/>
            <a:ext cx="11408572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defTabSz="228600" latinLnBrk="0" hangingPunct="0"/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품에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꽃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피운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나무가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되어줘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</p:spTree>
  </p:cSld>
  <p:clrMapOvr>
    <a:masterClrMapping/>
  </p:clrMapOvr>
  <p:transition spd="med"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너는 담장 너머로 뻗은 나무…"/>
          <p:cNvSpPr txBox="1"/>
          <p:nvPr/>
        </p:nvSpPr>
        <p:spPr>
          <a:xfrm>
            <a:off x="1296610" y="2480023"/>
            <a:ext cx="959878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담장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너머로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뻗은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나무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가지에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푸른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열매처럼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하나님의 귀한축복이 삶에…"/>
          <p:cNvSpPr txBox="1"/>
          <p:nvPr/>
        </p:nvSpPr>
        <p:spPr>
          <a:xfrm>
            <a:off x="1567517" y="2480023"/>
            <a:ext cx="9056968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귀한축복이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삶에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가득히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넘쳐날거야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한 걸음 한 걸음 주 예수와 함께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날마다 날마다 우리 걸어가리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36391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너는 어떤 시련이 와도 능히…"/>
          <p:cNvSpPr txBox="1"/>
          <p:nvPr/>
        </p:nvSpPr>
        <p:spPr>
          <a:xfrm>
            <a:off x="1296610" y="2480023"/>
            <a:ext cx="959878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어떤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시련이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와도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능히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이겨낼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강한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팔이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있어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전능하신 하나님께서 너와…"/>
          <p:cNvSpPr txBox="1"/>
          <p:nvPr/>
        </p:nvSpPr>
        <p:spPr>
          <a:xfrm>
            <a:off x="1567516" y="2480023"/>
            <a:ext cx="9056968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전능하신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하나님께서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언제나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함께하시니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너는 하나님의 사람…"/>
          <p:cNvSpPr txBox="1"/>
          <p:nvPr/>
        </p:nvSpPr>
        <p:spPr>
          <a:xfrm>
            <a:off x="1952238" y="2480023"/>
            <a:ext cx="828752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사람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아름다운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사람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나는 널 위해 기도하며…"/>
          <p:cNvSpPr txBox="1"/>
          <p:nvPr/>
        </p:nvSpPr>
        <p:spPr>
          <a:xfrm>
            <a:off x="2201504" y="2480023"/>
            <a:ext cx="778899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널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위해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기도하며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네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길을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축복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할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거야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너는 하나님의 선물…"/>
          <p:cNvSpPr txBox="1"/>
          <p:nvPr/>
        </p:nvSpPr>
        <p:spPr>
          <a:xfrm>
            <a:off x="1952238" y="2480023"/>
            <a:ext cx="828752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선물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사랑스런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열매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주의 품에 꽃 피운 나무가 되어줘"/>
          <p:cNvSpPr txBox="1"/>
          <p:nvPr/>
        </p:nvSpPr>
        <p:spPr>
          <a:xfrm>
            <a:off x="391714" y="2941688"/>
            <a:ext cx="11408572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defTabSz="228600" latinLnBrk="0" hangingPunct="0"/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품에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꽃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피운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나무가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되어줘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</p:spTree>
  </p:cSld>
  <p:clrMapOvr>
    <a:masterClrMapping/>
  </p:clrMapOvr>
  <p:transition spd="med"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81CE6-861E-8CFE-788A-699A40105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9462F5-83F4-40B5-0884-F9ED3830B54D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30885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AA9E0-0929-9A1F-3372-478DD3672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7CF3FB-775A-06C4-6938-DF530F48C56F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06748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298629-46CA-7F8D-DCF8-996E2412A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AD2D55-47EF-17CA-697F-86FEE73C7993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846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​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3. 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꽃이 피는 들판이나 험한 골짜기라도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주가 인도하는 대로 주와 같이 가겠네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801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한 걸음 한 걸음 주 예수와 함께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날마다 날마다 우리 걸어가리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0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472" y="692696"/>
            <a:ext cx="11089232" cy="2942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경건한 마음으로 기도하며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예배를 준비합시다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4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​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4. 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옛 선지자 에녹같이 우리들도 천국에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들려올라 갈 때까지 주와 같이 걷겠네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47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한 걸음 한 걸음 주 예수와 함께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날마다 날마다 우리 걸어가리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40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440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향한 주의 사랑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향한 주의 사랑 산과 바다에 넘치니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마음 열 때 주님 나에게 참자유 주셨네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490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늘 진리속에 거하며 나의 손을 높이 들고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언제나 주님의 사랑을 노래하리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925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사랑 노래하리라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영원토록 노래하리라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303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228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주같은 분없네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주같은 분없네 그 어느누구도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생명 다하도록 주 얼굴 만구하리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253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주같은 분없네 그 어느누구도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주같은 분없네 이 땅위에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67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 하나님 주 나의 모든것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주같은 분 없네 이 땅위에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01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0EB65-68F9-D404-2D8E-69518EC27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5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 하나님 주 나의 모든 것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주같은 분없네 이 땅위에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475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965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42508" y="5372305"/>
            <a:ext cx="11906984" cy="1446550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내게 있는 향유 </a:t>
            </a:r>
            <a:r>
              <a:rPr kumimoji="0" lang="ko-KR" altLang="en-US" sz="44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옥합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주께 가져와</a:t>
            </a:r>
            <a:b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 발 위에 입 맞추고 깨뜨립니다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29DD6-CCBF-40FF-8878-2C3099AE61AB}"/>
              </a:ext>
            </a:extLst>
          </p:cNvPr>
          <p:cNvSpPr txBox="1"/>
          <p:nvPr/>
        </p:nvSpPr>
        <p:spPr>
          <a:xfrm>
            <a:off x="3808550" y="4725974"/>
            <a:ext cx="8240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0" cap="none" spc="0" normalizeH="0" baseline="0" noProof="0" dirty="0">
                <a:ln w="6350"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내게 있는 향유 </a:t>
            </a:r>
            <a:r>
              <a:rPr kumimoji="1" lang="ko-KR" altLang="en-US" sz="3600" b="1" i="0" u="none" strike="noStrike" kern="0" cap="none" spc="0" normalizeH="0" baseline="0" noProof="0" dirty="0" err="1">
                <a:ln w="6350"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옥합</a:t>
            </a:r>
            <a:endParaRPr kumimoji="1" lang="ko-KR" altLang="en-US" sz="3600" b="1" i="0" u="none" strike="noStrike" kern="0" cap="none" spc="0" normalizeH="0" baseline="0" noProof="0" dirty="0">
              <a:ln w="6350">
                <a:solidFill>
                  <a:srgbClr val="000000">
                    <a:lumMod val="65000"/>
                    <a:lumOff val="35000"/>
                  </a:srgbClr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7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42508" y="5248127"/>
            <a:ext cx="11906984" cy="1446550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위해 험한 산 길 오르신 그 발</a:t>
            </a:r>
            <a:b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걸음마다 크신 사랑 새겨 놓았네</a:t>
            </a:r>
          </a:p>
        </p:txBody>
      </p:sp>
    </p:spTree>
    <p:extLst>
      <p:ext uri="{BB962C8B-B14F-4D97-AF65-F5344CB8AC3E}">
        <p14:creationId xmlns:p14="http://schemas.microsoft.com/office/powerpoint/2010/main" val="2893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42508" y="5281994"/>
            <a:ext cx="11906984" cy="1446550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내게 있는 향유 </a:t>
            </a:r>
            <a:r>
              <a:rPr kumimoji="0" lang="ko-KR" altLang="en-US" sz="44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옥합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주께 가져와</a:t>
            </a:r>
            <a:b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 발 위에 입 맞추고 깨뜨립니다</a:t>
            </a:r>
          </a:p>
        </p:txBody>
      </p:sp>
    </p:spTree>
    <p:extLst>
      <p:ext uri="{BB962C8B-B14F-4D97-AF65-F5344CB8AC3E}">
        <p14:creationId xmlns:p14="http://schemas.microsoft.com/office/powerpoint/2010/main" val="21999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42508" y="5355464"/>
            <a:ext cx="11906984" cy="1446550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 다시 이 땅 위에 임하실 그 때</a:t>
            </a:r>
            <a:b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크신 사랑으로 날 받아 주소서</a:t>
            </a:r>
          </a:p>
        </p:txBody>
      </p:sp>
    </p:spTree>
    <p:extLst>
      <p:ext uri="{BB962C8B-B14F-4D97-AF65-F5344CB8AC3E}">
        <p14:creationId xmlns:p14="http://schemas.microsoft.com/office/powerpoint/2010/main" val="35189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213387" y="5078794"/>
            <a:ext cx="11906984" cy="769441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OOOO</a:t>
            </a:r>
            <a:endParaRPr kumimoji="0" lang="en-US" altLang="ko-KR" sz="4400" b="0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gradFill>
                <a:gsLst>
                  <a:gs pos="0">
                    <a:srgbClr val="BBE0E3">
                      <a:lumMod val="5000"/>
                      <a:lumOff val="95000"/>
                    </a:srgbClr>
                  </a:gs>
                  <a:gs pos="74000">
                    <a:srgbClr val="BBE0E3">
                      <a:lumMod val="45000"/>
                      <a:lumOff val="55000"/>
                    </a:srgbClr>
                  </a:gs>
                  <a:gs pos="83000">
                    <a:srgbClr val="BBE0E3">
                      <a:lumMod val="45000"/>
                      <a:lumOff val="55000"/>
                    </a:srgbClr>
                  </a:gs>
                  <a:gs pos="100000">
                    <a:srgbClr val="BBE0E3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휴먼둥근헤드라인" panose="02030504000101010101" pitchFamily="18" charset="-127"/>
              <a:ea typeface="휴먼둥근헤드라인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1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87EF6-A9D1-C1F2-357B-3FDE5A854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EAC8A4-2DE6-B99C-AF4B-F5DA9BE87633}"/>
              </a:ext>
            </a:extLst>
          </p:cNvPr>
          <p:cNvSpPr txBox="1"/>
          <p:nvPr/>
        </p:nvSpPr>
        <p:spPr>
          <a:xfrm>
            <a:off x="213387" y="5078794"/>
            <a:ext cx="11906984" cy="769441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00000</a:t>
            </a:r>
            <a:endParaRPr kumimoji="0" lang="en-US" altLang="ko-KR" sz="4400" b="0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gradFill>
                <a:gsLst>
                  <a:gs pos="0">
                    <a:srgbClr val="BBE0E3">
                      <a:lumMod val="5000"/>
                      <a:lumOff val="95000"/>
                    </a:srgbClr>
                  </a:gs>
                  <a:gs pos="74000">
                    <a:srgbClr val="BBE0E3">
                      <a:lumMod val="45000"/>
                      <a:lumOff val="55000"/>
                    </a:srgbClr>
                  </a:gs>
                  <a:gs pos="83000">
                    <a:srgbClr val="BBE0E3">
                      <a:lumMod val="45000"/>
                      <a:lumOff val="55000"/>
                    </a:srgbClr>
                  </a:gs>
                  <a:gs pos="100000">
                    <a:srgbClr val="BBE0E3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휴먼둥근헤드라인" panose="02030504000101010101" pitchFamily="18" charset="-127"/>
              <a:ea typeface="휴먼둥근헤드라인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09A601-92BA-C0F2-5403-79BA62354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BC3124-DB42-D372-E633-52E26F4FB2DF}"/>
              </a:ext>
            </a:extLst>
          </p:cNvPr>
          <p:cNvSpPr txBox="1"/>
          <p:nvPr/>
        </p:nvSpPr>
        <p:spPr>
          <a:xfrm>
            <a:off x="406399" y="4586221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A0BA8-FE71-2C77-69C5-1BA564BE8DF1}"/>
              </a:ext>
            </a:extLst>
          </p:cNvPr>
          <p:cNvSpPr txBox="1"/>
          <p:nvPr/>
        </p:nvSpPr>
        <p:spPr>
          <a:xfrm>
            <a:off x="281708" y="5109441"/>
            <a:ext cx="11628583" cy="58477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2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F223E-9E0C-6BF8-FF9F-9A91B5570B73}"/>
              </a:ext>
            </a:extLst>
          </p:cNvPr>
          <p:cNvSpPr txBox="1"/>
          <p:nvPr/>
        </p:nvSpPr>
        <p:spPr>
          <a:xfrm>
            <a:off x="140853" y="760683"/>
            <a:ext cx="11910292" cy="58477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lvl="0" latinLnBrk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ko-KR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000</a:t>
            </a:r>
            <a:endParaRPr lang="ko-KR" altLang="en-US" sz="3200" b="1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D7F1E-C551-320B-755C-1AE86A661964}"/>
              </a:ext>
            </a:extLst>
          </p:cNvPr>
          <p:cNvSpPr txBox="1"/>
          <p:nvPr/>
        </p:nvSpPr>
        <p:spPr>
          <a:xfrm>
            <a:off x="406399" y="237463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000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32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69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1.jpg">
            <a:extLst>
              <a:ext uri="{FF2B5EF4-FFF2-40B4-BE49-F238E27FC236}">
                <a16:creationId xmlns:a16="http://schemas.microsoft.com/office/drawing/2014/main" id="{477AE875-6350-5925-2D1E-1579F0E4C2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3513" y="44625"/>
            <a:ext cx="3288080" cy="12988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사도신경</a:t>
            </a:r>
            <a:endParaRPr kumimoji="0" lang="ko-KR" alt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957" y="1512000"/>
            <a:ext cx="120450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나는 전능하신 아버지 하나님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천지의 창조주를 믿습니다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나는 그의 유일하신 아들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우리 주 예수그리스도를 믿습니다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0" latinLnBrk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그는 성령으로 잉태되어 동정녀 마리아에게서 나시고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8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본디오</a:t>
            </a: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빌라도에게 고난을 받아 십자가에 못 박혀 죽으시고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1690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0552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*주의     은혜라*"/>
          <p:cNvSpPr txBox="1">
            <a:spLocks noGrp="1"/>
          </p:cNvSpPr>
          <p:nvPr>
            <p:ph type="ctrTitle"/>
          </p:nvPr>
        </p:nvSpPr>
        <p:spPr>
          <a:xfrm>
            <a:off x="3400194" y="2868440"/>
            <a:ext cx="5391613" cy="11211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14000" spc="-280"/>
            </a:lvl1pPr>
          </a:lstStyle>
          <a:p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*</a:t>
            </a:r>
            <a:r>
              <a:rPr dirty="0" err="1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주의</a:t>
            </a:r>
            <a:r>
              <a:rPr lang="en-US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dirty="0" err="1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은혜라</a:t>
            </a:r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*</a:t>
            </a:r>
          </a:p>
        </p:txBody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467C658E-50FE-BB11-ADFB-4B0867B01A57}"/>
              </a:ext>
            </a:extLst>
          </p:cNvPr>
          <p:cNvSpPr/>
          <p:nvPr/>
        </p:nvSpPr>
        <p:spPr>
          <a:xfrm>
            <a:off x="3792952" y="4430349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" name="AutoShape 11">
            <a:extLst>
              <a:ext uri="{FF2B5EF4-FFF2-40B4-BE49-F238E27FC236}">
                <a16:creationId xmlns:a16="http://schemas.microsoft.com/office/drawing/2014/main" id="{23A00F6B-3329-9E19-5AB0-07A9964E23DD}"/>
              </a:ext>
            </a:extLst>
          </p:cNvPr>
          <p:cNvSpPr/>
          <p:nvPr/>
        </p:nvSpPr>
        <p:spPr>
          <a:xfrm>
            <a:off x="3792952" y="2352028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내가 지금까지 지내온 것은…"/>
          <p:cNvSpPr txBox="1"/>
          <p:nvPr/>
        </p:nvSpPr>
        <p:spPr>
          <a:xfrm>
            <a:off x="1432063" y="2480023"/>
            <a:ext cx="932787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내가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지금까지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지내온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것은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지금까지 지내온 것은"/>
          <p:cNvSpPr txBox="1"/>
          <p:nvPr/>
        </p:nvSpPr>
        <p:spPr>
          <a:xfrm>
            <a:off x="2336958" y="2941688"/>
            <a:ext cx="7518085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defTabSz="228600" latinLnBrk="0" hangingPunct="0"/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지금까지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지내온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것은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내가 지금까지 지내온 것은…"/>
          <p:cNvSpPr txBox="1"/>
          <p:nvPr/>
        </p:nvSpPr>
        <p:spPr>
          <a:xfrm>
            <a:off x="1432063" y="2480023"/>
            <a:ext cx="932787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내가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지금까지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지내온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것은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지금까지 지내온 것은"/>
          <p:cNvSpPr txBox="1"/>
          <p:nvPr/>
        </p:nvSpPr>
        <p:spPr>
          <a:xfrm>
            <a:off x="2336958" y="2941688"/>
            <a:ext cx="7518085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defTabSz="228600" latinLnBrk="0" hangingPunct="0"/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지금까지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지내온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것은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주의 은혜라 주의 은혜라…"/>
          <p:cNvSpPr txBox="1"/>
          <p:nvPr/>
        </p:nvSpPr>
        <p:spPr>
          <a:xfrm>
            <a:off x="1816784" y="2480023"/>
            <a:ext cx="8558433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지금까지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지내온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것은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주의 은혜라 주의 은혜라…"/>
          <p:cNvSpPr txBox="1"/>
          <p:nvPr/>
        </p:nvSpPr>
        <p:spPr>
          <a:xfrm>
            <a:off x="1816784" y="2480023"/>
            <a:ext cx="8558433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지금까지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지내온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것은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내가 하나님의 자녀 된 것은…"/>
          <p:cNvSpPr txBox="1"/>
          <p:nvPr/>
        </p:nvSpPr>
        <p:spPr>
          <a:xfrm>
            <a:off x="1296610" y="2480023"/>
            <a:ext cx="959878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내가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자녀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된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것은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하나님의 자녀 된 것은"/>
          <p:cNvSpPr txBox="1"/>
          <p:nvPr/>
        </p:nvSpPr>
        <p:spPr>
          <a:xfrm>
            <a:off x="2201504" y="2941688"/>
            <a:ext cx="7788992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defTabSz="228600" latinLnBrk="0" hangingPunct="0"/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자녀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된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것은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11D25-2AEF-CCBD-3107-FABDED3CF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1.jpg">
            <a:extLst>
              <a:ext uri="{FF2B5EF4-FFF2-40B4-BE49-F238E27FC236}">
                <a16:creationId xmlns:a16="http://schemas.microsoft.com/office/drawing/2014/main" id="{1F2A4873-4799-2175-A1D1-73B13D9946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1384CF-27B7-06CC-1F16-4BF6288578D8}"/>
              </a:ext>
            </a:extLst>
          </p:cNvPr>
          <p:cNvSpPr txBox="1"/>
          <p:nvPr/>
        </p:nvSpPr>
        <p:spPr>
          <a:xfrm>
            <a:off x="1703513" y="44625"/>
            <a:ext cx="3288080" cy="12988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사도신경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0DB08-F7A4-CFFA-2660-E4E6AD5B2F59}"/>
              </a:ext>
            </a:extLst>
          </p:cNvPr>
          <p:cNvSpPr txBox="1"/>
          <p:nvPr/>
        </p:nvSpPr>
        <p:spPr>
          <a:xfrm>
            <a:off x="146957" y="1512000"/>
            <a:ext cx="12045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장사된 지 사흘 만에 죽은 자 가운데서 다시 살아나셨으며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하늘에 오르시어 전능하신 아버지 하나님 우편에 앉아 계시다가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거기로부터 살아 있는 자와 </a:t>
            </a:r>
            <a:b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죽은 자를 심판하러 오십니다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24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주의 은혜라 주의 은혜라…"/>
          <p:cNvSpPr txBox="1"/>
          <p:nvPr/>
        </p:nvSpPr>
        <p:spPr>
          <a:xfrm>
            <a:off x="1816784" y="2480023"/>
            <a:ext cx="8558433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자녀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된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것은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주의 은혜라 주의 은혜라…"/>
          <p:cNvSpPr txBox="1"/>
          <p:nvPr/>
        </p:nvSpPr>
        <p:spPr>
          <a:xfrm>
            <a:off x="1816784" y="2480023"/>
            <a:ext cx="8558433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자녀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된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것은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내가 이 자리에 서있는것은…"/>
          <p:cNvSpPr txBox="1"/>
          <p:nvPr/>
        </p:nvSpPr>
        <p:spPr>
          <a:xfrm>
            <a:off x="1432063" y="2480023"/>
            <a:ext cx="932787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내가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이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자리에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서있는것은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이 자리에 서 있는 것은"/>
          <p:cNvSpPr txBox="1"/>
          <p:nvPr/>
        </p:nvSpPr>
        <p:spPr>
          <a:xfrm>
            <a:off x="2066050" y="3041350"/>
            <a:ext cx="8059900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defTabSz="228600" latinLnBrk="0" hangingPunct="0"/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이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자리에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서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있는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것은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주의 은혜라 주의 은혜라…"/>
          <p:cNvSpPr txBox="1"/>
          <p:nvPr/>
        </p:nvSpPr>
        <p:spPr>
          <a:xfrm>
            <a:off x="1816784" y="2568611"/>
            <a:ext cx="8558433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228600" latinLnBrk="0" hangingPunct="0">
              <a:defRPr sz="12000">
                <a:solidFill>
                  <a:srgbClr val="44444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이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자리에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서있는것은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532215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*너의 하나님 여호와가*"/>
          <p:cNvSpPr txBox="1">
            <a:spLocks noGrp="1"/>
          </p:cNvSpPr>
          <p:nvPr>
            <p:ph type="ctrTitle"/>
          </p:nvPr>
        </p:nvSpPr>
        <p:spPr>
          <a:xfrm>
            <a:off x="2178223" y="2936902"/>
            <a:ext cx="7835555" cy="9841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/>
            </a:outerShdw>
          </a:effectLst>
        </p:spPr>
        <p:txBody>
          <a:bodyPr>
            <a:normAutofit fontScale="90000"/>
          </a:bodyPr>
          <a:lstStyle>
            <a:lvl1pPr algn="ctr">
              <a:defRPr sz="13000" b="0" spc="-26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</a:rPr>
              <a:t>*너의 하나님 여호와가*</a:t>
            </a: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CABFB131-A5F9-E7AD-DE01-554C2CCA49D7}"/>
              </a:ext>
            </a:extLst>
          </p:cNvPr>
          <p:cNvSpPr/>
          <p:nvPr/>
        </p:nvSpPr>
        <p:spPr>
          <a:xfrm>
            <a:off x="3792952" y="4430349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5D7B0057-7EA1-3EF6-0B80-DB420D8293F7}"/>
              </a:ext>
            </a:extLst>
          </p:cNvPr>
          <p:cNvSpPr/>
          <p:nvPr/>
        </p:nvSpPr>
        <p:spPr>
          <a:xfrm>
            <a:off x="3792952" y="2352028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너의 하나님 여호와가…"/>
          <p:cNvSpPr txBox="1"/>
          <p:nvPr/>
        </p:nvSpPr>
        <p:spPr>
          <a:xfrm>
            <a:off x="1069047" y="2424880"/>
            <a:ext cx="10053906" cy="200824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여호와가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가운데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계시니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그는 구원을 베푸시며…"/>
          <p:cNvSpPr txBox="1"/>
          <p:nvPr/>
        </p:nvSpPr>
        <p:spPr>
          <a:xfrm>
            <a:off x="410904" y="2424880"/>
            <a:ext cx="11370192" cy="200824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그는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구원을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베푸시며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환한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미소로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환영해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E948D3-B850-D9CF-70BF-3CF410BA8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1.jpg">
            <a:extLst>
              <a:ext uri="{FF2B5EF4-FFF2-40B4-BE49-F238E27FC236}">
                <a16:creationId xmlns:a16="http://schemas.microsoft.com/office/drawing/2014/main" id="{FE6F1BAB-9D8E-6F2D-8BDE-7FCBF8B764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61A42C-BB76-F6D7-C239-AD6549206772}"/>
              </a:ext>
            </a:extLst>
          </p:cNvPr>
          <p:cNvSpPr txBox="1"/>
          <p:nvPr/>
        </p:nvSpPr>
        <p:spPr>
          <a:xfrm>
            <a:off x="1703513" y="44625"/>
            <a:ext cx="3288080" cy="12988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사도신경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3B1A7-357F-5510-EC11-57955869CCB4}"/>
              </a:ext>
            </a:extLst>
          </p:cNvPr>
          <p:cNvSpPr txBox="1"/>
          <p:nvPr/>
        </p:nvSpPr>
        <p:spPr>
          <a:xfrm>
            <a:off x="146957" y="1512000"/>
            <a:ext cx="120450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나는 성령을 믿으며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거룩한 공교회와 성도의 교제와 죄를 용서받는 것과 </a:t>
            </a:r>
            <a:b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몸의 부활과 영생을 믿습니다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아멘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ko-KR" sz="4800" b="1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5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너의 하나님 여호와가…"/>
          <p:cNvSpPr txBox="1"/>
          <p:nvPr/>
        </p:nvSpPr>
        <p:spPr>
          <a:xfrm>
            <a:off x="1069047" y="2424880"/>
            <a:ext cx="10053906" cy="200824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하나님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여호와가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가운데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계시니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그는 구원을 베푸시며…"/>
          <p:cNvSpPr txBox="1"/>
          <p:nvPr/>
        </p:nvSpPr>
        <p:spPr>
          <a:xfrm>
            <a:off x="410904" y="2424880"/>
            <a:ext cx="11370192" cy="200824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그는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구원을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베푸시며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환한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미소로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환영해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그가 너로 인하여…"/>
          <p:cNvSpPr txBox="1"/>
          <p:nvPr/>
        </p:nvSpPr>
        <p:spPr>
          <a:xfrm>
            <a:off x="410904" y="2424880"/>
            <a:ext cx="11370192" cy="200824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그가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인하여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</a:p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기쁨을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이기지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못하시며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너를 기뻐해 잠잠히 사랑하시며…"/>
          <p:cNvSpPr txBox="1"/>
          <p:nvPr/>
        </p:nvSpPr>
        <p:spPr>
          <a:xfrm>
            <a:off x="410904" y="2009381"/>
            <a:ext cx="11370192" cy="2839239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기뻐해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잠잠히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사랑하시며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</a:p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인하여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즐거이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부르는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축복의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말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너를 언제나 환영해 기뻐해…"/>
          <p:cNvSpPr txBox="1"/>
          <p:nvPr/>
        </p:nvSpPr>
        <p:spPr>
          <a:xfrm>
            <a:off x="410904" y="2424880"/>
            <a:ext cx="11370192" cy="200824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언제나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환영해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기뻐해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</a:p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언제나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사랑해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그가 너로 인하여…"/>
          <p:cNvSpPr txBox="1"/>
          <p:nvPr/>
        </p:nvSpPr>
        <p:spPr>
          <a:xfrm>
            <a:off x="410904" y="2424880"/>
            <a:ext cx="11370192" cy="200824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그가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너로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인하여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</a:p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기쁨을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이기지</a:t>
            </a:r>
            <a:r>
              <a:rPr sz="6000" kern="0" dirty="0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OTF Medium" panose="02020603020101020101" pitchFamily="18" charset="-127"/>
                <a:ea typeface="경기천년제목OTF Medium" panose="02020603020101020101" pitchFamily="18" charset="-127"/>
                <a:sym typeface="Arial Black"/>
              </a:rPr>
              <a:t>못하시며</a:t>
            </a:r>
            <a:endParaRPr sz="6000" kern="0" dirty="0">
              <a:solidFill>
                <a:srgbClr val="FFFFFF"/>
              </a:solidFill>
              <a:latin typeface="경기천년제목OTF Medium" panose="02020603020101020101" pitchFamily="18" charset="-127"/>
              <a:ea typeface="경기천년제목OTF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너를 기뻐해 잠잠히 사랑하시며…"/>
          <p:cNvSpPr txBox="1"/>
          <p:nvPr/>
        </p:nvSpPr>
        <p:spPr>
          <a:xfrm>
            <a:off x="410904" y="2009381"/>
            <a:ext cx="11370192" cy="2839239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기뻐해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잠잠히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사랑하시며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</a:p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인하여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즐거이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부르는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축복의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말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너를 언제나 환영해 기뻐해…"/>
          <p:cNvSpPr txBox="1"/>
          <p:nvPr/>
        </p:nvSpPr>
        <p:spPr>
          <a:xfrm>
            <a:off x="410904" y="1861905"/>
            <a:ext cx="11370192" cy="3134191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언제나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환영해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기뻐해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</a:p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언제나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사랑해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219169" latinLnBrk="0" hangingPunct="0">
              <a:lnSpc>
                <a:spcPct val="90000"/>
              </a:lnSpc>
              <a:spcBef>
                <a:spcPts val="225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언제나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너를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축복해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7025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*별 나무 새 시내*"/>
          <p:cNvSpPr txBox="1">
            <a:spLocks noGrp="1"/>
          </p:cNvSpPr>
          <p:nvPr>
            <p:ph type="ctrTitle"/>
          </p:nvPr>
        </p:nvSpPr>
        <p:spPr>
          <a:xfrm>
            <a:off x="2802370" y="2911675"/>
            <a:ext cx="6587261" cy="10346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13000" b="0" spc="-26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*별 </a:t>
            </a:r>
            <a:r>
              <a:rPr dirty="0" err="1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나무</a:t>
            </a:r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새 </a:t>
            </a:r>
            <a:r>
              <a:rPr dirty="0" err="1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시내</a:t>
            </a:r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*</a:t>
            </a:r>
          </a:p>
        </p:txBody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A0226B84-684F-83D9-E658-390D7A84BDDE}"/>
              </a:ext>
            </a:extLst>
          </p:cNvPr>
          <p:cNvSpPr/>
          <p:nvPr/>
        </p:nvSpPr>
        <p:spPr>
          <a:xfrm>
            <a:off x="3792952" y="4430349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" name="AutoShape 11">
            <a:extLst>
              <a:ext uri="{FF2B5EF4-FFF2-40B4-BE49-F238E27FC236}">
                <a16:creationId xmlns:a16="http://schemas.microsoft.com/office/drawing/2014/main" id="{18FF85A7-4334-93C8-4F3A-BE5EF1F702B2}"/>
              </a:ext>
            </a:extLst>
          </p:cNvPr>
          <p:cNvSpPr/>
          <p:nvPr/>
        </p:nvSpPr>
        <p:spPr>
          <a:xfrm>
            <a:off x="3792952" y="2352028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주님 알게 된후 보는세상 새로운  세상…"/>
          <p:cNvSpPr txBox="1"/>
          <p:nvPr/>
        </p:nvSpPr>
        <p:spPr>
          <a:xfrm>
            <a:off x="-513182" y="2480023"/>
            <a:ext cx="13218363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알게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된후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보는세상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새로운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세상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보이는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모든것이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찬양해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창공을 휘가르며  지저귀는 저 새들도…"/>
          <p:cNvSpPr txBox="1"/>
          <p:nvPr/>
        </p:nvSpPr>
        <p:spPr>
          <a:xfrm>
            <a:off x="-377728" y="2480023"/>
            <a:ext cx="1294745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창공을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휘가르며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지저귀는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저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새들도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함박꽃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웃음으로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손짓하는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나무도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주사랑 전해주며  그를 찬양해"/>
          <p:cNvSpPr txBox="1"/>
          <p:nvPr/>
        </p:nvSpPr>
        <p:spPr>
          <a:xfrm>
            <a:off x="776435" y="2941688"/>
            <a:ext cx="10639131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355600">
              <a:lnSpc>
                <a:spcPct val="100000"/>
              </a:lnSpc>
              <a:spcBef>
                <a:spcPts val="0"/>
              </a:spcBef>
              <a:defRPr sz="12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defTabSz="177800" latinLnBrk="0" hangingPunct="0"/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주사랑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전해주며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그를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찬양해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함께 창조된 그 날부터…"/>
          <p:cNvSpPr txBox="1"/>
          <p:nvPr/>
        </p:nvSpPr>
        <p:spPr>
          <a:xfrm>
            <a:off x="2201504" y="2480023"/>
            <a:ext cx="778899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함께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창조된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그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날부터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영원까지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주찬양 모두 찬양 그를 찬양…"/>
          <p:cNvSpPr txBox="1"/>
          <p:nvPr/>
        </p:nvSpPr>
        <p:spPr>
          <a:xfrm>
            <a:off x="1296610" y="2480023"/>
            <a:ext cx="959878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주찬양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모두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그를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소리높여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주님 알게된후 보는 세상 놀라운 세상…"/>
          <p:cNvSpPr txBox="1"/>
          <p:nvPr/>
        </p:nvSpPr>
        <p:spPr>
          <a:xfrm>
            <a:off x="-513182" y="2480023"/>
            <a:ext cx="13218363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알게된후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보는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세상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놀라운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세상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이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만물들이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찬양해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밤하늘 수놓으며 운행하는 저 별들도…"/>
          <p:cNvSpPr txBox="1"/>
          <p:nvPr/>
        </p:nvSpPr>
        <p:spPr>
          <a:xfrm>
            <a:off x="-377727" y="2480023"/>
            <a:ext cx="1294745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밤하늘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수놓으며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운행하는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저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별들도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산들을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굽이돌아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흘러가는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시내도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주 손길 알려주며 그를 찬양해"/>
          <p:cNvSpPr txBox="1"/>
          <p:nvPr/>
        </p:nvSpPr>
        <p:spPr>
          <a:xfrm>
            <a:off x="911889" y="2941688"/>
            <a:ext cx="10368224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손길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알려주며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그를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찬양해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주 나의 하나님이여 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주 나의 하나님이여 주를 경배합니다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사랑하는 나의 마음을 주께서 아시나이다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2789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함께 창조된 그 날부터…"/>
          <p:cNvSpPr txBox="1"/>
          <p:nvPr/>
        </p:nvSpPr>
        <p:spPr>
          <a:xfrm>
            <a:off x="2201504" y="2480023"/>
            <a:ext cx="778899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함께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창조된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그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날부터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영원까지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주찬양 모두 찬양 그를 찬양…"/>
          <p:cNvSpPr txBox="1"/>
          <p:nvPr/>
        </p:nvSpPr>
        <p:spPr>
          <a:xfrm>
            <a:off x="1296610" y="2480023"/>
            <a:ext cx="959878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주찬양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모두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그를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소리높여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함께 창조된 그 날부터…"/>
          <p:cNvSpPr txBox="1"/>
          <p:nvPr/>
        </p:nvSpPr>
        <p:spPr>
          <a:xfrm>
            <a:off x="2201504" y="2480023"/>
            <a:ext cx="778899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함께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창조된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그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날부터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영원까지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주찬양 모두 찬양 그를 찬양…"/>
          <p:cNvSpPr txBox="1"/>
          <p:nvPr/>
        </p:nvSpPr>
        <p:spPr>
          <a:xfrm>
            <a:off x="1296610" y="2018357"/>
            <a:ext cx="9598782" cy="282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주찬양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모두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그를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소리높여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소리높여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찬양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85126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*주님을 사랑하는 것이*"/>
          <p:cNvSpPr txBox="1">
            <a:spLocks noGrp="1"/>
          </p:cNvSpPr>
          <p:nvPr>
            <p:ph type="ctrTitle"/>
          </p:nvPr>
        </p:nvSpPr>
        <p:spPr>
          <a:xfrm>
            <a:off x="603249" y="2764470"/>
            <a:ext cx="10985502" cy="11540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13000" spc="-260"/>
            </a:lvl1pPr>
          </a:lstStyle>
          <a:p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*</a:t>
            </a:r>
            <a:r>
              <a:rPr dirty="0" err="1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주님을</a:t>
            </a:r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dirty="0" err="1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사랑하는</a:t>
            </a:r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dirty="0" err="1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것이</a:t>
            </a:r>
            <a:r>
              <a:rPr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*</a:t>
            </a:r>
          </a:p>
        </p:txBody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FA5FF8C4-92C3-177B-6E6F-9D4F1CC99103}"/>
              </a:ext>
            </a:extLst>
          </p:cNvPr>
          <p:cNvSpPr/>
          <p:nvPr/>
        </p:nvSpPr>
        <p:spPr>
          <a:xfrm>
            <a:off x="3777453" y="4438098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" name="AutoShape 11">
            <a:extLst>
              <a:ext uri="{FF2B5EF4-FFF2-40B4-BE49-F238E27FC236}">
                <a16:creationId xmlns:a16="http://schemas.microsoft.com/office/drawing/2014/main" id="{893BD259-DE7A-BF98-3613-17039F243A9D}"/>
              </a:ext>
            </a:extLst>
          </p:cNvPr>
          <p:cNvSpPr/>
          <p:nvPr/>
        </p:nvSpPr>
        <p:spPr>
          <a:xfrm>
            <a:off x="3777453" y="2359777"/>
            <a:ext cx="4351174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22860" rIns="22860"/>
          <a:lstStyle/>
          <a:p>
            <a:pPr defTabSz="1219169" latinLnBrk="0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주님을 사랑하는것이 나의 기쁨이요…"/>
          <p:cNvSpPr txBox="1"/>
          <p:nvPr/>
        </p:nvSpPr>
        <p:spPr>
          <a:xfrm>
            <a:off x="-106820" y="2480023"/>
            <a:ext cx="12405640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사랑하는것이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기쁨이요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바라보는것이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소망이라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내가 숨쉬며 살아가는 일상과…"/>
          <p:cNvSpPr txBox="1"/>
          <p:nvPr/>
        </p:nvSpPr>
        <p:spPr>
          <a:xfrm>
            <a:off x="911888" y="2018357"/>
            <a:ext cx="10368224" cy="282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내가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숨쉬며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살아가는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일상과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재능과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시간과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노래도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모두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작품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나의 친구와  사랑하는  가족과…"/>
          <p:cNvSpPr txBox="1"/>
          <p:nvPr/>
        </p:nvSpPr>
        <p:spPr>
          <a:xfrm>
            <a:off x="776435" y="2018357"/>
            <a:ext cx="10639131" cy="282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친구와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사랑하는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가족과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삶속의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웃음과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눈물까지도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모두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선물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내가 그 분을 알기전부터…"/>
          <p:cNvSpPr txBox="1"/>
          <p:nvPr/>
        </p:nvSpPr>
        <p:spPr>
          <a:xfrm>
            <a:off x="1681330" y="2480023"/>
            <a:ext cx="8829341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내가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그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분을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알기전부터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구원하신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은혜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깨뜨릴 </a:t>
            </a:r>
            <a:r>
              <a:rPr kumimoji="0" lang="ko-KR" altLang="en-US" sz="3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옥합</a:t>
            </a: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내게 없으며 주께 드릴 향유 없지만</a:t>
            </a:r>
            <a:b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lang="ko-KR" altLang="en-US" sz="38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하나님</a:t>
            </a: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형상대로 날 </a:t>
            </a:r>
            <a:r>
              <a:rPr kumimoji="0" lang="ko-KR" altLang="en-US" sz="3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빚으사</a:t>
            </a: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새 영을 내게 부어 주소서</a:t>
            </a:r>
          </a:p>
        </p:txBody>
      </p:sp>
    </p:spTree>
    <p:extLst>
      <p:ext uri="{BB962C8B-B14F-4D97-AF65-F5344CB8AC3E}">
        <p14:creationId xmlns:p14="http://schemas.microsoft.com/office/powerpoint/2010/main" val="42576179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주님을 사랑하는것이 나의 기쁨이요…"/>
          <p:cNvSpPr txBox="1"/>
          <p:nvPr/>
        </p:nvSpPr>
        <p:spPr>
          <a:xfrm>
            <a:off x="-106820" y="2480023"/>
            <a:ext cx="12405640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사랑하는것이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기쁨이요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바라보는것이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소망이라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어둡고 괴로운 골짜기를 지나갈때도…"/>
          <p:cNvSpPr txBox="1"/>
          <p:nvPr/>
        </p:nvSpPr>
        <p:spPr>
          <a:xfrm>
            <a:off x="-106820" y="2480023"/>
            <a:ext cx="12405640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어둡고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괴로운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골짜기를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지나갈때도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Helvetica Neue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내가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의지하고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Helvetica Neue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신뢰하리니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주님 약하고 부족한…"/>
          <p:cNvSpPr txBox="1"/>
          <p:nvPr/>
        </p:nvSpPr>
        <p:spPr>
          <a:xfrm>
            <a:off x="2336958" y="2018357"/>
            <a:ext cx="7518085" cy="282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약하고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부족한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내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모습도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사랑하시고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나를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도우시니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주님을 사랑하는것이 나의 기쁨이요…"/>
          <p:cNvSpPr txBox="1"/>
          <p:nvPr/>
        </p:nvSpPr>
        <p:spPr>
          <a:xfrm>
            <a:off x="-106820" y="2480023"/>
            <a:ext cx="12405640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사랑하는것이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기쁨이요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바라보는것이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소망이라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주님을 사랑하는것이 나의 기쁨이요…"/>
          <p:cNvSpPr txBox="1"/>
          <p:nvPr/>
        </p:nvSpPr>
        <p:spPr>
          <a:xfrm>
            <a:off x="-106820" y="2480023"/>
            <a:ext cx="12405640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사랑하는것이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기쁨이요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  <a:p>
            <a:pPr algn="ctr" defTabSz="177800" latinLnBrk="0" hangingPunct="0">
              <a:defRPr sz="1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주님을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바라보는것이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나의</a:t>
            </a:r>
            <a:r>
              <a:rPr sz="6000" kern="0" dirty="0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 </a:t>
            </a:r>
            <a:r>
              <a:rPr sz="6000" kern="0" dirty="0" err="1">
                <a:solidFill>
                  <a:srgbClr val="FFFF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sym typeface="Arial Black"/>
              </a:rPr>
              <a:t>소망이라</a:t>
            </a:r>
            <a:endParaRPr sz="6000" kern="0" dirty="0">
              <a:solidFill>
                <a:srgbClr val="FFFFFF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sym typeface="Arial Black"/>
            </a:endParaRPr>
          </a:p>
        </p:txBody>
      </p:sp>
    </p:spTree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025362"/>
      </p:ext>
    </p:extLst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4"/>
          <p:cNvSpPr txBox="1"/>
          <p:nvPr/>
        </p:nvSpPr>
        <p:spPr>
          <a:xfrm>
            <a:off x="10884793" y="5886178"/>
            <a:ext cx="62140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700"/>
              </a:lnSpc>
              <a:defRPr sz="2600" spc="-49">
                <a:solidFill>
                  <a:srgbClr val="512B16">
                    <a:alpha val="49804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lvl1pPr>
          </a:lstStyle>
          <a:p>
            <a:pPr defTabSz="609585" latinLnBrk="0" hangingPunct="0">
              <a:lnSpc>
                <a:spcPts val="1800"/>
              </a:lnSpc>
            </a:pPr>
            <a:r>
              <a:rPr sz="1734" kern="0" spc="-33" dirty="0" err="1">
                <a:solidFill>
                  <a:srgbClr val="FFFFFF">
                    <a:alpha val="49804"/>
                  </a:srgbClr>
                </a:solidFill>
              </a:rPr>
              <a:t>이유미</a:t>
            </a:r>
            <a:endParaRPr sz="1734" kern="0" spc="-33" dirty="0">
              <a:solidFill>
                <a:srgbClr val="FFFFFF">
                  <a:alpha val="49804"/>
                </a:srgbClr>
              </a:solidFill>
            </a:endParaRPr>
          </a:p>
        </p:txBody>
      </p:sp>
      <p:sp>
        <p:nvSpPr>
          <p:cNvPr id="98" name="TextBox 6"/>
          <p:cNvSpPr txBox="1"/>
          <p:nvPr/>
        </p:nvSpPr>
        <p:spPr>
          <a:xfrm>
            <a:off x="410957" y="2776347"/>
            <a:ext cx="11698140" cy="235205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4400"/>
              </a:lnSpc>
              <a:defRPr sz="10600" spc="-137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lvl1pPr>
          </a:lstStyle>
          <a:p>
            <a:pPr defTabSz="609585" latinLnBrk="0" hangingPunct="0">
              <a:lnSpc>
                <a:spcPts val="9600"/>
              </a:lnSpc>
            </a:pPr>
            <a:r>
              <a:rPr sz="7067" kern="0" spc="-92" dirty="0" err="1">
                <a:solidFill>
                  <a:srgbClr val="FFFFFF"/>
                </a:solidFill>
              </a:rPr>
              <a:t>그대</a:t>
            </a:r>
            <a:r>
              <a:rPr sz="7067" kern="0" spc="-92" dirty="0">
                <a:solidFill>
                  <a:srgbClr val="FFFFFF"/>
                </a:solidFill>
              </a:rPr>
              <a:t> </a:t>
            </a:r>
            <a:r>
              <a:rPr sz="7067" kern="0" spc="-92" dirty="0" err="1">
                <a:solidFill>
                  <a:srgbClr val="FFFFFF"/>
                </a:solidFill>
              </a:rPr>
              <a:t>눈물로</a:t>
            </a:r>
            <a:r>
              <a:rPr sz="7067" kern="0" spc="-92" dirty="0">
                <a:solidFill>
                  <a:srgbClr val="FFFFFF"/>
                </a:solidFill>
              </a:rPr>
              <a:t> </a:t>
            </a:r>
            <a:r>
              <a:rPr sz="7067" kern="0" spc="-92" dirty="0" err="1">
                <a:solidFill>
                  <a:srgbClr val="FFFFFF"/>
                </a:solidFill>
              </a:rPr>
              <a:t>씨를</a:t>
            </a:r>
            <a:r>
              <a:rPr sz="7067" kern="0" spc="-92" dirty="0">
                <a:solidFill>
                  <a:srgbClr val="FFFFFF"/>
                </a:solidFill>
              </a:rPr>
              <a:t> </a:t>
            </a:r>
            <a:r>
              <a:rPr sz="7067" kern="0" spc="-92" dirty="0" err="1">
                <a:solidFill>
                  <a:srgbClr val="FFFFFF"/>
                </a:solidFill>
              </a:rPr>
              <a:t>뿌린</a:t>
            </a:r>
            <a:r>
              <a:rPr sz="7067" kern="0" spc="-92" dirty="0">
                <a:solidFill>
                  <a:srgbClr val="FFFFFF"/>
                </a:solidFill>
              </a:rPr>
              <a:t> 그 </a:t>
            </a:r>
            <a:r>
              <a:rPr sz="7067" kern="0" spc="-92" dirty="0" err="1">
                <a:solidFill>
                  <a:srgbClr val="FFFFFF"/>
                </a:solidFill>
              </a:rPr>
              <a:t>곳엔</a:t>
            </a:r>
            <a:endParaRPr sz="7067" kern="0" spc="-92" dirty="0">
              <a:solidFill>
                <a:srgbClr val="FFFFFF"/>
              </a:solidFill>
            </a:endParaRPr>
          </a:p>
        </p:txBody>
      </p:sp>
      <p:sp>
        <p:nvSpPr>
          <p:cNvPr id="102" name="AutoShape 10"/>
          <p:cNvSpPr/>
          <p:nvPr/>
        </p:nvSpPr>
        <p:spPr>
          <a:xfrm>
            <a:off x="3195218" y="4815395"/>
            <a:ext cx="5801566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30480" rIns="30480"/>
          <a:lstStyle/>
          <a:p>
            <a:pPr defTabSz="609585" latinLnBrk="0" hangingPunct="0"/>
            <a:endParaRPr sz="1200" kern="0">
              <a:solidFill>
                <a:srgbClr val="FFFFFF"/>
              </a:solidFill>
              <a:latin typeface="중나좋체 Medium OTF"/>
              <a:sym typeface="중나좋체 Medium OTF"/>
            </a:endParaRPr>
          </a:p>
        </p:txBody>
      </p:sp>
      <p:sp>
        <p:nvSpPr>
          <p:cNvPr id="103" name="AutoShape 11"/>
          <p:cNvSpPr/>
          <p:nvPr/>
        </p:nvSpPr>
        <p:spPr>
          <a:xfrm>
            <a:off x="3195218" y="2044299"/>
            <a:ext cx="5801566" cy="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txBody>
          <a:bodyPr lIns="30480" rIns="30480"/>
          <a:lstStyle/>
          <a:p>
            <a:pPr defTabSz="609585" latinLnBrk="0" hangingPunct="0"/>
            <a:endParaRPr sz="1200" kern="0">
              <a:solidFill>
                <a:srgbClr val="FFFFFF"/>
              </a:solidFill>
              <a:latin typeface="중나좋체 Medium OTF"/>
              <a:sym typeface="중나좋체 Medium OTF"/>
            </a:endParaRPr>
          </a:p>
        </p:txBody>
      </p:sp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8"/>
          <p:cNvSpPr txBox="1"/>
          <p:nvPr/>
        </p:nvSpPr>
        <p:spPr>
          <a:xfrm>
            <a:off x="1481385" y="1954237"/>
            <a:ext cx="9229231" cy="3654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그대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눈물로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씨를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뿌린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그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곳엔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아직도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주님의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꿈이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자라고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있으니</a:t>
            </a:r>
            <a:endParaRPr sz="4800" kern="0" spc="-48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세월지나고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모든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것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끝나서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이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땅의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수고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열매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맺는</a:t>
            </a:r>
            <a:r>
              <a:rPr sz="4800" kern="0" spc="-48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그 날</a:t>
            </a:r>
          </a:p>
        </p:txBody>
      </p:sp>
    </p:spTree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8"/>
          <p:cNvSpPr txBox="1"/>
          <p:nvPr/>
        </p:nvSpPr>
        <p:spPr>
          <a:xfrm>
            <a:off x="1481385" y="1954237"/>
            <a:ext cx="9229230" cy="29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기쁨으로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주의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얼굴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보게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되리라</a:t>
            </a:r>
            <a:endParaRPr sz="4800" kern="0" spc="-48" dirty="0">
              <a:solidFill>
                <a:srgbClr val="FFFFFF"/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사랑했던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얼굴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다시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만나게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되리</a:t>
            </a:r>
            <a:endParaRPr sz="4800" kern="0" spc="-48" dirty="0">
              <a:solidFill>
                <a:srgbClr val="FFFFFF"/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주의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정원에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심기운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그대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소망이</a:t>
            </a:r>
            <a:endParaRPr sz="4800" kern="0" spc="-48" dirty="0">
              <a:solidFill>
                <a:srgbClr val="FFFFFF"/>
              </a:solidFill>
              <a:latin typeface="경기천년제목 Medium"/>
              <a:ea typeface="경기천년제목 Medium"/>
              <a:sym typeface="경기천년제목 Medium"/>
            </a:endParaRPr>
          </a:p>
          <a:p>
            <a:pPr algn="ctr" defTabSz="609585" latinLnBrk="0" hangingPunct="0">
              <a:lnSpc>
                <a:spcPts val="5733"/>
              </a:lnSpc>
              <a:defRPr sz="5600" spc="-72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해와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같이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밝게</a:t>
            </a:r>
            <a:r>
              <a:rPr sz="4800" kern="0" spc="-48" dirty="0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48" dirty="0" err="1">
                <a:solidFill>
                  <a:srgbClr val="FFFFFF"/>
                </a:solidFill>
                <a:latin typeface="경기천년제목 Medium"/>
                <a:ea typeface="경기천년제목 Medium"/>
                <a:sym typeface="경기천년제목 Medium"/>
              </a:rPr>
              <a:t>빛나리</a:t>
            </a:r>
            <a:endParaRPr sz="4800" kern="0" spc="-48" dirty="0">
              <a:solidFill>
                <a:srgbClr val="FFFFFF"/>
              </a:solidFill>
              <a:latin typeface="경기천년제목 Medium"/>
              <a:ea typeface="경기천년제목 Medium"/>
              <a:sym typeface="경기천년제목 Medium"/>
            </a:endParaRPr>
          </a:p>
        </p:txBody>
      </p:sp>
    </p:spTree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8"/>
          <p:cNvSpPr txBox="1"/>
          <p:nvPr/>
        </p:nvSpPr>
        <p:spPr>
          <a:xfrm>
            <a:off x="1481385" y="1788391"/>
            <a:ext cx="9229230" cy="3260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585" latinLnBrk="0" hangingPunct="0">
              <a:lnSpc>
                <a:spcPts val="6533"/>
              </a:lnSpc>
              <a:defRPr sz="6400" spc="-83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56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하늘</a:t>
            </a:r>
            <a:r>
              <a:rPr sz="4800" kern="0" spc="-56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56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영광</a:t>
            </a:r>
            <a:r>
              <a:rPr sz="4800" kern="0" spc="-56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56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밝음이</a:t>
            </a:r>
            <a:r>
              <a:rPr sz="4800" kern="0" spc="-56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</a:p>
          <a:p>
            <a:pPr algn="ctr" defTabSz="609585" latinLnBrk="0" hangingPunct="0">
              <a:lnSpc>
                <a:spcPts val="6533"/>
              </a:lnSpc>
              <a:defRPr sz="6400" spc="-83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56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어둔</a:t>
            </a:r>
            <a:r>
              <a:rPr sz="4800" kern="0" spc="-56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56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그늘</a:t>
            </a:r>
            <a:r>
              <a:rPr sz="4800" kern="0" spc="-56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56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헤치니</a:t>
            </a:r>
            <a:r>
              <a:rPr sz="4800" kern="0" spc="-56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</a:p>
          <a:p>
            <a:pPr algn="ctr" defTabSz="609585" latinLnBrk="0" hangingPunct="0">
              <a:lnSpc>
                <a:spcPts val="6533"/>
              </a:lnSpc>
              <a:defRPr sz="6400" spc="-83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56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예수</a:t>
            </a:r>
            <a:r>
              <a:rPr sz="4800" kern="0" spc="-56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56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공로</a:t>
            </a:r>
            <a:r>
              <a:rPr sz="4800" kern="0" spc="-56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56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의지하여</a:t>
            </a:r>
            <a:r>
              <a:rPr sz="4800" kern="0" spc="-56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</a:p>
          <a:p>
            <a:pPr algn="ctr" defTabSz="609585" latinLnBrk="0" hangingPunct="0">
              <a:lnSpc>
                <a:spcPts val="6533"/>
              </a:lnSpc>
              <a:defRPr sz="6400" spc="-83">
                <a:solidFill>
                  <a:srgbClr val="512B16">
                    <a:alpha val="94902"/>
                  </a:srgbClr>
                </a:solidFill>
                <a:latin typeface="경기천년제목 Medium"/>
                <a:ea typeface="경기천년제목 Medium"/>
                <a:cs typeface="경기천년제목 Medium"/>
                <a:sym typeface="경기천년제목 Medium"/>
              </a:defRPr>
            </a:pPr>
            <a:r>
              <a:rPr sz="4800" kern="0" spc="-56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항상</a:t>
            </a:r>
            <a:r>
              <a:rPr sz="4800" kern="0" spc="-56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56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빛을</a:t>
            </a:r>
            <a:r>
              <a:rPr sz="4800" kern="0" spc="-56" dirty="0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 </a:t>
            </a:r>
            <a:r>
              <a:rPr sz="4800" kern="0" spc="-56" dirty="0" err="1">
                <a:solidFill>
                  <a:srgbClr val="FFFFFF">
                    <a:alpha val="94902"/>
                  </a:srgbClr>
                </a:solidFill>
                <a:latin typeface="경기천년제목 Medium"/>
                <a:ea typeface="경기천년제목 Medium"/>
                <a:sym typeface="경기천년제목 Medium"/>
              </a:rPr>
              <a:t>보도다</a:t>
            </a:r>
            <a:endParaRPr sz="4800" kern="0" spc="-56" dirty="0">
              <a:solidFill>
                <a:srgbClr val="FFFFFF">
                  <a:alpha val="94902"/>
                </a:srgbClr>
              </a:solidFill>
              <a:latin typeface="경기천년제목 Medium"/>
              <a:ea typeface="경기천년제목 Medium"/>
              <a:sym typeface="경기천년제목 Medium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연세제목체"/>
        <a:ea typeface="연세제목체"/>
        <a:cs typeface=""/>
      </a:majorFont>
      <a:minorFont>
        <a:latin typeface="-윤고딕130"/>
        <a:ea typeface="-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연세제목체"/>
        <a:ea typeface="연세제목체"/>
        <a:cs typeface=""/>
      </a:majorFont>
      <a:minorFont>
        <a:latin typeface="-윤고딕130"/>
        <a:ea typeface="-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중나좋체 Medium OTF"/>
        <a:ea typeface="중나좋체 Medium OTF"/>
        <a:cs typeface="중나좋체 Medium OTF"/>
      </a:majorFont>
      <a:minorFont>
        <a:latin typeface="중나좋체 Medium OTF"/>
        <a:ea typeface="중나좋체 Medium OTF"/>
        <a:cs typeface="중나좋체 Medium OTF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중나좋체 Medium OT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중나좋체 Medium OT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1446</Words>
  <Application>Microsoft Office PowerPoint</Application>
  <PresentationFormat>와이드스크린</PresentationFormat>
  <Paragraphs>331</Paragraphs>
  <Slides>178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178</vt:i4>
      </vt:variant>
    </vt:vector>
  </HeadingPairs>
  <TitlesOfParts>
    <vt:vector size="196" baseType="lpstr">
      <vt:lpstr>Helvetica Neue</vt:lpstr>
      <vt:lpstr>Helvetica Neue Medium</vt:lpstr>
      <vt:lpstr>HY울릉도M</vt:lpstr>
      <vt:lpstr>HY헤드라인M</vt:lpstr>
      <vt:lpstr>경기천년제목 Medium</vt:lpstr>
      <vt:lpstr>경기천년제목OTF Medium</vt:lpstr>
      <vt:lpstr>굴림</vt:lpstr>
      <vt:lpstr>맑은 고딕</vt:lpstr>
      <vt:lpstr>연세제목체</vt:lpstr>
      <vt:lpstr>-윤고딕130</vt:lpstr>
      <vt:lpstr>중나좋체 Medium OTF</vt:lpstr>
      <vt:lpstr>휴먼둥근헤드라인</vt:lpstr>
      <vt:lpstr>Arial</vt:lpstr>
      <vt:lpstr>1_기본 디자인</vt:lpstr>
      <vt:lpstr>기본 디자인</vt:lpstr>
      <vt:lpstr>Office 테마</vt:lpstr>
      <vt:lpstr>21_BasicWhite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*주의 은혜라*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*너의 하나님 여호와가*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*별 나무 새 시내*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*주님을 사랑하는 것이*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*들으시는 하나님*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*여호와는 나의 목자시니* (시편 23편)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*내 맘이 낙심 되며*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*야곱의 축복*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주진</dc:creator>
  <cp:lastModifiedBy>주찬</cp:lastModifiedBy>
  <cp:revision>278</cp:revision>
  <dcterms:created xsi:type="dcterms:W3CDTF">2021-06-09T15:38:07Z</dcterms:created>
  <dcterms:modified xsi:type="dcterms:W3CDTF">2026-06-20T13:23:38Z</dcterms:modified>
</cp:coreProperties>
</file>