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56"/>
  </p:notesMasterIdLst>
  <p:sldIdLst>
    <p:sldId id="1628" r:id="rId4"/>
    <p:sldId id="1666" r:id="rId5"/>
    <p:sldId id="504" r:id="rId6"/>
    <p:sldId id="505" r:id="rId7"/>
    <p:sldId id="506" r:id="rId8"/>
    <p:sldId id="507" r:id="rId9"/>
    <p:sldId id="1667" r:id="rId10"/>
    <p:sldId id="290" r:id="rId11"/>
    <p:sldId id="289" r:id="rId12"/>
    <p:sldId id="288" r:id="rId13"/>
    <p:sldId id="1673" r:id="rId14"/>
    <p:sldId id="1689" r:id="rId15"/>
    <p:sldId id="1690" r:id="rId16"/>
    <p:sldId id="1691" r:id="rId17"/>
    <p:sldId id="1692" r:id="rId18"/>
    <p:sldId id="1693" r:id="rId19"/>
    <p:sldId id="1694" r:id="rId20"/>
    <p:sldId id="1695" r:id="rId21"/>
    <p:sldId id="1696" r:id="rId22"/>
    <p:sldId id="1697" r:id="rId23"/>
    <p:sldId id="1698" r:id="rId24"/>
    <p:sldId id="1699" r:id="rId25"/>
    <p:sldId id="1700" r:id="rId26"/>
    <p:sldId id="1701" r:id="rId27"/>
    <p:sldId id="1702" r:id="rId28"/>
    <p:sldId id="1703" r:id="rId29"/>
    <p:sldId id="1704" r:id="rId30"/>
    <p:sldId id="1705" r:id="rId31"/>
    <p:sldId id="1706" r:id="rId32"/>
    <p:sldId id="1707" r:id="rId33"/>
    <p:sldId id="1708" r:id="rId34"/>
    <p:sldId id="1709" r:id="rId35"/>
    <p:sldId id="1710" r:id="rId36"/>
    <p:sldId id="1711" r:id="rId37"/>
    <p:sldId id="1712" r:id="rId38"/>
    <p:sldId id="1713" r:id="rId39"/>
    <p:sldId id="1714" r:id="rId40"/>
    <p:sldId id="1715" r:id="rId41"/>
    <p:sldId id="1716" r:id="rId42"/>
    <p:sldId id="1717" r:id="rId43"/>
    <p:sldId id="1718" r:id="rId44"/>
    <p:sldId id="1719" r:id="rId45"/>
    <p:sldId id="1720" r:id="rId46"/>
    <p:sldId id="1669" r:id="rId47"/>
    <p:sldId id="1629" r:id="rId48"/>
    <p:sldId id="1630" r:id="rId49"/>
    <p:sldId id="1631" r:id="rId50"/>
    <p:sldId id="1632" r:id="rId51"/>
    <p:sldId id="1633" r:id="rId52"/>
    <p:sldId id="1656" r:id="rId53"/>
    <p:sldId id="1671" r:id="rId54"/>
    <p:sldId id="1688" r:id="rId5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61" autoAdjust="0"/>
    <p:restoredTop sz="94660"/>
  </p:normalViewPr>
  <p:slideViewPr>
    <p:cSldViewPr snapToGrid="0">
      <p:cViewPr varScale="1">
        <p:scale>
          <a:sx n="82" d="100"/>
          <a:sy n="82" d="100"/>
        </p:scale>
        <p:origin x="53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C230BF-A785-4573-A3E8-3818587F27D3}" type="datetimeFigureOut">
              <a:rPr lang="ko-KR" altLang="en-US" smtClean="0"/>
              <a:t>2023-09-27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1E8E1-A016-4954-A5D6-97A2B1FC4E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5625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1427F7-D8EE-4BA7-A474-107880078BF0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9782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130548063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Y헤드라인M" pitchFamily="18" charset="-127"/>
                <a:ea typeface="HY헤드라인M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85860"/>
            <a:ext cx="12192000" cy="5516562"/>
          </a:xfrm>
        </p:spPr>
        <p:txBody>
          <a:bodyPr/>
          <a:lstStyle>
            <a:lvl1pPr>
              <a:buNone/>
              <a:defRPr>
                <a:latin typeface="HY울릉도M" pitchFamily="18" charset="-127"/>
                <a:ea typeface="HY울릉도M" pitchFamily="18" charset="-127"/>
              </a:defRPr>
            </a:lvl1pPr>
            <a:lvl2pPr>
              <a:defRPr>
                <a:latin typeface="HY울릉도M" pitchFamily="18" charset="-127"/>
                <a:ea typeface="HY울릉도M" pitchFamily="18" charset="-127"/>
              </a:defRPr>
            </a:lvl2pPr>
            <a:lvl3pPr>
              <a:defRPr>
                <a:latin typeface="HY울릉도M" pitchFamily="18" charset="-127"/>
                <a:ea typeface="HY울릉도M" pitchFamily="18" charset="-127"/>
              </a:defRPr>
            </a:lvl3pPr>
            <a:lvl4pPr>
              <a:defRPr>
                <a:latin typeface="HY울릉도M" pitchFamily="18" charset="-127"/>
                <a:ea typeface="HY울릉도M" pitchFamily="18" charset="-127"/>
              </a:defRPr>
            </a:lvl4pPr>
            <a:lvl5pPr>
              <a:defRPr>
                <a:latin typeface="HY울릉도M" pitchFamily="18" charset="-127"/>
                <a:ea typeface="HY울릉도M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4072759664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07771979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0" y="1341438"/>
            <a:ext cx="5994400" cy="5516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341438"/>
            <a:ext cx="5994400" cy="5516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064366474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707874950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735484672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782408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9959137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688139188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992644207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144000" y="115888"/>
            <a:ext cx="3048000" cy="674211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0" y="115888"/>
            <a:ext cx="8940800" cy="674211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496328299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408848776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Y헤드라인M" pitchFamily="18" charset="-127"/>
                <a:ea typeface="HY헤드라인M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85860"/>
            <a:ext cx="12192000" cy="5516562"/>
          </a:xfrm>
        </p:spPr>
        <p:txBody>
          <a:bodyPr/>
          <a:lstStyle>
            <a:lvl1pPr>
              <a:buNone/>
              <a:defRPr>
                <a:latin typeface="HY울릉도M" pitchFamily="18" charset="-127"/>
                <a:ea typeface="HY울릉도M" pitchFamily="18" charset="-127"/>
              </a:defRPr>
            </a:lvl1pPr>
            <a:lvl2pPr>
              <a:defRPr>
                <a:latin typeface="HY울릉도M" pitchFamily="18" charset="-127"/>
                <a:ea typeface="HY울릉도M" pitchFamily="18" charset="-127"/>
              </a:defRPr>
            </a:lvl2pPr>
            <a:lvl3pPr>
              <a:defRPr>
                <a:latin typeface="HY울릉도M" pitchFamily="18" charset="-127"/>
                <a:ea typeface="HY울릉도M" pitchFamily="18" charset="-127"/>
              </a:defRPr>
            </a:lvl3pPr>
            <a:lvl4pPr>
              <a:defRPr>
                <a:latin typeface="HY울릉도M" pitchFamily="18" charset="-127"/>
                <a:ea typeface="HY울릉도M" pitchFamily="18" charset="-127"/>
              </a:defRPr>
            </a:lvl4pPr>
            <a:lvl5pPr>
              <a:defRPr>
                <a:latin typeface="HY울릉도M" pitchFamily="18" charset="-127"/>
                <a:ea typeface="HY울릉도M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860182401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329323514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0" y="1341438"/>
            <a:ext cx="5994400" cy="5516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341438"/>
            <a:ext cx="5994400" cy="5516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772479217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913217131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4200228280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9787576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82554775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214469022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54450131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144000" y="115888"/>
            <a:ext cx="3048000" cy="674211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0" y="115888"/>
            <a:ext cx="8940800" cy="674211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6362682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268CFBBB-E8EF-496D-B73F-9DF3800988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5BCD1C2F-2809-4BF1-BB78-D6428F73F4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2257074B-7966-4443-9BB6-88EB3C202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21F52-1703-4247-B4F6-9B74848F8EC7}" type="datetimeFigureOut">
              <a:rPr lang="ko-KR" altLang="en-US" smtClean="0"/>
              <a:t>2023-09-27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8E2A727D-9A01-4AB2-8727-66A3DF2C3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0D880791-942D-4A25-92AE-50447453E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88C23-822E-4A7B-BD96-F9AA11923B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2764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CF75C0BE-E035-452D-BD85-91B3897BF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2CC53649-F9E1-4D35-878C-62B7E367D4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64E3922-8588-481B-9F95-54C7DF76D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21F52-1703-4247-B4F6-9B74848F8EC7}" type="datetimeFigureOut">
              <a:rPr lang="ko-KR" altLang="en-US" smtClean="0"/>
              <a:t>2023-09-27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3A67125A-1437-4D82-BCD5-49B3663FD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5B4EFA8E-8E2C-474E-8A84-EE8F78B0E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88C23-822E-4A7B-BD96-F9AA11923B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29954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DE0B9136-07B5-4B87-85FD-B242CEAF8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9FBA06C0-2892-4B75-ADB8-D6A9EB01A4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FF767C00-32EB-46D0-AD59-A8CEB1D47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21F52-1703-4247-B4F6-9B74848F8EC7}" type="datetimeFigureOut">
              <a:rPr lang="ko-KR" altLang="en-US" smtClean="0"/>
              <a:t>2023-09-27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4A2C8FB8-ACAD-4968-A17F-7111687EC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0929EB95-8E63-4DED-B078-B0285B3B0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88C23-822E-4A7B-BD96-F9AA11923B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45056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67A97179-7CFC-42C0-AB13-E0DC1FDA1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B2CF8640-FA5E-40D1-B29E-F7CD4B9182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ED004A56-3129-449C-BE69-C6F888B30D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D83F563C-5935-4609-8575-7A0CAD9D3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21F52-1703-4247-B4F6-9B74848F8EC7}" type="datetimeFigureOut">
              <a:rPr lang="ko-KR" altLang="en-US" smtClean="0"/>
              <a:t>2023-09-27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10D77DE1-FC2E-4B6C-8F71-70423C19B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463E4F39-853F-456F-ACC3-156744F39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88C23-822E-4A7B-BD96-F9AA11923B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06910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1DACF460-921E-4B99-B423-4F9E867D4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F3DBD94C-243B-4B7F-BA9B-B899DAB462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47FB6B5D-37D6-470C-8678-A9D404AB3B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0D812106-6718-446E-8081-BAF7190A34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9C0E071A-3FD1-4496-B2EC-FC417D1D2F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xmlns="" id="{9223E0E9-54DA-44DC-A0AB-5A520315F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21F52-1703-4247-B4F6-9B74848F8EC7}" type="datetimeFigureOut">
              <a:rPr lang="ko-KR" altLang="en-US" smtClean="0"/>
              <a:t>2023-09-27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xmlns="" id="{319FA298-9CA6-4006-B110-1C1288A06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xmlns="" id="{C8A5AA36-F13D-457C-B63C-10F63B501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88C23-822E-4A7B-BD96-F9AA11923B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8623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BD293CAA-0E90-4985-B49E-0721E8B10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90D619BE-1F71-432C-94E4-B39062B28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21F52-1703-4247-B4F6-9B74848F8EC7}" type="datetimeFigureOut">
              <a:rPr lang="ko-KR" altLang="en-US" smtClean="0"/>
              <a:t>2023-09-27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04CE5292-5AEE-4C2F-A1DD-CE19FFA76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C2A73855-B987-4D2C-A616-03B339ABA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88C23-822E-4A7B-BD96-F9AA11923B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92443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xmlns="" id="{C92D7105-677E-4A56-842A-E65426C1D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21F52-1703-4247-B4F6-9B74848F8EC7}" type="datetimeFigureOut">
              <a:rPr lang="ko-KR" altLang="en-US" smtClean="0"/>
              <a:t>2023-09-27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xmlns="" id="{7672142A-388F-4756-BD83-A77A85CA5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B3CD21E5-08A0-48CF-AB9B-C38970BEB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88C23-822E-4A7B-BD96-F9AA11923B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71213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FB8568F4-33F3-409B-8732-6715104B4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B5F1B26C-10C5-417A-B440-8CF2B89B2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65615CF5-B875-4DD2-A382-7F06D82F1B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28A897A5-BD9F-49CE-A00A-51B9ACB58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21F52-1703-4247-B4F6-9B74848F8EC7}" type="datetimeFigureOut">
              <a:rPr lang="ko-KR" altLang="en-US" smtClean="0"/>
              <a:t>2023-09-27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5164560D-C745-4C30-A94D-E5869835E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437ABBB1-7787-417A-8C05-C6D40C268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88C23-822E-4A7B-BD96-F9AA11923B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70868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518FEC31-9BAD-4BA5-BA14-9BFC0EDF4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xmlns="" id="{588D54DD-FE18-4DB8-8998-4AD5313A6F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042A1BDC-A549-4CD4-A6DD-830DE466FB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F194B58F-E786-4B4B-B184-990FAA0B2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21F52-1703-4247-B4F6-9B74848F8EC7}" type="datetimeFigureOut">
              <a:rPr lang="ko-KR" altLang="en-US" smtClean="0"/>
              <a:t>2023-09-27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C3C91709-3F66-4CDE-BF5E-8126D09C5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116431A4-986A-4D15-A709-ADD2DF27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88C23-822E-4A7B-BD96-F9AA11923B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81836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E9CEDD95-E68E-4A6A-BAAB-CB5E33927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ADEC7C57-4AD5-4C57-B1C3-B5A7E093C9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D01129CB-6FA0-4105-BD40-662F10E5F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21F52-1703-4247-B4F6-9B74848F8EC7}" type="datetimeFigureOut">
              <a:rPr lang="ko-KR" altLang="en-US" smtClean="0"/>
              <a:t>2023-09-27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C392BECE-5E61-4A73-97F7-FCF103DEC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48466C4F-8EB0-49FD-A17A-84863B350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88C23-822E-4A7B-BD96-F9AA11923B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55793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xmlns="" id="{BC94A3CF-B00F-4339-A76A-F3649CFD41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99AC2B82-E662-464F-BF02-7AC5A20DD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548AA046-3404-4436-B698-EC52C71B0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21F52-1703-4247-B4F6-9B74848F8EC7}" type="datetimeFigureOut">
              <a:rPr lang="ko-KR" altLang="en-US" smtClean="0"/>
              <a:t>2023-09-27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93701A84-AB6E-456C-90B3-273E2EF46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802B2BFA-9A2D-4C70-81B2-8899BDFE7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88C23-822E-4A7B-BD96-F9AA11923B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1491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3934" y="115889"/>
            <a:ext cx="11904133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341438"/>
            <a:ext cx="12192000" cy="551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721021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/>
  </p:transition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000">
          <a:solidFill>
            <a:srgbClr val="FFFF66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000">
          <a:solidFill>
            <a:srgbClr val="FFFF66"/>
          </a:solidFill>
          <a:latin typeface="연세제목체" pitchFamily="18" charset="-127"/>
          <a:ea typeface="연세제목체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000">
          <a:solidFill>
            <a:srgbClr val="FFFF66"/>
          </a:solidFill>
          <a:latin typeface="연세제목체" pitchFamily="18" charset="-127"/>
          <a:ea typeface="연세제목체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000">
          <a:solidFill>
            <a:srgbClr val="FFFF66"/>
          </a:solidFill>
          <a:latin typeface="연세제목체" pitchFamily="18" charset="-127"/>
          <a:ea typeface="연세제목체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000">
          <a:solidFill>
            <a:srgbClr val="FFFF66"/>
          </a:solidFill>
          <a:latin typeface="연세제목체" pitchFamily="18" charset="-127"/>
          <a:ea typeface="연세제목체" pitchFamily="18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000">
          <a:solidFill>
            <a:srgbClr val="FFFF66"/>
          </a:solidFill>
          <a:latin typeface="연세제목체" pitchFamily="18" charset="-127"/>
          <a:ea typeface="연세제목체" pitchFamily="18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000">
          <a:solidFill>
            <a:srgbClr val="FFFF66"/>
          </a:solidFill>
          <a:latin typeface="연세제목체" pitchFamily="18" charset="-127"/>
          <a:ea typeface="연세제목체" pitchFamily="18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000">
          <a:solidFill>
            <a:srgbClr val="FFFF66"/>
          </a:solidFill>
          <a:latin typeface="연세제목체" pitchFamily="18" charset="-127"/>
          <a:ea typeface="연세제목체" pitchFamily="18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000">
          <a:solidFill>
            <a:srgbClr val="FFFF66"/>
          </a:solidFill>
          <a:latin typeface="연세제목체" pitchFamily="18" charset="-127"/>
          <a:ea typeface="연세제목체" pitchFamily="18" charset="-127"/>
        </a:defRPr>
      </a:lvl9pPr>
    </p:titleStyle>
    <p:bodyStyle>
      <a:lvl1pPr marL="342900" indent="-342900" algn="ctr" rtl="0" eaLnBrk="0" fontAlgn="base" latinLnBrk="1" hangingPunct="0">
        <a:spcBef>
          <a:spcPct val="50000"/>
        </a:spcBef>
        <a:spcAft>
          <a:spcPct val="0"/>
        </a:spcAft>
        <a:buChar char="•"/>
        <a:defRPr kumimoji="1" sz="36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굴림" pitchFamily="50" charset="-127"/>
          <a:ea typeface="굴림" pitchFamily="50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굴림" pitchFamily="50" charset="-127"/>
          <a:ea typeface="굴림" pitchFamily="50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3934" y="115889"/>
            <a:ext cx="11904133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341438"/>
            <a:ext cx="12192000" cy="551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851525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000">
          <a:solidFill>
            <a:srgbClr val="FFFF66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000">
          <a:solidFill>
            <a:srgbClr val="FFFF66"/>
          </a:solidFill>
          <a:latin typeface="연세제목체" pitchFamily="18" charset="-127"/>
          <a:ea typeface="연세제목체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000">
          <a:solidFill>
            <a:srgbClr val="FFFF66"/>
          </a:solidFill>
          <a:latin typeface="연세제목체" pitchFamily="18" charset="-127"/>
          <a:ea typeface="연세제목체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000">
          <a:solidFill>
            <a:srgbClr val="FFFF66"/>
          </a:solidFill>
          <a:latin typeface="연세제목체" pitchFamily="18" charset="-127"/>
          <a:ea typeface="연세제목체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000">
          <a:solidFill>
            <a:srgbClr val="FFFF66"/>
          </a:solidFill>
          <a:latin typeface="연세제목체" pitchFamily="18" charset="-127"/>
          <a:ea typeface="연세제목체" pitchFamily="18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000">
          <a:solidFill>
            <a:srgbClr val="FFFF66"/>
          </a:solidFill>
          <a:latin typeface="연세제목체" pitchFamily="18" charset="-127"/>
          <a:ea typeface="연세제목체" pitchFamily="18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000">
          <a:solidFill>
            <a:srgbClr val="FFFF66"/>
          </a:solidFill>
          <a:latin typeface="연세제목체" pitchFamily="18" charset="-127"/>
          <a:ea typeface="연세제목체" pitchFamily="18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000">
          <a:solidFill>
            <a:srgbClr val="FFFF66"/>
          </a:solidFill>
          <a:latin typeface="연세제목체" pitchFamily="18" charset="-127"/>
          <a:ea typeface="연세제목체" pitchFamily="18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000">
          <a:solidFill>
            <a:srgbClr val="FFFF66"/>
          </a:solidFill>
          <a:latin typeface="연세제목체" pitchFamily="18" charset="-127"/>
          <a:ea typeface="연세제목체" pitchFamily="18" charset="-127"/>
        </a:defRPr>
      </a:lvl9pPr>
    </p:titleStyle>
    <p:bodyStyle>
      <a:lvl1pPr marL="342900" indent="-342900" algn="ctr" rtl="0" eaLnBrk="0" fontAlgn="base" latinLnBrk="1" hangingPunct="0">
        <a:spcBef>
          <a:spcPct val="50000"/>
        </a:spcBef>
        <a:spcAft>
          <a:spcPct val="0"/>
        </a:spcAft>
        <a:buChar char="•"/>
        <a:defRPr kumimoji="1" sz="36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굴림" pitchFamily="50" charset="-127"/>
          <a:ea typeface="굴림" pitchFamily="50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굴림" pitchFamily="50" charset="-127"/>
          <a:ea typeface="굴림" pitchFamily="50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굴림" pitchFamily="50" charset="-127"/>
          <a:ea typeface="굴림" pitchFamily="50" charset="-127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xmlns="" id="{C820169A-8582-4797-9242-B43306710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5FBBD0BD-D594-41AB-8299-24AA07F160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ABB76DC9-E8D7-4C10-A9ED-6C274A44A0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21F52-1703-4247-B4F6-9B74848F8EC7}" type="datetimeFigureOut">
              <a:rPr lang="ko-KR" altLang="en-US" smtClean="0"/>
              <a:t>2023-09-27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823D9904-E317-45AC-803D-9862F75955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7F27A291-50C2-40FC-923C-3366890A12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88C23-822E-4A7B-BD96-F9AA11923B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1615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8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20000"/>
                <a:lumOff val="80000"/>
                <a:alpha val="27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99C4DD455CBDBD3C15">
            <a:extLst>
              <a:ext uri="{FF2B5EF4-FFF2-40B4-BE49-F238E27FC236}">
                <a16:creationId xmlns:a16="http://schemas.microsoft.com/office/drawing/2014/main" xmlns="" id="{80998E06-2514-4B76-A508-A9175D9D230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712" y="696098"/>
            <a:ext cx="10342563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BE7D353-A681-498F-991F-3D9F7DB7E9A2}"/>
              </a:ext>
            </a:extLst>
          </p:cNvPr>
          <p:cNvSpPr txBox="1"/>
          <p:nvPr/>
        </p:nvSpPr>
        <p:spPr>
          <a:xfrm>
            <a:off x="-1950742" y="805673"/>
            <a:ext cx="5887350" cy="1508105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err="1">
                <a:ln w="3175">
                  <a:solidFill>
                    <a:prstClr val="black"/>
                  </a:solidFill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복음충신교회</a:t>
            </a:r>
            <a:endParaRPr kumimoji="0" lang="en-US" altLang="ko-KR" sz="4800" b="1" i="0" u="none" strike="noStrike" kern="1200" cap="none" spc="0" normalizeH="0" baseline="0" noProof="0" dirty="0">
              <a:ln w="3175">
                <a:solidFill>
                  <a:prstClr val="black"/>
                </a:solidFill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800" b="1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D403505-1E2C-47ED-AE6D-91312422A042}"/>
              </a:ext>
            </a:extLst>
          </p:cNvPr>
          <p:cNvSpPr txBox="1"/>
          <p:nvPr/>
        </p:nvSpPr>
        <p:spPr>
          <a:xfrm>
            <a:off x="453236" y="1501933"/>
            <a:ext cx="62206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800" b="1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주일 예배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FAA9C5AE-49DC-47CE-8EEB-B708A5C27A93}"/>
              </a:ext>
            </a:extLst>
          </p:cNvPr>
          <p:cNvSpPr/>
          <p:nvPr/>
        </p:nvSpPr>
        <p:spPr>
          <a:xfrm>
            <a:off x="453237" y="2287211"/>
            <a:ext cx="3483372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9669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43472" y="692696"/>
            <a:ext cx="11089232" cy="2942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경건한 마음으로 기도하며</a:t>
            </a:r>
            <a:endParaRPr kumimoji="0" lang="en-US" altLang="ko-KR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예배를 준비합시다</a:t>
            </a:r>
            <a:endParaRPr kumimoji="0" lang="en-US" altLang="ko-KR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840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03513" y="44625"/>
            <a:ext cx="4120039" cy="129881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0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사 도 신 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0000" y="1512000"/>
            <a:ext cx="11305256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나는 전능하신 아버지 하나님</a:t>
            </a:r>
            <a:r>
              <a:rPr kumimoji="0" lang="en-US" altLang="ko-KR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천지의 창조주를 믿습니다</a:t>
            </a:r>
            <a:r>
              <a:rPr kumimoji="0" lang="en-US" altLang="ko-KR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나는 그의 유일하신 아들</a:t>
            </a:r>
            <a:r>
              <a:rPr kumimoji="0" lang="en-US" altLang="ko-KR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우리 주 예수 그리스도를 믿습니다</a:t>
            </a:r>
          </a:p>
        </p:txBody>
      </p:sp>
    </p:spTree>
    <p:extLst>
      <p:ext uri="{BB962C8B-B14F-4D97-AF65-F5344CB8AC3E}">
        <p14:creationId xmlns:p14="http://schemas.microsoft.com/office/powerpoint/2010/main" val="3169033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03513" y="44625"/>
            <a:ext cx="4120039" cy="129881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0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사 도 신 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0000" y="1512000"/>
            <a:ext cx="11460656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그는 성령으로 잉태되어 </a:t>
            </a:r>
            <a:endParaRPr kumimoji="0" lang="en-US" altLang="ko-K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동정녀 마리아에게서 나시고</a:t>
            </a:r>
            <a:r>
              <a:rPr kumimoji="0" lang="en-US" altLang="ko-KR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본디오</a:t>
            </a:r>
            <a:r>
              <a:rPr kumimoji="0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빌라도에게</a:t>
            </a:r>
            <a:r>
              <a:rPr kumimoji="0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고난을 받아</a:t>
            </a:r>
            <a:endParaRPr kumimoji="0" lang="en-US" altLang="ko-K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십자가에 못박혀 죽으시고</a:t>
            </a:r>
            <a:r>
              <a:rPr kumimoji="0" lang="en-US" altLang="ko-KR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</a:t>
            </a:r>
            <a:endParaRPr kumimoji="0" lang="ko-KR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638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03513" y="44625"/>
            <a:ext cx="4120039" cy="129881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0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사 도 신 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2000" y="1512000"/>
            <a:ext cx="1142464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장사된 지 </a:t>
            </a:r>
            <a:r>
              <a:rPr kumimoji="0" lang="ko-KR" alt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사흘만에</a:t>
            </a:r>
            <a:r>
              <a:rPr kumimoji="0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죽은 자 </a:t>
            </a:r>
            <a:endParaRPr kumimoji="0" lang="en-US" altLang="ko-K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가운데서 다시 살아나셨으며</a:t>
            </a:r>
            <a:r>
              <a:rPr kumimoji="0" lang="en-US" altLang="ko-KR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하늘에 오르시어 전능하신 아버지</a:t>
            </a:r>
            <a:endParaRPr kumimoji="0" lang="en-US" altLang="ko-K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하나님 우편에 앉아 계시다가</a:t>
            </a:r>
            <a:r>
              <a:rPr kumimoji="0" lang="en-US" altLang="ko-KR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546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03512" y="44624"/>
            <a:ext cx="5040560" cy="12988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0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사 도 신 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2000" y="1512000"/>
            <a:ext cx="11640664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거기로부터 살아 있는 자와</a:t>
            </a:r>
            <a:endParaRPr kumimoji="0" lang="en-US" altLang="ko-K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죽은 자를 심판하러 오십니다</a:t>
            </a:r>
            <a:r>
              <a:rPr kumimoji="0" lang="en-US" altLang="ko-KR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나는 성령을 믿으며</a:t>
            </a:r>
            <a:r>
              <a:rPr kumimoji="0" lang="en-US" altLang="ko-KR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거룩한 공교회와 </a:t>
            </a:r>
            <a:endParaRPr kumimoji="0" lang="en-US" altLang="ko-K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성도의 교제와 죄를 용서 받는 것과 </a:t>
            </a:r>
            <a:endParaRPr kumimoji="0" lang="en-US" altLang="ko-K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몸의 부활과 영생을 믿습니다</a:t>
            </a:r>
            <a:r>
              <a:rPr kumimoji="0" lang="en-US" altLang="ko-KR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. </a:t>
            </a:r>
            <a:r>
              <a:rPr kumimoji="0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아멘</a:t>
            </a:r>
            <a:r>
              <a:rPr kumimoji="0" lang="en-US" altLang="ko-KR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.</a:t>
            </a:r>
            <a:endParaRPr kumimoji="0" lang="ko-KR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356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120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0" y="4572000"/>
            <a:ext cx="12191999" cy="646331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0" normalizeH="0" baseline="0" noProof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지존하신 주님 이름 앞에</a:t>
            </a:r>
            <a:endParaRPr kumimoji="0" lang="ko-KR" altLang="en-US" sz="3600" b="1" i="0" u="none" strike="noStrike" kern="1200" cap="none" spc="0" normalizeH="0" baseline="0" noProof="0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1" y="5202890"/>
            <a:ext cx="12191998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지존하신 주님 이름 앞에</a:t>
            </a:r>
            <a:br>
              <a:rPr kumimoji="0" lang="ko-KR" altLang="en-US" sz="4400" b="1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</a:br>
            <a:r>
              <a:rPr kumimoji="0" lang="ko-KR" altLang="en-US" sz="4400" b="1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모두 무릎 꿇고 다 경배해</a:t>
            </a:r>
          </a:p>
        </p:txBody>
      </p:sp>
    </p:spTree>
    <p:extLst>
      <p:ext uri="{BB962C8B-B14F-4D97-AF65-F5344CB8AC3E}">
        <p14:creationId xmlns:p14="http://schemas.microsoft.com/office/powerpoint/2010/main" val="3475706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0" y="4572000"/>
            <a:ext cx="12191999" cy="646331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0" normalizeH="0" baseline="0" noProof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　</a:t>
            </a:r>
            <a:endParaRPr kumimoji="0" lang="ko-KR" altLang="en-US" sz="3600" b="1" i="0" u="none" strike="noStrike" kern="1200" cap="none" spc="0" normalizeH="0" baseline="0" noProof="0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1" y="5202890"/>
            <a:ext cx="12191998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거룩하신 주님 보좌 앞에</a:t>
            </a:r>
            <a:br>
              <a:rPr kumimoji="0" lang="ko-KR" altLang="en-US" sz="4400" b="1" i="0" u="none" strike="noStrike" kern="1200" cap="none" spc="0" normalizeH="0" baseline="0" noProof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</a:br>
            <a:r>
              <a:rPr kumimoji="0" lang="ko-KR" altLang="en-US" sz="4400" b="1" i="0" u="none" strike="noStrike" kern="1200" cap="none" spc="0" normalizeH="0" baseline="0" noProof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엎드려 절하세</a:t>
            </a:r>
            <a:endParaRPr kumimoji="0" lang="ko-KR" altLang="en-US" sz="4400" b="1" i="0" u="none" strike="noStrike" kern="1200" cap="none" spc="0" normalizeH="0" baseline="0" noProof="0" dirty="0">
              <a:ln w="3175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5587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0" y="4572000"/>
            <a:ext cx="12191999" cy="646331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0" normalizeH="0" baseline="0" noProof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　</a:t>
            </a:r>
            <a:endParaRPr kumimoji="0" lang="ko-KR" altLang="en-US" sz="3600" b="1" i="0" u="none" strike="noStrike" kern="1200" cap="none" spc="0" normalizeH="0" baseline="0" noProof="0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1" y="5202890"/>
            <a:ext cx="12191998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예수는 그리스도 예수는 주</a:t>
            </a:r>
            <a:br>
              <a:rPr kumimoji="0" lang="ko-KR" altLang="en-US" sz="4400" b="1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</a:br>
            <a:r>
              <a:rPr kumimoji="0" lang="ko-KR" altLang="en-US" sz="4400" b="1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하나님의 영으로 </a:t>
            </a:r>
            <a:r>
              <a:rPr kumimoji="0" lang="ko-KR" altLang="en-US" sz="4400" b="1" i="0" u="none" strike="noStrike" kern="1200" cap="none" spc="0" normalizeH="0" baseline="0" noProof="0" dirty="0" err="1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경배드리리</a:t>
            </a:r>
            <a:endParaRPr kumimoji="0" lang="ko-KR" altLang="en-US" sz="4400" b="1" i="0" u="none" strike="noStrike" kern="1200" cap="none" spc="0" normalizeH="0" baseline="0" noProof="0" dirty="0">
              <a:ln w="3175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4329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072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부르신 곳에서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따스한 성령님 마음으로 보네 내 몸을 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감싸며 주어지는 평안함 만족함을 느끼네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199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부르신 곳에서 나는 예배하네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어떤 상황에도 나는 예배하네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015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사랑과 진리의 한줄기 빛보네 내몸을 감싸며 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주어지는 평안함 그 사랑을 느끼네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939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부르신 곳에서 나는 예배하네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어떤 상황에도 나는 예배하네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040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내가 걸어갈 때 길이 되고 살아갈 때 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삶이되는 그곳에서 예배하네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3607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참 아름다운 곳이라 </a:t>
            </a:r>
            <a:r>
              <a:rPr lang="en-US" altLang="ko-KR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(</a:t>
            </a:r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하나님의 세계</a:t>
            </a:r>
            <a:r>
              <a:rPr lang="en-US" altLang="ko-KR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)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참 아름다운 곳이라 주님의 세계는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정말로 내가 나같고 솔직할 수 있는 곳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8100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조금이라도 내 의라 말할 수 없는 이 곳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이곳은 바로 주님의 세계라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3954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세상은 항상 말하네 그길이 아니라고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곱디 고운 길이 있는데 왜 힘들게 사냐고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3309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단순한 선택조차 내겐 버겁기만 한곳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그래도 나는 주님만 따르리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8816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참 아름다워라 주님의 세계는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저 솔로몬의 옷보다 더 고운 백합화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4139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주 찬송하는 듯 저 맑은 새소리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내 아버지의 지으신 그 솜씨 깊도다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7626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더 깊도다 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더 깊도다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4675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나는 계속 걸어 갑니다 수 없이 넘어져도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사람들의 방향과는 조금 다르다 해도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4178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내가 가는 길이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주가 가르쳐준 길이니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291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이곳은 바로 이곳은 바로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이곳은 바로 주님의 세계라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2757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나의 갈망은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나의 갈망은 주께서 날 알 듯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나도 주님을 온전히 아는 것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3649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나의 갈망은 주 날 사랑하듯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나도 주님을 사랑하는 것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8547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주 얼굴 보게 하소서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주 더욱 알게 하소서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1483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주님의 눈에 비춰진 아름다움 보리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주 모든 것 주셨으니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547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주 형상 닮기 위하여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나의 모든 것을 주님께 드립니다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5780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나의 갈망은 내 모든 삶을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사랑의 제사로 주께 드리는 것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8570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내 사랑 주의 기쁨이 되리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주의 사랑의 빛을 비추리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6224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주 얼굴 보게 하소서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주 더욱 알게 하소서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2316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주님의 눈에 비춰진 아름다움 보리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주 모든 것 주셨으니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7553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주 형상 닮기 위하여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나의 모든 것을 주님께 드립니다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1566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삶의 예배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보여지는 예배 아닌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마음으로 드리는 예배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9280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노래하는 찬양보다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삶으로 고백되는 예배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5132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나를 위한 예배 아닌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주님 뜻을 향한 예배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2267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내 맘과 정성 다하여서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주 앞에 드려지는 예배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965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주 앞에 엎드려 경배합니다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온전한 예배 내 맘의 예배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4731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내 모든 것 받기 합당하신 분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주 앞에 엎드려 예배합니다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4473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</a:rPr>
              <a:t>　</a:t>
            </a:r>
            <a:endParaRPr lang="ko-KR" altLang="en-US" sz="2800" b="1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1446550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나의 모든 삶 나의 모든 뜻</a:t>
            </a:r>
            <a:b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</a:br>
            <a:r>
              <a:rPr lang="ko-KR" altLang="en-US" sz="4400" b="1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</a:rPr>
              <a:t>말씀 앞에 순종하는 삶의 예배드리기 원하네</a:t>
            </a:r>
            <a:endParaRPr lang="ko-KR" altLang="en-US" sz="4400" b="1" dirty="0">
              <a:ln w="3175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2568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C8AC9EE6-2877-462C-A9BA-3C95F0498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BB5599A6-C5B7-40F6-B9ED-7FC645BAB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795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FAAAEB9-EDD7-4C9C-9625-FEB4B4A3AFA4}"/>
              </a:ext>
            </a:extLst>
          </p:cNvPr>
          <p:cNvSpPr txBox="1"/>
          <p:nvPr/>
        </p:nvSpPr>
        <p:spPr>
          <a:xfrm>
            <a:off x="142508" y="5372305"/>
            <a:ext cx="11906984" cy="1446550"/>
          </a:xfrm>
          <a:prstGeom prst="rect">
            <a:avLst/>
          </a:prstGeom>
          <a:solidFill>
            <a:srgbClr val="0033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>
                <a:ln>
                  <a:solidFill>
                    <a:srgbClr val="000000"/>
                  </a:solidFill>
                </a:ln>
                <a:gradFill>
                  <a:gsLst>
                    <a:gs pos="0">
                      <a:srgbClr val="BBE0E3">
                        <a:lumMod val="5000"/>
                        <a:lumOff val="95000"/>
                      </a:srgbClr>
                    </a:gs>
                    <a:gs pos="74000">
                      <a:srgbClr val="BBE0E3">
                        <a:lumMod val="45000"/>
                        <a:lumOff val="55000"/>
                      </a:srgbClr>
                    </a:gs>
                    <a:gs pos="83000">
                      <a:srgbClr val="BBE0E3">
                        <a:lumMod val="45000"/>
                        <a:lumOff val="55000"/>
                      </a:srgbClr>
                    </a:gs>
                    <a:gs pos="100000">
                      <a:srgbClr val="BBE0E3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-윤고딕130"/>
                <a:cs typeface="+mn-cs"/>
              </a:rPr>
              <a:t>내게 있는 향유 </a:t>
            </a:r>
            <a:r>
              <a:rPr kumimoji="0" lang="ko-KR" altLang="en-US" sz="4400" b="1" i="0" u="none" strike="noStrike" kern="1200" cap="none" spc="0" normalizeH="0" baseline="0" noProof="0" dirty="0" err="1">
                <a:ln>
                  <a:solidFill>
                    <a:srgbClr val="000000"/>
                  </a:solidFill>
                </a:ln>
                <a:gradFill>
                  <a:gsLst>
                    <a:gs pos="0">
                      <a:srgbClr val="BBE0E3">
                        <a:lumMod val="5000"/>
                        <a:lumOff val="95000"/>
                      </a:srgbClr>
                    </a:gs>
                    <a:gs pos="74000">
                      <a:srgbClr val="BBE0E3">
                        <a:lumMod val="45000"/>
                        <a:lumOff val="55000"/>
                      </a:srgbClr>
                    </a:gs>
                    <a:gs pos="83000">
                      <a:srgbClr val="BBE0E3">
                        <a:lumMod val="45000"/>
                        <a:lumOff val="55000"/>
                      </a:srgbClr>
                    </a:gs>
                    <a:gs pos="100000">
                      <a:srgbClr val="BBE0E3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-윤고딕130"/>
                <a:cs typeface="+mn-cs"/>
              </a:rPr>
              <a:t>옥합</a:t>
            </a:r>
            <a:r>
              <a:rPr kumimoji="0" lang="ko-KR" altLang="en-US" sz="4400" b="1" i="0" u="none" strike="noStrike" kern="1200" cap="none" spc="0" normalizeH="0" baseline="0" noProof="0" dirty="0">
                <a:ln>
                  <a:solidFill>
                    <a:srgbClr val="000000"/>
                  </a:solidFill>
                </a:ln>
                <a:gradFill>
                  <a:gsLst>
                    <a:gs pos="0">
                      <a:srgbClr val="BBE0E3">
                        <a:lumMod val="5000"/>
                        <a:lumOff val="95000"/>
                      </a:srgbClr>
                    </a:gs>
                    <a:gs pos="74000">
                      <a:srgbClr val="BBE0E3">
                        <a:lumMod val="45000"/>
                        <a:lumOff val="55000"/>
                      </a:srgbClr>
                    </a:gs>
                    <a:gs pos="83000">
                      <a:srgbClr val="BBE0E3">
                        <a:lumMod val="45000"/>
                        <a:lumOff val="55000"/>
                      </a:srgbClr>
                    </a:gs>
                    <a:gs pos="100000">
                      <a:srgbClr val="BBE0E3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-윤고딕130"/>
                <a:cs typeface="+mn-cs"/>
              </a:rPr>
              <a:t> 주께 가져와</a:t>
            </a:r>
            <a:br>
              <a:rPr kumimoji="0" lang="ko-KR" altLang="en-US" sz="4400" b="1" i="0" u="none" strike="noStrike" kern="1200" cap="none" spc="0" normalizeH="0" baseline="0" noProof="0" dirty="0">
                <a:ln>
                  <a:solidFill>
                    <a:srgbClr val="000000"/>
                  </a:solidFill>
                </a:ln>
                <a:gradFill>
                  <a:gsLst>
                    <a:gs pos="0">
                      <a:srgbClr val="BBE0E3">
                        <a:lumMod val="5000"/>
                        <a:lumOff val="95000"/>
                      </a:srgbClr>
                    </a:gs>
                    <a:gs pos="74000">
                      <a:srgbClr val="BBE0E3">
                        <a:lumMod val="45000"/>
                        <a:lumOff val="55000"/>
                      </a:srgbClr>
                    </a:gs>
                    <a:gs pos="83000">
                      <a:srgbClr val="BBE0E3">
                        <a:lumMod val="45000"/>
                        <a:lumOff val="55000"/>
                      </a:srgbClr>
                    </a:gs>
                    <a:gs pos="100000">
                      <a:srgbClr val="BBE0E3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-윤고딕130"/>
                <a:cs typeface="+mn-cs"/>
              </a:rPr>
            </a:br>
            <a:r>
              <a:rPr kumimoji="0" lang="ko-KR" altLang="en-US" sz="4400" b="1" i="0" u="none" strike="noStrike" kern="1200" cap="none" spc="0" normalizeH="0" baseline="0" noProof="0" dirty="0">
                <a:ln>
                  <a:solidFill>
                    <a:srgbClr val="000000"/>
                  </a:solidFill>
                </a:ln>
                <a:gradFill>
                  <a:gsLst>
                    <a:gs pos="0">
                      <a:srgbClr val="BBE0E3">
                        <a:lumMod val="5000"/>
                        <a:lumOff val="95000"/>
                      </a:srgbClr>
                    </a:gs>
                    <a:gs pos="74000">
                      <a:srgbClr val="BBE0E3">
                        <a:lumMod val="45000"/>
                        <a:lumOff val="55000"/>
                      </a:srgbClr>
                    </a:gs>
                    <a:gs pos="83000">
                      <a:srgbClr val="BBE0E3">
                        <a:lumMod val="45000"/>
                        <a:lumOff val="55000"/>
                      </a:srgbClr>
                    </a:gs>
                    <a:gs pos="100000">
                      <a:srgbClr val="BBE0E3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-윤고딕130"/>
                <a:cs typeface="+mn-cs"/>
              </a:rPr>
              <a:t>그 발 위에 입 맞추고 깨뜨립니다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A329DD6-CCBF-40FF-8878-2C3099AE61AB}"/>
              </a:ext>
            </a:extLst>
          </p:cNvPr>
          <p:cNvSpPr txBox="1"/>
          <p:nvPr/>
        </p:nvSpPr>
        <p:spPr>
          <a:xfrm>
            <a:off x="3808550" y="4725974"/>
            <a:ext cx="82409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600" b="1" i="0" u="none" strike="noStrike" kern="0" cap="none" spc="0" normalizeH="0" baseline="0" noProof="0" dirty="0">
                <a:ln w="6350">
                  <a:solidFill>
                    <a:srgbClr val="000000">
                      <a:lumMod val="65000"/>
                      <a:lumOff val="35000"/>
                    </a:srgbClr>
                  </a:solidFill>
                </a:ln>
                <a:solidFill>
                  <a:srgbClr val="FFFF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내게 있는 향유 </a:t>
            </a:r>
            <a:r>
              <a:rPr kumimoji="1" lang="ko-KR" altLang="en-US" sz="3600" b="1" i="0" u="none" strike="noStrike" kern="0" cap="none" spc="0" normalizeH="0" baseline="0" noProof="0" dirty="0" err="1">
                <a:ln w="6350">
                  <a:solidFill>
                    <a:srgbClr val="000000">
                      <a:lumMod val="65000"/>
                      <a:lumOff val="35000"/>
                    </a:srgbClr>
                  </a:solidFill>
                </a:ln>
                <a:solidFill>
                  <a:srgbClr val="FFFF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옥합</a:t>
            </a:r>
            <a:endParaRPr kumimoji="1" lang="ko-KR" altLang="en-US" sz="3600" b="1" i="0" u="none" strike="noStrike" kern="0" cap="none" spc="0" normalizeH="0" baseline="0" noProof="0" dirty="0">
              <a:ln w="6350">
                <a:solidFill>
                  <a:srgbClr val="000000">
                    <a:lumMod val="65000"/>
                    <a:lumOff val="35000"/>
                  </a:srgbClr>
                </a:solidFill>
              </a:ln>
              <a:solidFill>
                <a:srgbClr val="FFFF0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333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FAAAEB9-EDD7-4C9C-9625-FEB4B4A3AFA4}"/>
              </a:ext>
            </a:extLst>
          </p:cNvPr>
          <p:cNvSpPr txBox="1"/>
          <p:nvPr/>
        </p:nvSpPr>
        <p:spPr>
          <a:xfrm>
            <a:off x="142508" y="5248127"/>
            <a:ext cx="11906984" cy="1446550"/>
          </a:xfrm>
          <a:prstGeom prst="rect">
            <a:avLst/>
          </a:prstGeom>
          <a:solidFill>
            <a:srgbClr val="0033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>
                <a:ln>
                  <a:solidFill>
                    <a:srgbClr val="000000"/>
                  </a:solidFill>
                </a:ln>
                <a:gradFill>
                  <a:gsLst>
                    <a:gs pos="0">
                      <a:srgbClr val="BBE0E3">
                        <a:lumMod val="5000"/>
                        <a:lumOff val="95000"/>
                      </a:srgbClr>
                    </a:gs>
                    <a:gs pos="74000">
                      <a:srgbClr val="BBE0E3">
                        <a:lumMod val="45000"/>
                        <a:lumOff val="55000"/>
                      </a:srgbClr>
                    </a:gs>
                    <a:gs pos="83000">
                      <a:srgbClr val="BBE0E3">
                        <a:lumMod val="45000"/>
                        <a:lumOff val="55000"/>
                      </a:srgbClr>
                    </a:gs>
                    <a:gs pos="100000">
                      <a:srgbClr val="BBE0E3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-윤고딕130"/>
                <a:cs typeface="+mn-cs"/>
              </a:rPr>
              <a:t>나를 위해 험한 산 길 오르신 그 발</a:t>
            </a:r>
            <a:br>
              <a:rPr kumimoji="0" lang="ko-KR" altLang="en-US" sz="4400" b="1" i="0" u="none" strike="noStrike" kern="1200" cap="none" spc="0" normalizeH="0" baseline="0" noProof="0" dirty="0">
                <a:ln>
                  <a:solidFill>
                    <a:srgbClr val="000000"/>
                  </a:solidFill>
                </a:ln>
                <a:gradFill>
                  <a:gsLst>
                    <a:gs pos="0">
                      <a:srgbClr val="BBE0E3">
                        <a:lumMod val="5000"/>
                        <a:lumOff val="95000"/>
                      </a:srgbClr>
                    </a:gs>
                    <a:gs pos="74000">
                      <a:srgbClr val="BBE0E3">
                        <a:lumMod val="45000"/>
                        <a:lumOff val="55000"/>
                      </a:srgbClr>
                    </a:gs>
                    <a:gs pos="83000">
                      <a:srgbClr val="BBE0E3">
                        <a:lumMod val="45000"/>
                        <a:lumOff val="55000"/>
                      </a:srgbClr>
                    </a:gs>
                    <a:gs pos="100000">
                      <a:srgbClr val="BBE0E3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-윤고딕130"/>
                <a:cs typeface="+mn-cs"/>
              </a:rPr>
            </a:br>
            <a:r>
              <a:rPr kumimoji="0" lang="ko-KR" altLang="en-US" sz="4400" b="1" i="0" u="none" strike="noStrike" kern="1200" cap="none" spc="0" normalizeH="0" baseline="0" noProof="0" dirty="0">
                <a:ln>
                  <a:solidFill>
                    <a:srgbClr val="000000"/>
                  </a:solidFill>
                </a:ln>
                <a:gradFill>
                  <a:gsLst>
                    <a:gs pos="0">
                      <a:srgbClr val="BBE0E3">
                        <a:lumMod val="5000"/>
                        <a:lumOff val="95000"/>
                      </a:srgbClr>
                    </a:gs>
                    <a:gs pos="74000">
                      <a:srgbClr val="BBE0E3">
                        <a:lumMod val="45000"/>
                        <a:lumOff val="55000"/>
                      </a:srgbClr>
                    </a:gs>
                    <a:gs pos="83000">
                      <a:srgbClr val="BBE0E3">
                        <a:lumMod val="45000"/>
                        <a:lumOff val="55000"/>
                      </a:srgbClr>
                    </a:gs>
                    <a:gs pos="100000">
                      <a:srgbClr val="BBE0E3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-윤고딕130"/>
                <a:cs typeface="+mn-cs"/>
              </a:rPr>
              <a:t>걸음마다 크신 사랑 새겨 놓았네</a:t>
            </a:r>
          </a:p>
        </p:txBody>
      </p:sp>
    </p:spTree>
    <p:extLst>
      <p:ext uri="{BB962C8B-B14F-4D97-AF65-F5344CB8AC3E}">
        <p14:creationId xmlns:p14="http://schemas.microsoft.com/office/powerpoint/2010/main" val="211265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FAAAEB9-EDD7-4C9C-9625-FEB4B4A3AFA4}"/>
              </a:ext>
            </a:extLst>
          </p:cNvPr>
          <p:cNvSpPr txBox="1"/>
          <p:nvPr/>
        </p:nvSpPr>
        <p:spPr>
          <a:xfrm>
            <a:off x="142508" y="5281994"/>
            <a:ext cx="11906984" cy="1446550"/>
          </a:xfrm>
          <a:prstGeom prst="rect">
            <a:avLst/>
          </a:prstGeom>
          <a:solidFill>
            <a:srgbClr val="0033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>
                <a:ln>
                  <a:solidFill>
                    <a:srgbClr val="000000"/>
                  </a:solidFill>
                </a:ln>
                <a:gradFill>
                  <a:gsLst>
                    <a:gs pos="0">
                      <a:srgbClr val="BBE0E3">
                        <a:lumMod val="5000"/>
                        <a:lumOff val="95000"/>
                      </a:srgbClr>
                    </a:gs>
                    <a:gs pos="74000">
                      <a:srgbClr val="BBE0E3">
                        <a:lumMod val="45000"/>
                        <a:lumOff val="55000"/>
                      </a:srgbClr>
                    </a:gs>
                    <a:gs pos="83000">
                      <a:srgbClr val="BBE0E3">
                        <a:lumMod val="45000"/>
                        <a:lumOff val="55000"/>
                      </a:srgbClr>
                    </a:gs>
                    <a:gs pos="100000">
                      <a:srgbClr val="BBE0E3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-윤고딕130"/>
                <a:cs typeface="+mn-cs"/>
              </a:rPr>
              <a:t>내게 있는 향유 </a:t>
            </a:r>
            <a:r>
              <a:rPr kumimoji="0" lang="ko-KR" altLang="en-US" sz="4400" b="1" i="0" u="none" strike="noStrike" kern="1200" cap="none" spc="0" normalizeH="0" baseline="0" noProof="0" dirty="0" err="1">
                <a:ln>
                  <a:solidFill>
                    <a:srgbClr val="000000"/>
                  </a:solidFill>
                </a:ln>
                <a:gradFill>
                  <a:gsLst>
                    <a:gs pos="0">
                      <a:srgbClr val="BBE0E3">
                        <a:lumMod val="5000"/>
                        <a:lumOff val="95000"/>
                      </a:srgbClr>
                    </a:gs>
                    <a:gs pos="74000">
                      <a:srgbClr val="BBE0E3">
                        <a:lumMod val="45000"/>
                        <a:lumOff val="55000"/>
                      </a:srgbClr>
                    </a:gs>
                    <a:gs pos="83000">
                      <a:srgbClr val="BBE0E3">
                        <a:lumMod val="45000"/>
                        <a:lumOff val="55000"/>
                      </a:srgbClr>
                    </a:gs>
                    <a:gs pos="100000">
                      <a:srgbClr val="BBE0E3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-윤고딕130"/>
                <a:cs typeface="+mn-cs"/>
              </a:rPr>
              <a:t>옥합</a:t>
            </a:r>
            <a:r>
              <a:rPr kumimoji="0" lang="ko-KR" altLang="en-US" sz="4400" b="1" i="0" u="none" strike="noStrike" kern="1200" cap="none" spc="0" normalizeH="0" baseline="0" noProof="0" dirty="0">
                <a:ln>
                  <a:solidFill>
                    <a:srgbClr val="000000"/>
                  </a:solidFill>
                </a:ln>
                <a:gradFill>
                  <a:gsLst>
                    <a:gs pos="0">
                      <a:srgbClr val="BBE0E3">
                        <a:lumMod val="5000"/>
                        <a:lumOff val="95000"/>
                      </a:srgbClr>
                    </a:gs>
                    <a:gs pos="74000">
                      <a:srgbClr val="BBE0E3">
                        <a:lumMod val="45000"/>
                        <a:lumOff val="55000"/>
                      </a:srgbClr>
                    </a:gs>
                    <a:gs pos="83000">
                      <a:srgbClr val="BBE0E3">
                        <a:lumMod val="45000"/>
                        <a:lumOff val="55000"/>
                      </a:srgbClr>
                    </a:gs>
                    <a:gs pos="100000">
                      <a:srgbClr val="BBE0E3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-윤고딕130"/>
                <a:cs typeface="+mn-cs"/>
              </a:rPr>
              <a:t> 주께 가져와</a:t>
            </a:r>
            <a:br>
              <a:rPr kumimoji="0" lang="ko-KR" altLang="en-US" sz="4400" b="1" i="0" u="none" strike="noStrike" kern="1200" cap="none" spc="0" normalizeH="0" baseline="0" noProof="0" dirty="0">
                <a:ln>
                  <a:solidFill>
                    <a:srgbClr val="000000"/>
                  </a:solidFill>
                </a:ln>
                <a:gradFill>
                  <a:gsLst>
                    <a:gs pos="0">
                      <a:srgbClr val="BBE0E3">
                        <a:lumMod val="5000"/>
                        <a:lumOff val="95000"/>
                      </a:srgbClr>
                    </a:gs>
                    <a:gs pos="74000">
                      <a:srgbClr val="BBE0E3">
                        <a:lumMod val="45000"/>
                        <a:lumOff val="55000"/>
                      </a:srgbClr>
                    </a:gs>
                    <a:gs pos="83000">
                      <a:srgbClr val="BBE0E3">
                        <a:lumMod val="45000"/>
                        <a:lumOff val="55000"/>
                      </a:srgbClr>
                    </a:gs>
                    <a:gs pos="100000">
                      <a:srgbClr val="BBE0E3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-윤고딕130"/>
                <a:cs typeface="+mn-cs"/>
              </a:rPr>
            </a:br>
            <a:r>
              <a:rPr kumimoji="0" lang="ko-KR" altLang="en-US" sz="4400" b="1" i="0" u="none" strike="noStrike" kern="1200" cap="none" spc="0" normalizeH="0" baseline="0" noProof="0" dirty="0">
                <a:ln>
                  <a:solidFill>
                    <a:srgbClr val="000000"/>
                  </a:solidFill>
                </a:ln>
                <a:gradFill>
                  <a:gsLst>
                    <a:gs pos="0">
                      <a:srgbClr val="BBE0E3">
                        <a:lumMod val="5000"/>
                        <a:lumOff val="95000"/>
                      </a:srgbClr>
                    </a:gs>
                    <a:gs pos="74000">
                      <a:srgbClr val="BBE0E3">
                        <a:lumMod val="45000"/>
                        <a:lumOff val="55000"/>
                      </a:srgbClr>
                    </a:gs>
                    <a:gs pos="83000">
                      <a:srgbClr val="BBE0E3">
                        <a:lumMod val="45000"/>
                        <a:lumOff val="55000"/>
                      </a:srgbClr>
                    </a:gs>
                    <a:gs pos="100000">
                      <a:srgbClr val="BBE0E3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-윤고딕130"/>
                <a:cs typeface="+mn-cs"/>
              </a:rPr>
              <a:t>그 발 위에 입 맞추고 깨뜨립니다</a:t>
            </a:r>
          </a:p>
        </p:txBody>
      </p:sp>
    </p:spTree>
    <p:extLst>
      <p:ext uri="{BB962C8B-B14F-4D97-AF65-F5344CB8AC3E}">
        <p14:creationId xmlns:p14="http://schemas.microsoft.com/office/powerpoint/2010/main" val="2759113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FAAAEB9-EDD7-4C9C-9625-FEB4B4A3AFA4}"/>
              </a:ext>
            </a:extLst>
          </p:cNvPr>
          <p:cNvSpPr txBox="1"/>
          <p:nvPr/>
        </p:nvSpPr>
        <p:spPr>
          <a:xfrm>
            <a:off x="142508" y="5411450"/>
            <a:ext cx="11906984" cy="1446550"/>
          </a:xfrm>
          <a:prstGeom prst="rect">
            <a:avLst/>
          </a:prstGeom>
          <a:solidFill>
            <a:srgbClr val="0033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>
                <a:ln>
                  <a:solidFill>
                    <a:srgbClr val="000000"/>
                  </a:solidFill>
                </a:ln>
                <a:gradFill>
                  <a:gsLst>
                    <a:gs pos="0">
                      <a:srgbClr val="BBE0E3">
                        <a:lumMod val="5000"/>
                        <a:lumOff val="95000"/>
                      </a:srgbClr>
                    </a:gs>
                    <a:gs pos="74000">
                      <a:srgbClr val="BBE0E3">
                        <a:lumMod val="45000"/>
                        <a:lumOff val="55000"/>
                      </a:srgbClr>
                    </a:gs>
                    <a:gs pos="83000">
                      <a:srgbClr val="BBE0E3">
                        <a:lumMod val="45000"/>
                        <a:lumOff val="55000"/>
                      </a:srgbClr>
                    </a:gs>
                    <a:gs pos="100000">
                      <a:srgbClr val="BBE0E3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-윤고딕130"/>
                <a:cs typeface="+mn-cs"/>
              </a:rPr>
              <a:t>주님 다시 이 땅 위에 임하실 그 때</a:t>
            </a:r>
            <a:br>
              <a:rPr kumimoji="0" lang="ko-KR" altLang="en-US" sz="4400" b="1" i="0" u="none" strike="noStrike" kern="1200" cap="none" spc="0" normalizeH="0" baseline="0" noProof="0" dirty="0">
                <a:ln>
                  <a:solidFill>
                    <a:srgbClr val="000000"/>
                  </a:solidFill>
                </a:ln>
                <a:gradFill>
                  <a:gsLst>
                    <a:gs pos="0">
                      <a:srgbClr val="BBE0E3">
                        <a:lumMod val="5000"/>
                        <a:lumOff val="95000"/>
                      </a:srgbClr>
                    </a:gs>
                    <a:gs pos="74000">
                      <a:srgbClr val="BBE0E3">
                        <a:lumMod val="45000"/>
                        <a:lumOff val="55000"/>
                      </a:srgbClr>
                    </a:gs>
                    <a:gs pos="83000">
                      <a:srgbClr val="BBE0E3">
                        <a:lumMod val="45000"/>
                        <a:lumOff val="55000"/>
                      </a:srgbClr>
                    </a:gs>
                    <a:gs pos="100000">
                      <a:srgbClr val="BBE0E3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-윤고딕130"/>
                <a:cs typeface="+mn-cs"/>
              </a:rPr>
            </a:br>
            <a:r>
              <a:rPr kumimoji="0" lang="ko-KR" altLang="en-US" sz="4400" b="1" i="0" u="none" strike="noStrike" kern="1200" cap="none" spc="0" normalizeH="0" baseline="0" noProof="0" dirty="0">
                <a:ln>
                  <a:solidFill>
                    <a:srgbClr val="000000"/>
                  </a:solidFill>
                </a:ln>
                <a:gradFill>
                  <a:gsLst>
                    <a:gs pos="0">
                      <a:srgbClr val="BBE0E3">
                        <a:lumMod val="5000"/>
                        <a:lumOff val="95000"/>
                      </a:srgbClr>
                    </a:gs>
                    <a:gs pos="74000">
                      <a:srgbClr val="BBE0E3">
                        <a:lumMod val="45000"/>
                        <a:lumOff val="55000"/>
                      </a:srgbClr>
                    </a:gs>
                    <a:gs pos="83000">
                      <a:srgbClr val="BBE0E3">
                        <a:lumMod val="45000"/>
                        <a:lumOff val="55000"/>
                      </a:srgbClr>
                    </a:gs>
                    <a:gs pos="100000">
                      <a:srgbClr val="BBE0E3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-윤고딕130"/>
                <a:cs typeface="+mn-cs"/>
              </a:rPr>
              <a:t>주의 크신 사랑으로 날 받아 주소서</a:t>
            </a:r>
          </a:p>
        </p:txBody>
      </p:sp>
    </p:spTree>
    <p:extLst>
      <p:ext uri="{BB962C8B-B14F-4D97-AF65-F5344CB8AC3E}">
        <p14:creationId xmlns:p14="http://schemas.microsoft.com/office/powerpoint/2010/main" val="1368688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FAAAEB9-EDD7-4C9C-9625-FEB4B4A3AFA4}"/>
              </a:ext>
            </a:extLst>
          </p:cNvPr>
          <p:cNvSpPr txBox="1"/>
          <p:nvPr/>
        </p:nvSpPr>
        <p:spPr>
          <a:xfrm>
            <a:off x="189941" y="5078794"/>
            <a:ext cx="11906984" cy="707886"/>
          </a:xfrm>
          <a:prstGeom prst="rect">
            <a:avLst/>
          </a:prstGeom>
          <a:solidFill>
            <a:srgbClr val="0033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4000" b="1" i="0" u="none" strike="noStrike" kern="1200" cap="none" spc="0" normalizeH="0" baseline="0" noProof="0" dirty="0">
              <a:ln>
                <a:solidFill>
                  <a:srgbClr val="000000"/>
                </a:solidFill>
              </a:ln>
              <a:gradFill>
                <a:gsLst>
                  <a:gs pos="0">
                    <a:srgbClr val="BBE0E3">
                      <a:lumMod val="5000"/>
                      <a:lumOff val="95000"/>
                    </a:srgbClr>
                  </a:gs>
                  <a:gs pos="74000">
                    <a:srgbClr val="BBE0E3">
                      <a:lumMod val="45000"/>
                      <a:lumOff val="55000"/>
                    </a:srgbClr>
                  </a:gs>
                  <a:gs pos="83000">
                    <a:srgbClr val="BBE0E3">
                      <a:lumMod val="45000"/>
                      <a:lumOff val="55000"/>
                    </a:srgbClr>
                  </a:gs>
                  <a:gs pos="100000">
                    <a:srgbClr val="BBE0E3">
                      <a:lumMod val="30000"/>
                      <a:lumOff val="70000"/>
                    </a:srgbClr>
                  </a:gs>
                </a:gsLst>
                <a:lin ang="5400000" scaled="1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-윤고딕13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495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FAAAEB9-EDD7-4C9C-9625-FEB4B4A3AFA4}"/>
              </a:ext>
            </a:extLst>
          </p:cNvPr>
          <p:cNvSpPr txBox="1"/>
          <p:nvPr/>
        </p:nvSpPr>
        <p:spPr>
          <a:xfrm>
            <a:off x="213387" y="5078794"/>
            <a:ext cx="11906984" cy="769441"/>
          </a:xfrm>
          <a:prstGeom prst="rect">
            <a:avLst/>
          </a:prstGeom>
          <a:solidFill>
            <a:srgbClr val="0033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400" b="1" dirty="0">
                <a:ln>
                  <a:solidFill>
                    <a:srgbClr val="000000"/>
                  </a:solidFill>
                </a:ln>
                <a:gradFill>
                  <a:gsLst>
                    <a:gs pos="0">
                      <a:srgbClr val="BBE0E3">
                        <a:lumMod val="5000"/>
                        <a:lumOff val="95000"/>
                      </a:srgbClr>
                    </a:gs>
                    <a:gs pos="74000">
                      <a:srgbClr val="BBE0E3">
                        <a:lumMod val="45000"/>
                        <a:lumOff val="55000"/>
                      </a:srgbClr>
                    </a:gs>
                    <a:gs pos="83000">
                      <a:srgbClr val="BBE0E3">
                        <a:lumMod val="45000"/>
                        <a:lumOff val="55000"/>
                      </a:srgbClr>
                    </a:gs>
                    <a:gs pos="100000">
                      <a:srgbClr val="BBE0E3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-윤고딕130"/>
              </a:rPr>
              <a:t>집사</a:t>
            </a:r>
            <a:endParaRPr lang="en-US" altLang="ko-KR" sz="4400" b="1" dirty="0">
              <a:ln>
                <a:solidFill>
                  <a:srgbClr val="000000"/>
                </a:solidFill>
              </a:ln>
              <a:gradFill>
                <a:gsLst>
                  <a:gs pos="0">
                    <a:srgbClr val="BBE0E3">
                      <a:lumMod val="5000"/>
                      <a:lumOff val="95000"/>
                    </a:srgbClr>
                  </a:gs>
                  <a:gs pos="74000">
                    <a:srgbClr val="BBE0E3">
                      <a:lumMod val="45000"/>
                      <a:lumOff val="55000"/>
                    </a:srgbClr>
                  </a:gs>
                  <a:gs pos="83000">
                    <a:srgbClr val="BBE0E3">
                      <a:lumMod val="45000"/>
                      <a:lumOff val="55000"/>
                    </a:srgbClr>
                  </a:gs>
                  <a:gs pos="100000">
                    <a:srgbClr val="BBE0E3">
                      <a:lumMod val="30000"/>
                      <a:lumOff val="70000"/>
                    </a:srgbClr>
                  </a:gs>
                </a:gsLst>
                <a:lin ang="5400000" scaled="1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-윤고딕130"/>
            </a:endParaRPr>
          </a:p>
        </p:txBody>
      </p:sp>
    </p:spTree>
    <p:extLst>
      <p:ext uri="{BB962C8B-B14F-4D97-AF65-F5344CB8AC3E}">
        <p14:creationId xmlns:p14="http://schemas.microsoft.com/office/powerpoint/2010/main" val="274464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FAAAEB9-EDD7-4C9C-9625-FEB4B4A3AFA4}"/>
              </a:ext>
            </a:extLst>
          </p:cNvPr>
          <p:cNvSpPr txBox="1"/>
          <p:nvPr/>
        </p:nvSpPr>
        <p:spPr>
          <a:xfrm>
            <a:off x="142508" y="5125686"/>
            <a:ext cx="11906984" cy="769441"/>
          </a:xfrm>
          <a:prstGeom prst="rect">
            <a:avLst/>
          </a:prstGeom>
          <a:solidFill>
            <a:srgbClr val="0033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>
                <a:ln>
                  <a:solidFill>
                    <a:srgbClr val="000000"/>
                  </a:solidFill>
                </a:ln>
                <a:gradFill>
                  <a:gsLst>
                    <a:gs pos="0">
                      <a:srgbClr val="BBE0E3">
                        <a:lumMod val="5000"/>
                        <a:lumOff val="95000"/>
                      </a:srgbClr>
                    </a:gs>
                    <a:gs pos="74000">
                      <a:srgbClr val="BBE0E3">
                        <a:lumMod val="45000"/>
                        <a:lumOff val="55000"/>
                      </a:srgbClr>
                    </a:gs>
                    <a:gs pos="83000">
                      <a:srgbClr val="BBE0E3">
                        <a:lumMod val="45000"/>
                        <a:lumOff val="55000"/>
                      </a:srgbClr>
                    </a:gs>
                    <a:gs pos="100000">
                      <a:srgbClr val="BBE0E3">
                        <a:lumMod val="30000"/>
                        <a:lumOff val="70000"/>
                      </a:srgbClr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-윤고딕130"/>
                <a:cs typeface="+mn-cs"/>
              </a:rPr>
              <a:t>장 절</a:t>
            </a:r>
          </a:p>
        </p:txBody>
      </p:sp>
    </p:spTree>
    <p:extLst>
      <p:ext uri="{BB962C8B-B14F-4D97-AF65-F5344CB8AC3E}">
        <p14:creationId xmlns:p14="http://schemas.microsoft.com/office/powerpoint/2010/main" val="3565066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FFD053-D191-4F49-B776-0360A491F602}"/>
              </a:ext>
            </a:extLst>
          </p:cNvPr>
          <p:cNvSpPr txBox="1"/>
          <p:nvPr/>
        </p:nvSpPr>
        <p:spPr>
          <a:xfrm>
            <a:off x="1940858" y="4840938"/>
            <a:ext cx="8310282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>
                <a:ln w="3175">
                  <a:solidFill>
                    <a:prstClr val="black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　</a:t>
            </a:r>
            <a:endParaRPr kumimoji="0" lang="ko-KR" altLang="en-US" sz="2800" b="1" i="0" u="none" strike="noStrike" kern="1200" cap="none" spc="0" normalizeH="0" baseline="0" noProof="0" dirty="0">
              <a:ln w="3175">
                <a:solidFill>
                  <a:prstClr val="black"/>
                </a:solidFill>
              </a:ln>
              <a:solidFill>
                <a:srgbClr val="FFFF00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A9739C-0AC5-4202-95DD-FE1578AA1E9E}"/>
              </a:ext>
            </a:extLst>
          </p:cNvPr>
          <p:cNvSpPr txBox="1"/>
          <p:nvPr/>
        </p:nvSpPr>
        <p:spPr>
          <a:xfrm>
            <a:off x="-1" y="5238750"/>
            <a:ext cx="12192001" cy="769441"/>
          </a:xfrm>
          <a:prstGeom prst="rect">
            <a:avLst/>
          </a:prstGeom>
          <a:noFill/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　</a:t>
            </a:r>
            <a:endParaRPr kumimoji="0" lang="ko-KR" altLang="en-US" sz="4400" b="1" i="0" u="none" strike="noStrike" kern="1200" cap="none" spc="0" normalizeH="0" baseline="0" noProof="0" dirty="0">
              <a:ln w="3175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833644"/>
      </p:ext>
    </p:extLst>
  </p:cSld>
  <p:clrMapOvr>
    <a:masterClrMapping/>
  </p:clrMapOvr>
</p:sld>
</file>

<file path=ppt/theme/theme1.xml><?xml version="1.0" encoding="utf-8"?>
<a:theme xmlns:a="http://schemas.openxmlformats.org/drawingml/2006/main" name="1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연세제목체"/>
        <a:ea typeface="연세제목체"/>
        <a:cs typeface=""/>
      </a:majorFont>
      <a:minorFont>
        <a:latin typeface="-윤고딕130"/>
        <a:ea typeface="-윤고딕130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연세제목체"/>
        <a:ea typeface="연세제목체"/>
        <a:cs typeface=""/>
      </a:majorFont>
      <a:minorFont>
        <a:latin typeface="-윤고딕130"/>
        <a:ea typeface="-윤고딕130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1938</TotalTime>
  <Words>322</Words>
  <Application>Microsoft Office PowerPoint</Application>
  <PresentationFormat>와이드스크린</PresentationFormat>
  <Paragraphs>106</Paragraphs>
  <Slides>52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52</vt:i4>
      </vt:variant>
    </vt:vector>
  </HeadingPairs>
  <TitlesOfParts>
    <vt:vector size="62" baseType="lpstr">
      <vt:lpstr>HY울릉도M</vt:lpstr>
      <vt:lpstr>HY헤드라인M</vt:lpstr>
      <vt:lpstr>굴림</vt:lpstr>
      <vt:lpstr>맑은 고딕</vt:lpstr>
      <vt:lpstr>연세제목체</vt:lpstr>
      <vt:lpstr>-윤고딕130</vt:lpstr>
      <vt:lpstr>Arial</vt:lpstr>
      <vt:lpstr>1_기본 디자인</vt:lpstr>
      <vt:lpstr>기본 디자인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주진</dc:creator>
  <cp:lastModifiedBy>user</cp:lastModifiedBy>
  <cp:revision>133</cp:revision>
  <dcterms:created xsi:type="dcterms:W3CDTF">2021-06-09T15:38:07Z</dcterms:created>
  <dcterms:modified xsi:type="dcterms:W3CDTF">2023-09-27T14:07:51Z</dcterms:modified>
</cp:coreProperties>
</file>