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37"/>
  </p:notesMasterIdLst>
  <p:sldIdLst>
    <p:sldId id="1624" r:id="rId3"/>
    <p:sldId id="504" r:id="rId4"/>
    <p:sldId id="505" r:id="rId5"/>
    <p:sldId id="506" r:id="rId6"/>
    <p:sldId id="507" r:id="rId7"/>
    <p:sldId id="1317" r:id="rId8"/>
    <p:sldId id="1558" r:id="rId9"/>
    <p:sldId id="1559" r:id="rId10"/>
    <p:sldId id="1739" r:id="rId11"/>
    <p:sldId id="1740" r:id="rId12"/>
    <p:sldId id="1741" r:id="rId13"/>
    <p:sldId id="1742" r:id="rId14"/>
    <p:sldId id="1743" r:id="rId15"/>
    <p:sldId id="1806" r:id="rId16"/>
    <p:sldId id="1807" r:id="rId17"/>
    <p:sldId id="1808" r:id="rId18"/>
    <p:sldId id="1809" r:id="rId19"/>
    <p:sldId id="1810" r:id="rId20"/>
    <p:sldId id="1811" r:id="rId21"/>
    <p:sldId id="1812" r:id="rId22"/>
    <p:sldId id="1813" r:id="rId23"/>
    <p:sldId id="1814" r:id="rId24"/>
    <p:sldId id="1815" r:id="rId25"/>
    <p:sldId id="1816" r:id="rId26"/>
    <p:sldId id="1780" r:id="rId27"/>
    <p:sldId id="1748" r:id="rId28"/>
    <p:sldId id="1749" r:id="rId29"/>
    <p:sldId id="1750" r:id="rId30"/>
    <p:sldId id="1643" r:id="rId31"/>
    <p:sldId id="1644" r:id="rId32"/>
    <p:sldId id="1645" r:id="rId33"/>
    <p:sldId id="1646" r:id="rId34"/>
    <p:sldId id="1647" r:id="rId35"/>
    <p:sldId id="1673" r:id="rId3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6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99FF33"/>
    <a:srgbClr val="006600"/>
    <a:srgbClr val="F90780"/>
    <a:srgbClr val="3333FF"/>
    <a:srgbClr val="99FFCC"/>
    <a:srgbClr val="006666"/>
    <a:srgbClr val="FF99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37" autoAdjust="0"/>
    <p:restoredTop sz="94676" autoAdjust="0"/>
  </p:normalViewPr>
  <p:slideViewPr>
    <p:cSldViewPr>
      <p:cViewPr varScale="1">
        <p:scale>
          <a:sx n="48" d="100"/>
          <a:sy n="48" d="100"/>
        </p:scale>
        <p:origin x="58" y="595"/>
      </p:cViewPr>
      <p:guideLst>
        <p:guide orient="horz" pos="2160"/>
        <p:guide pos="3840"/>
        <p:guide orient="horz" pos="66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08C643-94B7-42C9-A03F-4E27836E56FF}" type="datetimeFigureOut">
              <a:rPr lang="ko-KR" altLang="en-US" smtClean="0"/>
              <a:pPr/>
              <a:t>2021-04-07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1427F7-D8EE-4BA7-A474-107880078BF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7276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1427F7-D8EE-4BA7-A474-107880078BF0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9782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4248494833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2710216065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9144000" y="115888"/>
            <a:ext cx="3048000" cy="6742112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0" y="115888"/>
            <a:ext cx="8940800" cy="6742112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349974004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38413152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Y헤드라인M" pitchFamily="18" charset="-127"/>
                <a:ea typeface="HY헤드라인M" pitchFamily="18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85860"/>
            <a:ext cx="12192000" cy="5516562"/>
          </a:xfrm>
        </p:spPr>
        <p:txBody>
          <a:bodyPr/>
          <a:lstStyle>
            <a:lvl1pPr>
              <a:buNone/>
              <a:defRPr>
                <a:latin typeface="HY울릉도M" pitchFamily="18" charset="-127"/>
                <a:ea typeface="HY울릉도M" pitchFamily="18" charset="-127"/>
              </a:defRPr>
            </a:lvl1pPr>
            <a:lvl2pPr>
              <a:defRPr>
                <a:latin typeface="HY울릉도M" pitchFamily="18" charset="-127"/>
                <a:ea typeface="HY울릉도M" pitchFamily="18" charset="-127"/>
              </a:defRPr>
            </a:lvl2pPr>
            <a:lvl3pPr>
              <a:defRPr>
                <a:latin typeface="HY울릉도M" pitchFamily="18" charset="-127"/>
                <a:ea typeface="HY울릉도M" pitchFamily="18" charset="-127"/>
              </a:defRPr>
            </a:lvl3pPr>
            <a:lvl4pPr>
              <a:defRPr>
                <a:latin typeface="HY울릉도M" pitchFamily="18" charset="-127"/>
                <a:ea typeface="HY울릉도M" pitchFamily="18" charset="-127"/>
              </a:defRPr>
            </a:lvl4pPr>
            <a:lvl5pPr>
              <a:defRPr>
                <a:latin typeface="HY울릉도M" pitchFamily="18" charset="-127"/>
                <a:ea typeface="HY울릉도M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2034465313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505504264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0" y="1341438"/>
            <a:ext cx="5994400" cy="5516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341438"/>
            <a:ext cx="5994400" cy="5516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908734556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792235952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2858563632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0274240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1427393099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Y헤드라인M" pitchFamily="18" charset="-127"/>
                <a:ea typeface="HY헤드라인M" pitchFamily="18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85860"/>
            <a:ext cx="12192000" cy="5516562"/>
          </a:xfrm>
        </p:spPr>
        <p:txBody>
          <a:bodyPr/>
          <a:lstStyle>
            <a:lvl1pPr>
              <a:buNone/>
              <a:defRPr>
                <a:latin typeface="HY울릉도M" pitchFamily="18" charset="-127"/>
                <a:ea typeface="HY울릉도M" pitchFamily="18" charset="-127"/>
              </a:defRPr>
            </a:lvl1pPr>
            <a:lvl2pPr>
              <a:defRPr>
                <a:latin typeface="HY울릉도M" pitchFamily="18" charset="-127"/>
                <a:ea typeface="HY울릉도M" pitchFamily="18" charset="-127"/>
              </a:defRPr>
            </a:lvl2pPr>
            <a:lvl3pPr>
              <a:defRPr>
                <a:latin typeface="HY울릉도M" pitchFamily="18" charset="-127"/>
                <a:ea typeface="HY울릉도M" pitchFamily="18" charset="-127"/>
              </a:defRPr>
            </a:lvl3pPr>
            <a:lvl4pPr>
              <a:defRPr>
                <a:latin typeface="HY울릉도M" pitchFamily="18" charset="-127"/>
                <a:ea typeface="HY울릉도M" pitchFamily="18" charset="-127"/>
              </a:defRPr>
            </a:lvl4pPr>
            <a:lvl5pPr>
              <a:defRPr>
                <a:latin typeface="HY울릉도M" pitchFamily="18" charset="-127"/>
                <a:ea typeface="HY울릉도M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128477647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619476891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2662831915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9144000" y="115888"/>
            <a:ext cx="3048000" cy="6742112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0" y="115888"/>
            <a:ext cx="8940800" cy="6742112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2742107956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1926260893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0" y="1341438"/>
            <a:ext cx="5994400" cy="5516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341438"/>
            <a:ext cx="5994400" cy="5516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49016974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485639250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232925727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8539197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4262331748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844886804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3934" y="115889"/>
            <a:ext cx="1190413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341438"/>
            <a:ext cx="12192000" cy="551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56273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ransition>
    <p:fade/>
  </p:transition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000">
          <a:solidFill>
            <a:srgbClr val="FFFF66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000">
          <a:solidFill>
            <a:srgbClr val="FFFF66"/>
          </a:solidFill>
          <a:latin typeface="연세제목체" pitchFamily="18" charset="-127"/>
          <a:ea typeface="연세제목체" pitchFamily="18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000">
          <a:solidFill>
            <a:srgbClr val="FFFF66"/>
          </a:solidFill>
          <a:latin typeface="연세제목체" pitchFamily="18" charset="-127"/>
          <a:ea typeface="연세제목체" pitchFamily="18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000">
          <a:solidFill>
            <a:srgbClr val="FFFF66"/>
          </a:solidFill>
          <a:latin typeface="연세제목체" pitchFamily="18" charset="-127"/>
          <a:ea typeface="연세제목체" pitchFamily="18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000">
          <a:solidFill>
            <a:srgbClr val="FFFF66"/>
          </a:solidFill>
          <a:latin typeface="연세제목체" pitchFamily="18" charset="-127"/>
          <a:ea typeface="연세제목체" pitchFamily="18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000">
          <a:solidFill>
            <a:srgbClr val="FFFF66"/>
          </a:solidFill>
          <a:latin typeface="연세제목체" pitchFamily="18" charset="-127"/>
          <a:ea typeface="연세제목체" pitchFamily="18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000">
          <a:solidFill>
            <a:srgbClr val="FFFF66"/>
          </a:solidFill>
          <a:latin typeface="연세제목체" pitchFamily="18" charset="-127"/>
          <a:ea typeface="연세제목체" pitchFamily="18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000">
          <a:solidFill>
            <a:srgbClr val="FFFF66"/>
          </a:solidFill>
          <a:latin typeface="연세제목체" pitchFamily="18" charset="-127"/>
          <a:ea typeface="연세제목체" pitchFamily="18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000">
          <a:solidFill>
            <a:srgbClr val="FFFF66"/>
          </a:solidFill>
          <a:latin typeface="연세제목체" pitchFamily="18" charset="-127"/>
          <a:ea typeface="연세제목체" pitchFamily="18" charset="-127"/>
        </a:defRPr>
      </a:lvl9pPr>
    </p:titleStyle>
    <p:bodyStyle>
      <a:lvl1pPr marL="342900" indent="-342900" algn="ctr" rtl="0" eaLnBrk="0" fontAlgn="base" latinLnBrk="1" hangingPunct="0">
        <a:spcBef>
          <a:spcPct val="50000"/>
        </a:spcBef>
        <a:spcAft>
          <a:spcPct val="0"/>
        </a:spcAft>
        <a:buChar char="•"/>
        <a:defRPr kumimoji="1" sz="36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굴림" pitchFamily="50" charset="-127"/>
          <a:ea typeface="굴림" pitchFamily="50" charset="-127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굴림" pitchFamily="50" charset="-127"/>
          <a:ea typeface="굴림" pitchFamily="50" charset="-127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굴림" pitchFamily="50" charset="-127"/>
          <a:ea typeface="굴림" pitchFamily="50" charset="-127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굴림" pitchFamily="50" charset="-127"/>
          <a:ea typeface="굴림" pitchFamily="50" charset="-127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굴림" pitchFamily="50" charset="-127"/>
          <a:ea typeface="굴림" pitchFamily="50" charset="-127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굴림" pitchFamily="50" charset="-127"/>
          <a:ea typeface="굴림" pitchFamily="50" charset="-127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굴림" pitchFamily="50" charset="-127"/>
          <a:ea typeface="굴림" pitchFamily="50" charset="-127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굴림" pitchFamily="50" charset="-127"/>
          <a:ea typeface="굴림" pitchFamily="50" charset="-127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3934" y="115889"/>
            <a:ext cx="1190413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341438"/>
            <a:ext cx="12192000" cy="551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859443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>
    <p:fade/>
  </p:transition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000">
          <a:solidFill>
            <a:srgbClr val="FFFF66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000">
          <a:solidFill>
            <a:srgbClr val="FFFF66"/>
          </a:solidFill>
          <a:latin typeface="연세제목체" pitchFamily="18" charset="-127"/>
          <a:ea typeface="연세제목체" pitchFamily="18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000">
          <a:solidFill>
            <a:srgbClr val="FFFF66"/>
          </a:solidFill>
          <a:latin typeface="연세제목체" pitchFamily="18" charset="-127"/>
          <a:ea typeface="연세제목체" pitchFamily="18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000">
          <a:solidFill>
            <a:srgbClr val="FFFF66"/>
          </a:solidFill>
          <a:latin typeface="연세제목체" pitchFamily="18" charset="-127"/>
          <a:ea typeface="연세제목체" pitchFamily="18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000">
          <a:solidFill>
            <a:srgbClr val="FFFF66"/>
          </a:solidFill>
          <a:latin typeface="연세제목체" pitchFamily="18" charset="-127"/>
          <a:ea typeface="연세제목체" pitchFamily="18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000">
          <a:solidFill>
            <a:srgbClr val="FFFF66"/>
          </a:solidFill>
          <a:latin typeface="연세제목체" pitchFamily="18" charset="-127"/>
          <a:ea typeface="연세제목체" pitchFamily="18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000">
          <a:solidFill>
            <a:srgbClr val="FFFF66"/>
          </a:solidFill>
          <a:latin typeface="연세제목체" pitchFamily="18" charset="-127"/>
          <a:ea typeface="연세제목체" pitchFamily="18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000">
          <a:solidFill>
            <a:srgbClr val="FFFF66"/>
          </a:solidFill>
          <a:latin typeface="연세제목체" pitchFamily="18" charset="-127"/>
          <a:ea typeface="연세제목체" pitchFamily="18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000">
          <a:solidFill>
            <a:srgbClr val="FFFF66"/>
          </a:solidFill>
          <a:latin typeface="연세제목체" pitchFamily="18" charset="-127"/>
          <a:ea typeface="연세제목체" pitchFamily="18" charset="-127"/>
        </a:defRPr>
      </a:lvl9pPr>
    </p:titleStyle>
    <p:bodyStyle>
      <a:lvl1pPr marL="342900" indent="-342900" algn="ctr" rtl="0" eaLnBrk="0" fontAlgn="base" latinLnBrk="1" hangingPunct="0">
        <a:spcBef>
          <a:spcPct val="50000"/>
        </a:spcBef>
        <a:spcAft>
          <a:spcPct val="0"/>
        </a:spcAft>
        <a:buChar char="•"/>
        <a:defRPr kumimoji="1" sz="36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굴림" pitchFamily="50" charset="-127"/>
          <a:ea typeface="굴림" pitchFamily="50" charset="-127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굴림" pitchFamily="50" charset="-127"/>
          <a:ea typeface="굴림" pitchFamily="50" charset="-127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굴림" pitchFamily="50" charset="-127"/>
          <a:ea typeface="굴림" pitchFamily="50" charset="-127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굴림" pitchFamily="50" charset="-127"/>
          <a:ea typeface="굴림" pitchFamily="50" charset="-127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굴림" pitchFamily="50" charset="-127"/>
          <a:ea typeface="굴림" pitchFamily="50" charset="-127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굴림" pitchFamily="50" charset="-127"/>
          <a:ea typeface="굴림" pitchFamily="50" charset="-127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굴림" pitchFamily="50" charset="-127"/>
          <a:ea typeface="굴림" pitchFamily="50" charset="-127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굴림" pitchFamily="50" charset="-127"/>
          <a:ea typeface="굴림" pitchFamily="50" charset="-127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43472" y="692696"/>
            <a:ext cx="11089232" cy="2942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경건한 마음으로 기도하며</a:t>
            </a:r>
            <a:endParaRPr kumimoji="0" lang="en-US" altLang="ko-KR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예배를 준비합시다</a:t>
            </a:r>
            <a:endParaRPr kumimoji="0" lang="en-US" altLang="ko-KR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7079985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lin ang="54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D11503-709F-447C-AEBC-873C7AE647F0}"/>
              </a:ext>
            </a:extLst>
          </p:cNvPr>
          <p:cNvSpPr txBox="1"/>
          <p:nvPr/>
        </p:nvSpPr>
        <p:spPr>
          <a:xfrm>
            <a:off x="191344" y="5229200"/>
            <a:ext cx="122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예수 어둠 속의 빛 예수 변함없는 진리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주는 온 땅의 빛이 되시네 </a:t>
            </a:r>
            <a:endParaRPr lang="ko-KR" altLang="en-US" sz="440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560318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lin ang="54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D11503-709F-447C-AEBC-873C7AE647F0}"/>
              </a:ext>
            </a:extLst>
          </p:cNvPr>
          <p:cNvSpPr txBox="1"/>
          <p:nvPr/>
        </p:nvSpPr>
        <p:spPr>
          <a:xfrm>
            <a:off x="191344" y="5229200"/>
            <a:ext cx="1221903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우리 위해 죽으시고 다시 사신 생명의 주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18530775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lin ang="54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D11503-709F-447C-AEBC-873C7AE647F0}"/>
              </a:ext>
            </a:extLst>
          </p:cNvPr>
          <p:cNvSpPr txBox="1"/>
          <p:nvPr/>
        </p:nvSpPr>
        <p:spPr>
          <a:xfrm>
            <a:off x="191344" y="5229200"/>
            <a:ext cx="122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4400" dirty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주님 만이 소망이요 변함없는 반석이라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주님만이 온 세상을 비추시네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00183933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lin ang="54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D11503-709F-447C-AEBC-873C7AE647F0}"/>
              </a:ext>
            </a:extLst>
          </p:cNvPr>
          <p:cNvSpPr txBox="1"/>
          <p:nvPr/>
        </p:nvSpPr>
        <p:spPr>
          <a:xfrm>
            <a:off x="191344" y="5229200"/>
            <a:ext cx="122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4400" dirty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또 죽음에서 부활하신 우리구주 평강의 </a:t>
            </a: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왕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주를 믿는 모든 자의 소망되신 주를 믿네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14442639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D11503-709F-447C-AEBC-873C7AE647F0}"/>
              </a:ext>
            </a:extLst>
          </p:cNvPr>
          <p:cNvSpPr txBox="1"/>
          <p:nvPr/>
        </p:nvSpPr>
        <p:spPr>
          <a:xfrm>
            <a:off x="191344" y="5229200"/>
            <a:ext cx="122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전능하신 나의 주 하나님은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err="1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능치</a:t>
            </a: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 못하실 일 전혀 없네 </a:t>
            </a:r>
            <a:endParaRPr lang="ko-KR" altLang="en-US" sz="440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18728D0-01AF-4485-815F-A2A2148B71A5}"/>
              </a:ext>
            </a:extLst>
          </p:cNvPr>
          <p:cNvSpPr txBox="1"/>
          <p:nvPr/>
        </p:nvSpPr>
        <p:spPr>
          <a:xfrm>
            <a:off x="113971" y="4650374"/>
            <a:ext cx="64960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전능하신 나의 주 하나님</a:t>
            </a:r>
            <a:endParaRPr lang="ko-KR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305693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D11503-709F-447C-AEBC-873C7AE647F0}"/>
              </a:ext>
            </a:extLst>
          </p:cNvPr>
          <p:cNvSpPr txBox="1"/>
          <p:nvPr/>
        </p:nvSpPr>
        <p:spPr>
          <a:xfrm>
            <a:off x="119336" y="5267754"/>
            <a:ext cx="122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우리의 모든 간구도 우리의 모든 생각도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우리의 모든 꿈과 모든 소망도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94637183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D11503-709F-447C-AEBC-873C7AE647F0}"/>
              </a:ext>
            </a:extLst>
          </p:cNvPr>
          <p:cNvSpPr txBox="1"/>
          <p:nvPr/>
        </p:nvSpPr>
        <p:spPr>
          <a:xfrm>
            <a:off x="191344" y="5229200"/>
            <a:ext cx="122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신실하신 나의 주 하나님은 </a:t>
            </a:r>
            <a:endParaRPr lang="en-US" altLang="ko-KR" sz="440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우리의 모든 괴로움 바꿀 수 있네 </a:t>
            </a:r>
            <a:endParaRPr lang="ko-KR" altLang="en-US" sz="440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82949241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D11503-709F-447C-AEBC-873C7AE647F0}"/>
              </a:ext>
            </a:extLst>
          </p:cNvPr>
          <p:cNvSpPr txBox="1"/>
          <p:nvPr/>
        </p:nvSpPr>
        <p:spPr>
          <a:xfrm>
            <a:off x="119336" y="5229200"/>
            <a:ext cx="1229104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불가능한 일 행하시고 죽은 자를 일으키시니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그를 이길자 아무도 없네 </a:t>
            </a:r>
            <a:endParaRPr lang="ko-KR" altLang="en-US" sz="430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42754321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D11503-709F-447C-AEBC-873C7AE647F0}"/>
              </a:ext>
            </a:extLst>
          </p:cNvPr>
          <p:cNvSpPr txBox="1"/>
          <p:nvPr/>
        </p:nvSpPr>
        <p:spPr>
          <a:xfrm>
            <a:off x="191344" y="5229200"/>
            <a:ext cx="122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주의 말씀 의지하여 깊은 곳에 그물 던져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오늘 그가 놀라운 일을 이루시는 것 보라 </a:t>
            </a:r>
            <a:endParaRPr lang="ko-KR" altLang="en-US" sz="440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89068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D11503-709F-447C-AEBC-873C7AE647F0}"/>
              </a:ext>
            </a:extLst>
          </p:cNvPr>
          <p:cNvSpPr txBox="1"/>
          <p:nvPr/>
        </p:nvSpPr>
        <p:spPr>
          <a:xfrm>
            <a:off x="191344" y="5229200"/>
            <a:ext cx="122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주의 말씀 의지하여 믿음으로 그물 던져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믿는 자에겐 </a:t>
            </a:r>
            <a:r>
              <a:rPr lang="ko-KR" altLang="en-US" sz="4400" dirty="0" err="1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능치</a:t>
            </a: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 못함 없네</a:t>
            </a:r>
            <a:endParaRPr lang="ko-KR" altLang="en-US" sz="440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64329351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03513" y="44625"/>
            <a:ext cx="4120039" cy="129881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0" b="1" i="0" u="none" strike="noStrike" kern="1200" cap="none" spc="50" normalizeH="0" baseline="0" noProof="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사 도 신 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0000" y="1512000"/>
            <a:ext cx="11305256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나는 전능하신 아버지 하나님</a:t>
            </a:r>
            <a:r>
              <a:rPr kumimoji="0" lang="en-US" altLang="ko-KR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천지의 창조주를 믿습니다</a:t>
            </a:r>
            <a:r>
              <a:rPr kumimoji="0" lang="en-US" altLang="ko-KR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나는 그의 유일하신 아들</a:t>
            </a:r>
            <a:r>
              <a:rPr kumimoji="0" lang="en-US" altLang="ko-KR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우리 주 예수 그리스도를 믿습니다</a:t>
            </a:r>
          </a:p>
        </p:txBody>
      </p:sp>
    </p:spTree>
    <p:extLst>
      <p:ext uri="{BB962C8B-B14F-4D97-AF65-F5344CB8AC3E}">
        <p14:creationId xmlns:p14="http://schemas.microsoft.com/office/powerpoint/2010/main" val="3169033744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D11503-709F-447C-AEBC-873C7AE647F0}"/>
              </a:ext>
            </a:extLst>
          </p:cNvPr>
          <p:cNvSpPr txBox="1"/>
          <p:nvPr/>
        </p:nvSpPr>
        <p:spPr>
          <a:xfrm>
            <a:off x="191344" y="5229200"/>
            <a:ext cx="122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주의 나라가 임할 때 하나님 </a:t>
            </a:r>
            <a:r>
              <a:rPr lang="ko-KR" altLang="en-US" sz="4400" dirty="0" err="1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임재</a:t>
            </a: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 하실 때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예배가 회복되며 기적은 일어나네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1C0F64A-DD8D-4308-9FF0-CCA65E2409E3}"/>
              </a:ext>
            </a:extLst>
          </p:cNvPr>
          <p:cNvSpPr txBox="1"/>
          <p:nvPr/>
        </p:nvSpPr>
        <p:spPr>
          <a:xfrm>
            <a:off x="113971" y="4650374"/>
            <a:ext cx="64960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주의 나라가 임할 때</a:t>
            </a:r>
            <a:endParaRPr lang="ko-KR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337640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D11503-709F-447C-AEBC-873C7AE647F0}"/>
              </a:ext>
            </a:extLst>
          </p:cNvPr>
          <p:cNvSpPr txBox="1"/>
          <p:nvPr/>
        </p:nvSpPr>
        <p:spPr>
          <a:xfrm>
            <a:off x="191344" y="5229200"/>
            <a:ext cx="1221903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전능하신 주 영원하신 능력의 통치자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자유가 선포되어 </a:t>
            </a:r>
            <a:r>
              <a:rPr lang="ko-KR" altLang="en-US" sz="4400" dirty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주 백성 돌아오네 </a:t>
            </a:r>
            <a:endParaRPr lang="en-US" altLang="ko-KR" sz="440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endParaRPr lang="ko-KR" altLang="en-US" sz="440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97013853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D11503-709F-447C-AEBC-873C7AE647F0}"/>
              </a:ext>
            </a:extLst>
          </p:cNvPr>
          <p:cNvSpPr txBox="1"/>
          <p:nvPr/>
        </p:nvSpPr>
        <p:spPr>
          <a:xfrm>
            <a:off x="191344" y="5229200"/>
            <a:ext cx="122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하나님 나라 임하소서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영광과 존귀 능력과 위엄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41220200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D11503-709F-447C-AEBC-873C7AE647F0}"/>
              </a:ext>
            </a:extLst>
          </p:cNvPr>
          <p:cNvSpPr txBox="1"/>
          <p:nvPr/>
        </p:nvSpPr>
        <p:spPr>
          <a:xfrm>
            <a:off x="191344" y="5229200"/>
            <a:ext cx="122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놀라운 사랑의 기적의 </a:t>
            </a: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하나님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지금 </a:t>
            </a:r>
            <a:r>
              <a:rPr lang="ko-KR" altLang="en-US" sz="4400" dirty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이곳에 오소서 </a:t>
            </a:r>
            <a:endParaRPr lang="en-US" altLang="ko-KR" sz="440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99055058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D11503-709F-447C-AEBC-873C7AE647F0}"/>
              </a:ext>
            </a:extLst>
          </p:cNvPr>
          <p:cNvSpPr txBox="1"/>
          <p:nvPr/>
        </p:nvSpPr>
        <p:spPr>
          <a:xfrm>
            <a:off x="47328" y="5229200"/>
            <a:ext cx="1245738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주 높고 위대 하심을 크게 외쳐 선포하네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만 왕의 왕 주 하나님 지금 오소서 </a:t>
            </a:r>
            <a:endParaRPr lang="ko-KR" altLang="en-US" sz="400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53241507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lin ang="54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D11503-709F-447C-AEBC-873C7AE647F0}"/>
              </a:ext>
            </a:extLst>
          </p:cNvPr>
          <p:cNvSpPr txBox="1"/>
          <p:nvPr/>
        </p:nvSpPr>
        <p:spPr>
          <a:xfrm>
            <a:off x="0" y="5229200"/>
            <a:ext cx="1241038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  <a:latin typeface="+mn-ea"/>
              </a:rPr>
              <a:t>주의 아름다움은 말로다 </a:t>
            </a: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  <a:latin typeface="+mn-ea"/>
              </a:rPr>
              <a:t>형언 할 수 없고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  <a:latin typeface="+mn-ea"/>
            </a:endParaRPr>
          </a:p>
          <a:p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  <a:latin typeface="+mn-ea"/>
              </a:rPr>
              <a:t>주님의 그 놀라우심은 다 표현 할 수가 없네 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74D3E92-CD8A-4C55-B143-E3721B4E52B1}"/>
              </a:ext>
            </a:extLst>
          </p:cNvPr>
          <p:cNvSpPr txBox="1"/>
          <p:nvPr/>
        </p:nvSpPr>
        <p:spPr>
          <a:xfrm>
            <a:off x="119336" y="4615309"/>
            <a:ext cx="7824192" cy="461665"/>
          </a:xfrm>
          <a:prstGeom prst="rect">
            <a:avLst/>
          </a:prstGeom>
          <a:gradFill flip="none" rotWithShape="1">
            <a:gsLst>
              <a:gs pos="0">
                <a:srgbClr val="003300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lin ang="10800000" scaled="1"/>
            <a:tileRect/>
          </a:gradFill>
        </p:spPr>
        <p:txBody>
          <a:bodyPr wrap="square">
            <a:spAutoFit/>
          </a:bodyPr>
          <a:lstStyle/>
          <a:p>
            <a:pPr>
              <a:defRPr/>
            </a:pPr>
            <a:r>
              <a:rPr kumimoji="1" lang="ko-KR" altLang="en-US" sz="2400" b="1" kern="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주의 아름다움은 </a:t>
            </a:r>
            <a:endParaRPr lang="ko-KR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367957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D11503-709F-447C-AEBC-873C7AE647F0}"/>
              </a:ext>
            </a:extLst>
          </p:cNvPr>
          <p:cNvSpPr txBox="1"/>
          <p:nvPr/>
        </p:nvSpPr>
        <p:spPr>
          <a:xfrm>
            <a:off x="47328" y="5229200"/>
            <a:ext cx="1245738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  <a:latin typeface="+mn-ea"/>
              </a:rPr>
              <a:t>누가 그 지혜를 깨닫고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  <a:latin typeface="+mn-ea"/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  <a:latin typeface="+mn-ea"/>
              </a:rPr>
              <a:t>누가 깊은 사랑 측량 할까 </a:t>
            </a:r>
            <a:endParaRPr lang="ko-KR" altLang="en-US" sz="400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19599756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D11503-709F-447C-AEBC-873C7AE647F0}"/>
              </a:ext>
            </a:extLst>
          </p:cNvPr>
          <p:cNvSpPr txBox="1"/>
          <p:nvPr/>
        </p:nvSpPr>
        <p:spPr>
          <a:xfrm>
            <a:off x="191344" y="5229200"/>
            <a:ext cx="122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  <a:latin typeface="+mn-ea"/>
              </a:rPr>
              <a:t>보좌에 앉으신 주의 위엄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  <a:latin typeface="+mn-ea"/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  <a:latin typeface="+mn-ea"/>
              </a:rPr>
              <a:t>아름다우신 주님 </a:t>
            </a:r>
            <a:endParaRPr lang="ko-KR" altLang="en-US" sz="440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99397278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D11503-709F-447C-AEBC-873C7AE647F0}"/>
              </a:ext>
            </a:extLst>
          </p:cNvPr>
          <p:cNvSpPr txBox="1"/>
          <p:nvPr/>
        </p:nvSpPr>
        <p:spPr>
          <a:xfrm>
            <a:off x="191344" y="5229200"/>
            <a:ext cx="122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  <a:latin typeface="+mn-ea"/>
              </a:rPr>
              <a:t>내가 </a:t>
            </a:r>
            <a:r>
              <a:rPr lang="ko-KR" altLang="en-US" sz="440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  <a:latin typeface="+mn-ea"/>
              </a:rPr>
              <a:t>주를 경외함으로 </a:t>
            </a: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  <a:latin typeface="+mn-ea"/>
              </a:rPr>
              <a:t>주님 앞에 홀로 섭니다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  <a:latin typeface="+mn-ea"/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  <a:latin typeface="+mn-ea"/>
              </a:rPr>
              <a:t>찬양 받으시기 합당한 거룩하신 주님 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54693276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lin ang="54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D11503-709F-447C-AEBC-873C7AE647F0}"/>
              </a:ext>
            </a:extLst>
          </p:cNvPr>
          <p:cNvSpPr txBox="1"/>
          <p:nvPr/>
        </p:nvSpPr>
        <p:spPr>
          <a:xfrm>
            <a:off x="191344" y="5229200"/>
            <a:ext cx="1221903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ko-KR" altLang="en-US" sz="4400" dirty="0">
                <a:ln w="22225">
                  <a:solidFill>
                    <a:schemeClr val="tx1"/>
                  </a:solidFill>
                  <a:prstDash val="solid"/>
                </a:ln>
                <a:effectLst>
                  <a:glow>
                    <a:schemeClr val="tx1">
                      <a:lumMod val="50000"/>
                      <a:lumOff val="50000"/>
                      <a:alpha val="60000"/>
                    </a:schemeClr>
                  </a:glow>
                </a:effectLst>
              </a:rPr>
              <a:t>내게 있는 향유 </a:t>
            </a:r>
            <a:r>
              <a:rPr lang="ko-KR" altLang="en-US" sz="4400" dirty="0" err="1">
                <a:ln w="22225">
                  <a:solidFill>
                    <a:schemeClr val="tx1"/>
                  </a:solidFill>
                  <a:prstDash val="solid"/>
                </a:ln>
                <a:effectLst>
                  <a:glow>
                    <a:schemeClr val="tx1">
                      <a:lumMod val="50000"/>
                      <a:lumOff val="50000"/>
                      <a:alpha val="60000"/>
                    </a:schemeClr>
                  </a:glow>
                </a:effectLst>
              </a:rPr>
              <a:t>옥합</a:t>
            </a:r>
            <a:r>
              <a:rPr lang="ko-KR" altLang="en-US" sz="4400" dirty="0">
                <a:ln w="22225">
                  <a:solidFill>
                    <a:schemeClr val="tx1"/>
                  </a:solidFill>
                  <a:prstDash val="solid"/>
                </a:ln>
                <a:effectLst>
                  <a:glow>
                    <a:schemeClr val="tx1">
                      <a:lumMod val="50000"/>
                      <a:lumOff val="50000"/>
                      <a:alpha val="60000"/>
                    </a:schemeClr>
                  </a:glow>
                </a:effectLst>
              </a:rPr>
              <a:t> 주께 가져와</a:t>
            </a:r>
            <a:br>
              <a:rPr lang="ko-KR" altLang="en-US" sz="4400" dirty="0">
                <a:ln w="22225">
                  <a:solidFill>
                    <a:schemeClr val="tx1"/>
                  </a:solidFill>
                  <a:prstDash val="solid"/>
                </a:ln>
                <a:effectLst>
                  <a:glow>
                    <a:schemeClr val="tx1">
                      <a:lumMod val="50000"/>
                      <a:lumOff val="50000"/>
                      <a:alpha val="60000"/>
                    </a:schemeClr>
                  </a:glow>
                </a:effectLst>
              </a:rPr>
            </a:br>
            <a:r>
              <a:rPr lang="ko-KR" altLang="en-US" sz="4400" dirty="0">
                <a:ln w="22225">
                  <a:solidFill>
                    <a:schemeClr val="tx1"/>
                  </a:solidFill>
                  <a:prstDash val="solid"/>
                </a:ln>
                <a:effectLst>
                  <a:glow>
                    <a:schemeClr val="tx1">
                      <a:lumMod val="50000"/>
                      <a:lumOff val="50000"/>
                      <a:alpha val="60000"/>
                    </a:schemeClr>
                  </a:glow>
                </a:effectLst>
              </a:rPr>
              <a:t>그 발 위에 입 맞추고 깨뜨립니다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0AAA6B0-2B4B-43CA-9C25-E760C61BE356}"/>
              </a:ext>
            </a:extLst>
          </p:cNvPr>
          <p:cNvSpPr txBox="1"/>
          <p:nvPr/>
        </p:nvSpPr>
        <p:spPr>
          <a:xfrm>
            <a:off x="0" y="4666051"/>
            <a:ext cx="7824192" cy="461665"/>
          </a:xfrm>
          <a:prstGeom prst="rect">
            <a:avLst/>
          </a:prstGeom>
          <a:gradFill flip="none" rotWithShape="1">
            <a:gsLst>
              <a:gs pos="0">
                <a:srgbClr val="003300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lin ang="10800000" scaled="1"/>
            <a:tileRect/>
          </a:gra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24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내게 있는 </a:t>
            </a:r>
            <a:r>
              <a:rPr kumimoji="1" lang="ko-KR" altLang="en-US" sz="2400" b="1" kern="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향유옥합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-윤고딕13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279977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03513" y="44625"/>
            <a:ext cx="4120039" cy="129881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0" b="1" i="0" u="none" strike="noStrike" kern="1200" cap="none" spc="50" normalizeH="0" baseline="0" noProof="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사 도 신 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0000" y="1512000"/>
            <a:ext cx="11460656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그는 성령으로 잉태되어 </a:t>
            </a:r>
            <a:endParaRPr kumimoji="0" lang="en-US" altLang="ko-K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동정녀 마리아에게서 나시고</a:t>
            </a:r>
            <a:r>
              <a:rPr kumimoji="0" lang="en-US" altLang="ko-KR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본디오</a:t>
            </a:r>
            <a:r>
              <a:rPr kumimoji="0" lang="ko-KR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빌라도에게</a:t>
            </a:r>
            <a:r>
              <a:rPr kumimoji="0" lang="ko-KR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고난을 받아</a:t>
            </a:r>
            <a:endParaRPr kumimoji="0" lang="en-US" altLang="ko-K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십자가에 못박혀 죽으시고</a:t>
            </a:r>
            <a:r>
              <a:rPr kumimoji="0" lang="en-US" altLang="ko-KR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</a:t>
            </a:r>
            <a:endParaRPr kumimoji="0" lang="ko-KR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6384133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lin ang="54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D11503-709F-447C-AEBC-873C7AE647F0}"/>
              </a:ext>
            </a:extLst>
          </p:cNvPr>
          <p:cNvSpPr txBox="1"/>
          <p:nvPr/>
        </p:nvSpPr>
        <p:spPr>
          <a:xfrm>
            <a:off x="191344" y="5229200"/>
            <a:ext cx="1221903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ko-KR" altLang="en-US" sz="4400" dirty="0">
                <a:ln w="22225">
                  <a:solidFill>
                    <a:schemeClr val="tx1"/>
                  </a:solidFill>
                  <a:prstDash val="solid"/>
                </a:ln>
                <a:effectLst>
                  <a:glow>
                    <a:schemeClr val="tx1">
                      <a:lumMod val="50000"/>
                      <a:lumOff val="50000"/>
                      <a:alpha val="60000"/>
                    </a:schemeClr>
                  </a:glow>
                </a:effectLst>
              </a:rPr>
              <a:t>나를 위해 험한 산 길 오르신 그 발</a:t>
            </a:r>
            <a:br>
              <a:rPr lang="ko-KR" altLang="en-US" sz="4400" dirty="0">
                <a:ln w="22225">
                  <a:solidFill>
                    <a:schemeClr val="tx1"/>
                  </a:solidFill>
                  <a:prstDash val="solid"/>
                </a:ln>
                <a:effectLst>
                  <a:glow>
                    <a:schemeClr val="tx1">
                      <a:lumMod val="50000"/>
                      <a:lumOff val="50000"/>
                      <a:alpha val="60000"/>
                    </a:schemeClr>
                  </a:glow>
                </a:effectLst>
              </a:rPr>
            </a:br>
            <a:r>
              <a:rPr lang="ko-KR" altLang="en-US" sz="4400" dirty="0">
                <a:ln w="22225">
                  <a:solidFill>
                    <a:schemeClr val="tx1"/>
                  </a:solidFill>
                  <a:prstDash val="solid"/>
                </a:ln>
                <a:effectLst>
                  <a:glow>
                    <a:schemeClr val="tx1">
                      <a:lumMod val="50000"/>
                      <a:lumOff val="50000"/>
                      <a:alpha val="60000"/>
                    </a:schemeClr>
                  </a:glow>
                </a:effectLst>
              </a:rPr>
              <a:t>걸음마다 크신 사랑 새겨 놓았네</a:t>
            </a:r>
          </a:p>
        </p:txBody>
      </p:sp>
    </p:spTree>
    <p:extLst>
      <p:ext uri="{BB962C8B-B14F-4D97-AF65-F5344CB8AC3E}">
        <p14:creationId xmlns:p14="http://schemas.microsoft.com/office/powerpoint/2010/main" val="3721281897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lin ang="54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D11503-709F-447C-AEBC-873C7AE647F0}"/>
              </a:ext>
            </a:extLst>
          </p:cNvPr>
          <p:cNvSpPr txBox="1"/>
          <p:nvPr/>
        </p:nvSpPr>
        <p:spPr>
          <a:xfrm>
            <a:off x="191344" y="5229200"/>
            <a:ext cx="1221903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ko-KR" altLang="en-US" sz="4400" dirty="0">
                <a:ln w="22225">
                  <a:solidFill>
                    <a:schemeClr val="tx1"/>
                  </a:solidFill>
                  <a:prstDash val="solid"/>
                </a:ln>
                <a:effectLst>
                  <a:glow>
                    <a:schemeClr val="tx1">
                      <a:lumMod val="50000"/>
                      <a:lumOff val="50000"/>
                      <a:alpha val="60000"/>
                    </a:schemeClr>
                  </a:glow>
                </a:effectLst>
              </a:rPr>
              <a:t>내게 있는 향유 </a:t>
            </a:r>
            <a:r>
              <a:rPr lang="ko-KR" altLang="en-US" sz="4400" dirty="0" err="1">
                <a:ln w="22225">
                  <a:solidFill>
                    <a:schemeClr val="tx1"/>
                  </a:solidFill>
                  <a:prstDash val="solid"/>
                </a:ln>
                <a:effectLst>
                  <a:glow>
                    <a:schemeClr val="tx1">
                      <a:lumMod val="50000"/>
                      <a:lumOff val="50000"/>
                      <a:alpha val="60000"/>
                    </a:schemeClr>
                  </a:glow>
                </a:effectLst>
              </a:rPr>
              <a:t>옥합</a:t>
            </a:r>
            <a:r>
              <a:rPr lang="ko-KR" altLang="en-US" sz="4400" dirty="0">
                <a:ln w="22225">
                  <a:solidFill>
                    <a:schemeClr val="tx1"/>
                  </a:solidFill>
                  <a:prstDash val="solid"/>
                </a:ln>
                <a:effectLst>
                  <a:glow>
                    <a:schemeClr val="tx1">
                      <a:lumMod val="50000"/>
                      <a:lumOff val="50000"/>
                      <a:alpha val="60000"/>
                    </a:schemeClr>
                  </a:glow>
                </a:effectLst>
              </a:rPr>
              <a:t> 주께 가져와</a:t>
            </a:r>
            <a:br>
              <a:rPr lang="ko-KR" altLang="en-US" sz="4400" dirty="0">
                <a:ln w="22225">
                  <a:solidFill>
                    <a:schemeClr val="tx1"/>
                  </a:solidFill>
                  <a:prstDash val="solid"/>
                </a:ln>
                <a:effectLst>
                  <a:glow>
                    <a:schemeClr val="tx1">
                      <a:lumMod val="50000"/>
                      <a:lumOff val="50000"/>
                      <a:alpha val="60000"/>
                    </a:schemeClr>
                  </a:glow>
                </a:effectLst>
              </a:rPr>
            </a:br>
            <a:r>
              <a:rPr lang="ko-KR" altLang="en-US" sz="4400" dirty="0">
                <a:ln w="22225">
                  <a:solidFill>
                    <a:schemeClr val="tx1"/>
                  </a:solidFill>
                  <a:prstDash val="solid"/>
                </a:ln>
                <a:effectLst>
                  <a:glow>
                    <a:schemeClr val="tx1">
                      <a:lumMod val="50000"/>
                      <a:lumOff val="50000"/>
                      <a:alpha val="60000"/>
                    </a:schemeClr>
                  </a:glow>
                </a:effectLst>
              </a:rPr>
              <a:t>그 발 위에 입 맞추고 깨뜨립니다</a:t>
            </a:r>
          </a:p>
        </p:txBody>
      </p:sp>
    </p:spTree>
    <p:extLst>
      <p:ext uri="{BB962C8B-B14F-4D97-AF65-F5344CB8AC3E}">
        <p14:creationId xmlns:p14="http://schemas.microsoft.com/office/powerpoint/2010/main" val="4170803825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lin ang="54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D11503-709F-447C-AEBC-873C7AE647F0}"/>
              </a:ext>
            </a:extLst>
          </p:cNvPr>
          <p:cNvSpPr txBox="1"/>
          <p:nvPr/>
        </p:nvSpPr>
        <p:spPr>
          <a:xfrm>
            <a:off x="191344" y="5229200"/>
            <a:ext cx="1221903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ko-KR" altLang="en-US" sz="4400" dirty="0">
                <a:ln w="22225">
                  <a:solidFill>
                    <a:schemeClr val="tx1"/>
                  </a:solidFill>
                  <a:prstDash val="solid"/>
                </a:ln>
                <a:effectLst>
                  <a:glow>
                    <a:schemeClr val="tx1">
                      <a:lumMod val="50000"/>
                      <a:lumOff val="50000"/>
                      <a:alpha val="60000"/>
                    </a:schemeClr>
                  </a:glow>
                </a:effectLst>
              </a:rPr>
              <a:t>주님 다시 이 땅 위에 임하실 그때</a:t>
            </a:r>
            <a:br>
              <a:rPr lang="ko-KR" altLang="en-US" sz="4400" dirty="0">
                <a:ln w="22225">
                  <a:solidFill>
                    <a:schemeClr val="tx1"/>
                  </a:solidFill>
                  <a:prstDash val="solid"/>
                </a:ln>
                <a:effectLst>
                  <a:glow>
                    <a:schemeClr val="tx1">
                      <a:lumMod val="50000"/>
                      <a:lumOff val="50000"/>
                      <a:alpha val="60000"/>
                    </a:schemeClr>
                  </a:glow>
                </a:effectLst>
              </a:rPr>
            </a:br>
            <a:r>
              <a:rPr lang="ko-KR" altLang="en-US" sz="4400" dirty="0">
                <a:ln w="22225">
                  <a:solidFill>
                    <a:schemeClr val="tx1"/>
                  </a:solidFill>
                  <a:prstDash val="solid"/>
                </a:ln>
                <a:effectLst>
                  <a:glow>
                    <a:schemeClr val="tx1">
                      <a:lumMod val="50000"/>
                      <a:lumOff val="50000"/>
                      <a:alpha val="60000"/>
                    </a:schemeClr>
                  </a:glow>
                </a:effectLst>
              </a:rPr>
              <a:t>주의 크신 사랑으로 날 받아 주소서</a:t>
            </a:r>
          </a:p>
        </p:txBody>
      </p:sp>
    </p:spTree>
    <p:extLst>
      <p:ext uri="{BB962C8B-B14F-4D97-AF65-F5344CB8AC3E}">
        <p14:creationId xmlns:p14="http://schemas.microsoft.com/office/powerpoint/2010/main" val="538318023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lin ang="54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D11503-709F-447C-AEBC-873C7AE647F0}"/>
              </a:ext>
            </a:extLst>
          </p:cNvPr>
          <p:cNvSpPr txBox="1"/>
          <p:nvPr/>
        </p:nvSpPr>
        <p:spPr>
          <a:xfrm>
            <a:off x="191344" y="5229200"/>
            <a:ext cx="1221903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ko-KR" altLang="en-US" sz="4500" b="1" dirty="0" err="1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glow>
                    <a:schemeClr val="tx1">
                      <a:lumMod val="50000"/>
                      <a:lumOff val="50000"/>
                      <a:alpha val="60000"/>
                    </a:schemeClr>
                  </a:glow>
                </a:effectLst>
              </a:rPr>
              <a:t>성경봉독</a:t>
            </a:r>
            <a:r>
              <a:rPr lang="en-US" altLang="ko-KR" sz="4500" b="1" dirty="0">
                <a:ln w="22225">
                  <a:solidFill>
                    <a:schemeClr val="tx1"/>
                  </a:solidFill>
                  <a:prstDash val="solid"/>
                </a:ln>
                <a:effectLst>
                  <a:glow>
                    <a:schemeClr val="tx1">
                      <a:lumMod val="50000"/>
                      <a:lumOff val="50000"/>
                      <a:alpha val="60000"/>
                    </a:schemeClr>
                  </a:glow>
                </a:effectLst>
              </a:rPr>
              <a:t/>
            </a:r>
            <a:br>
              <a:rPr lang="en-US" altLang="ko-KR" sz="4500" b="1" dirty="0">
                <a:ln w="22225">
                  <a:solidFill>
                    <a:schemeClr val="tx1"/>
                  </a:solidFill>
                  <a:prstDash val="solid"/>
                </a:ln>
                <a:effectLst>
                  <a:glow>
                    <a:schemeClr val="tx1">
                      <a:lumMod val="50000"/>
                      <a:lumOff val="50000"/>
                      <a:alpha val="60000"/>
                    </a:schemeClr>
                  </a:glow>
                </a:effectLst>
              </a:rPr>
            </a:br>
            <a:r>
              <a:rPr lang="ko-KR" altLang="en-US" sz="4500" b="1" dirty="0" smtClean="0">
                <a:ln w="22225">
                  <a:solidFill>
                    <a:schemeClr val="tx1"/>
                  </a:solidFill>
                  <a:prstDash val="solid"/>
                </a:ln>
                <a:effectLst>
                  <a:glow>
                    <a:schemeClr val="tx1">
                      <a:lumMod val="50000"/>
                      <a:lumOff val="50000"/>
                      <a:alpha val="60000"/>
                    </a:schemeClr>
                  </a:glow>
                </a:effectLst>
              </a:rPr>
              <a:t>장 절</a:t>
            </a:r>
            <a:endParaRPr lang="ko-KR" altLang="en-US" sz="4500" b="1" dirty="0">
              <a:ln w="22225">
                <a:solidFill>
                  <a:schemeClr val="tx1"/>
                </a:solidFill>
                <a:prstDash val="solid"/>
              </a:ln>
              <a:effectLst>
                <a:glow>
                  <a:schemeClr val="tx1">
                    <a:lumMod val="50000"/>
                    <a:lumOff val="50000"/>
                    <a:alpha val="6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52369297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3845283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03513" y="44625"/>
            <a:ext cx="4120039" cy="129881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0" b="1" i="0" u="none" strike="noStrike" kern="1200" cap="none" spc="50" normalizeH="0" baseline="0" noProof="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사 도 신 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1512000"/>
            <a:ext cx="1142464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장사된 지 </a:t>
            </a:r>
            <a:r>
              <a:rPr kumimoji="0" lang="ko-KR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사흘만에</a:t>
            </a:r>
            <a:r>
              <a:rPr kumimoji="0" lang="ko-KR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죽은 자 </a:t>
            </a:r>
            <a:endParaRPr kumimoji="0" lang="en-US" altLang="ko-K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가운데서 다시 살아나셨으며</a:t>
            </a:r>
            <a:r>
              <a:rPr kumimoji="0" lang="en-US" altLang="ko-KR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하늘에 오르시어 전능하신 아버지</a:t>
            </a:r>
            <a:endParaRPr kumimoji="0" lang="en-US" altLang="ko-K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하나님 우편에 앉아 계시다가</a:t>
            </a:r>
            <a:r>
              <a:rPr kumimoji="0" lang="en-US" altLang="ko-KR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5465961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03512" y="44624"/>
            <a:ext cx="5040560" cy="117820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5400" b="1" i="0" u="none" strike="noStrike" kern="1200" cap="none" spc="50" normalizeH="0" baseline="0" noProof="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사 도 신 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1512000"/>
            <a:ext cx="1164066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거기로부터 살아 있는 자와</a:t>
            </a:r>
            <a:endParaRPr kumimoji="0" lang="en-US" altLang="ko-KR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죽은 자를 심판하러 오십니다</a:t>
            </a:r>
            <a:r>
              <a:rPr kumimoji="0" lang="en-US" altLang="ko-K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나는 성령을 믿으며</a:t>
            </a:r>
            <a:r>
              <a:rPr kumimoji="0" lang="en-US" altLang="ko-K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거룩한 공교회와 </a:t>
            </a:r>
            <a:endParaRPr kumimoji="0" lang="en-US" altLang="ko-KR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성도의 교제와 죄를 용서 받는 것과 </a:t>
            </a:r>
            <a:endParaRPr kumimoji="0" lang="en-US" altLang="ko-KR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몸의 부활과 영생을 믿습니다</a:t>
            </a:r>
            <a:r>
              <a:rPr kumimoji="0" lang="en-US" altLang="ko-K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. </a:t>
            </a:r>
            <a:r>
              <a:rPr kumimoji="0" lang="ko-KR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아멘</a:t>
            </a:r>
            <a:r>
              <a:rPr kumimoji="0" lang="en-US" altLang="ko-K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3564958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0354209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lin ang="54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D11503-709F-447C-AEBC-873C7AE647F0}"/>
              </a:ext>
            </a:extLst>
          </p:cNvPr>
          <p:cNvSpPr txBox="1"/>
          <p:nvPr/>
        </p:nvSpPr>
        <p:spPr>
          <a:xfrm>
            <a:off x="0" y="5229200"/>
            <a:ext cx="1241038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ko-KR" altLang="en-US" sz="4400" dirty="0">
                <a:ln w="22225">
                  <a:solidFill>
                    <a:schemeClr val="tx1"/>
                  </a:solidFill>
                  <a:prstDash val="solid"/>
                </a:ln>
                <a:effectLst>
                  <a:glow>
                    <a:schemeClr val="tx1">
                      <a:lumMod val="50000"/>
                      <a:lumOff val="50000"/>
                      <a:alpha val="60000"/>
                    </a:schemeClr>
                  </a:glow>
                </a:effectLst>
                <a:latin typeface="+mn-ea"/>
              </a:rPr>
              <a:t>지존하신 주님 이름 앞에 모두 무릎 꿇고 다 </a:t>
            </a:r>
            <a:r>
              <a:rPr lang="en-US" altLang="ko-KR" sz="4400" dirty="0">
                <a:ln w="22225">
                  <a:solidFill>
                    <a:schemeClr val="tx1"/>
                  </a:solidFill>
                  <a:prstDash val="solid"/>
                </a:ln>
                <a:effectLst>
                  <a:glow>
                    <a:schemeClr val="tx1">
                      <a:lumMod val="50000"/>
                      <a:lumOff val="50000"/>
                      <a:alpha val="60000"/>
                    </a:schemeClr>
                  </a:glow>
                </a:effectLst>
                <a:latin typeface="+mn-ea"/>
              </a:rPr>
              <a:t/>
            </a:r>
            <a:br>
              <a:rPr lang="en-US" altLang="ko-KR" sz="4400" dirty="0">
                <a:ln w="22225">
                  <a:solidFill>
                    <a:schemeClr val="tx1"/>
                  </a:solidFill>
                  <a:prstDash val="solid"/>
                </a:ln>
                <a:effectLst>
                  <a:glow>
                    <a:schemeClr val="tx1">
                      <a:lumMod val="50000"/>
                      <a:lumOff val="50000"/>
                      <a:alpha val="60000"/>
                    </a:schemeClr>
                  </a:glow>
                </a:effectLst>
                <a:latin typeface="+mn-ea"/>
              </a:rPr>
            </a:br>
            <a:r>
              <a:rPr lang="ko-KR" altLang="en-US" sz="4400" dirty="0">
                <a:ln w="22225">
                  <a:solidFill>
                    <a:schemeClr val="tx1"/>
                  </a:solidFill>
                  <a:prstDash val="solid"/>
                </a:ln>
                <a:effectLst>
                  <a:glow>
                    <a:schemeClr val="tx1">
                      <a:lumMod val="50000"/>
                      <a:lumOff val="50000"/>
                      <a:alpha val="60000"/>
                    </a:schemeClr>
                  </a:glow>
                </a:effectLst>
                <a:latin typeface="+mn-ea"/>
              </a:rPr>
              <a:t>경배해 거룩하신 주님 보좌 앞에 엎드려 </a:t>
            </a:r>
            <a:r>
              <a:rPr lang="ko-KR" altLang="en-US" sz="4400" dirty="0" err="1">
                <a:ln w="22225">
                  <a:solidFill>
                    <a:schemeClr val="tx1"/>
                  </a:solidFill>
                  <a:prstDash val="solid"/>
                </a:ln>
                <a:effectLst>
                  <a:glow>
                    <a:schemeClr val="tx1">
                      <a:lumMod val="50000"/>
                      <a:lumOff val="50000"/>
                      <a:alpha val="60000"/>
                    </a:schemeClr>
                  </a:glow>
                </a:effectLst>
                <a:latin typeface="+mn-ea"/>
              </a:rPr>
              <a:t>절하세</a:t>
            </a:r>
            <a:endParaRPr lang="ko-KR" altLang="en-US" sz="4400" dirty="0">
              <a:ln w="22225">
                <a:solidFill>
                  <a:schemeClr val="tx1"/>
                </a:solidFill>
                <a:prstDash val="solid"/>
              </a:ln>
              <a:effectLst>
                <a:glow>
                  <a:schemeClr val="tx1">
                    <a:lumMod val="50000"/>
                    <a:lumOff val="50000"/>
                    <a:alpha val="60000"/>
                  </a:schemeClr>
                </a:glow>
              </a:effectLst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F178256-2A77-4038-B29F-B1DFAF8D0622}"/>
              </a:ext>
            </a:extLst>
          </p:cNvPr>
          <p:cNvSpPr txBox="1"/>
          <p:nvPr/>
        </p:nvSpPr>
        <p:spPr>
          <a:xfrm>
            <a:off x="0" y="4666051"/>
            <a:ext cx="7824192" cy="461665"/>
          </a:xfrm>
          <a:prstGeom prst="rect">
            <a:avLst/>
          </a:prstGeom>
          <a:gradFill flip="none" rotWithShape="1">
            <a:gsLst>
              <a:gs pos="0">
                <a:srgbClr val="003300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lin ang="10800000" scaled="1"/>
            <a:tileRect/>
          </a:gra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24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지존하신 주님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-윤고딕13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2384488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lin ang="54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D11503-709F-447C-AEBC-873C7AE647F0}"/>
              </a:ext>
            </a:extLst>
          </p:cNvPr>
          <p:cNvSpPr txBox="1"/>
          <p:nvPr/>
        </p:nvSpPr>
        <p:spPr>
          <a:xfrm>
            <a:off x="191344" y="5229200"/>
            <a:ext cx="1221903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ko-KR" altLang="en-US" sz="4400" dirty="0">
                <a:ln w="22225">
                  <a:solidFill>
                    <a:schemeClr val="tx1"/>
                  </a:solidFill>
                  <a:prstDash val="solid"/>
                </a:ln>
                <a:effectLst>
                  <a:glow>
                    <a:schemeClr val="tx1">
                      <a:lumMod val="50000"/>
                      <a:lumOff val="50000"/>
                      <a:alpha val="60000"/>
                    </a:schemeClr>
                  </a:glow>
                </a:effectLst>
              </a:rPr>
              <a:t>예수는 그리스도 예수는 주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ko-KR" altLang="en-US" sz="4400" dirty="0">
                <a:ln w="22225">
                  <a:solidFill>
                    <a:schemeClr val="tx1"/>
                  </a:solidFill>
                  <a:prstDash val="solid"/>
                </a:ln>
                <a:effectLst>
                  <a:glow>
                    <a:schemeClr val="tx1">
                      <a:lumMod val="50000"/>
                      <a:lumOff val="50000"/>
                      <a:alpha val="60000"/>
                    </a:schemeClr>
                  </a:glow>
                </a:effectLst>
              </a:rPr>
              <a:t>하나님의 영으로 경배 드리리</a:t>
            </a:r>
          </a:p>
        </p:txBody>
      </p:sp>
    </p:spTree>
    <p:extLst>
      <p:ext uri="{BB962C8B-B14F-4D97-AF65-F5344CB8AC3E}">
        <p14:creationId xmlns:p14="http://schemas.microsoft.com/office/powerpoint/2010/main" val="691485524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lin ang="54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D11503-709F-447C-AEBC-873C7AE647F0}"/>
              </a:ext>
            </a:extLst>
          </p:cNvPr>
          <p:cNvSpPr txBox="1"/>
          <p:nvPr/>
        </p:nvSpPr>
        <p:spPr>
          <a:xfrm>
            <a:off x="191344" y="5229200"/>
            <a:ext cx="1221903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  <a:latin typeface="+mn-ea"/>
              </a:rPr>
              <a:t>예수 </a:t>
            </a:r>
            <a:r>
              <a:rPr lang="ko-KR" altLang="en-US" sz="4400" dirty="0" err="1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  <a:latin typeface="+mn-ea"/>
              </a:rPr>
              <a:t>열방의</a:t>
            </a: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  <a:latin typeface="+mn-ea"/>
              </a:rPr>
              <a:t> 소망 예수 우리의 위로자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  <a:latin typeface="+mn-ea"/>
            </a:endParaRPr>
          </a:p>
          <a:p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  <a:latin typeface="+mn-ea"/>
              </a:rPr>
              <a:t>주는 온 땅의 영원한 소망 </a:t>
            </a:r>
            <a:endParaRPr lang="ko-KR" altLang="en-US" sz="440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74D3E92-CD8A-4C55-B143-E3721B4E52B1}"/>
              </a:ext>
            </a:extLst>
          </p:cNvPr>
          <p:cNvSpPr txBox="1"/>
          <p:nvPr/>
        </p:nvSpPr>
        <p:spPr>
          <a:xfrm>
            <a:off x="191344" y="4644528"/>
            <a:ext cx="7824192" cy="461665"/>
          </a:xfrm>
          <a:prstGeom prst="rect">
            <a:avLst/>
          </a:prstGeom>
          <a:gradFill flip="none" rotWithShape="1">
            <a:gsLst>
              <a:gs pos="0">
                <a:srgbClr val="003300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lin ang="10800000" scaled="1"/>
            <a:tileRect/>
          </a:gradFill>
        </p:spPr>
        <p:txBody>
          <a:bodyPr wrap="square">
            <a:spAutoFit/>
          </a:bodyPr>
          <a:lstStyle/>
          <a:p>
            <a:pPr>
              <a:defRPr/>
            </a:pPr>
            <a:r>
              <a:rPr kumimoji="1" lang="ko-KR" altLang="en-US" sz="2400" b="1" kern="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예수 </a:t>
            </a:r>
            <a:r>
              <a:rPr kumimoji="1" lang="ko-KR" altLang="en-US" sz="2400" b="1" kern="0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열방의</a:t>
            </a:r>
            <a:r>
              <a:rPr kumimoji="1" lang="ko-KR" altLang="en-US" sz="2400" b="1" kern="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소망</a:t>
            </a:r>
            <a:endParaRPr lang="ko-KR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2839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연세제목체"/>
        <a:ea typeface="연세제목체"/>
        <a:cs typeface=""/>
      </a:majorFont>
      <a:minorFont>
        <a:latin typeface="-윤고딕130"/>
        <a:ea typeface="-윤고딕130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연세제목체"/>
        <a:ea typeface="연세제목체"/>
        <a:cs typeface=""/>
      </a:majorFont>
      <a:minorFont>
        <a:latin typeface="-윤고딕130"/>
        <a:ea typeface="-윤고딕130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10516</TotalTime>
  <Words>373</Words>
  <Application>Microsoft Office PowerPoint</Application>
  <PresentationFormat>와이드스크린</PresentationFormat>
  <Paragraphs>77</Paragraphs>
  <Slides>34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34</vt:i4>
      </vt:variant>
    </vt:vector>
  </HeadingPairs>
  <TitlesOfParts>
    <vt:vector size="42" baseType="lpstr">
      <vt:lpstr>HY울릉도M</vt:lpstr>
      <vt:lpstr>HY헤드라인M</vt:lpstr>
      <vt:lpstr>굴림</vt:lpstr>
      <vt:lpstr>맑은 고딕</vt:lpstr>
      <vt:lpstr>연세제목체</vt:lpstr>
      <vt:lpstr>-윤고딕130</vt:lpstr>
      <vt:lpstr>기본 디자인</vt:lpstr>
      <vt:lpstr>1_기본 디자인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은혜로다 주의 은혜</dc:title>
  <dc:creator>family</dc:creator>
  <cp:lastModifiedBy>user</cp:lastModifiedBy>
  <cp:revision>792</cp:revision>
  <dcterms:created xsi:type="dcterms:W3CDTF">2014-01-24T08:02:57Z</dcterms:created>
  <dcterms:modified xsi:type="dcterms:W3CDTF">2021-04-07T14:46:40Z</dcterms:modified>
</cp:coreProperties>
</file>