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67"/>
  </p:notesMasterIdLst>
  <p:sldIdLst>
    <p:sldId id="1628" r:id="rId4"/>
    <p:sldId id="1666" r:id="rId5"/>
    <p:sldId id="1807" r:id="rId6"/>
    <p:sldId id="504" r:id="rId7"/>
    <p:sldId id="1805" r:id="rId8"/>
    <p:sldId id="1806" r:id="rId9"/>
    <p:sldId id="1667" r:id="rId10"/>
    <p:sldId id="314" r:id="rId11"/>
    <p:sldId id="312" r:id="rId12"/>
    <p:sldId id="310" r:id="rId13"/>
    <p:sldId id="308" r:id="rId14"/>
    <p:sldId id="2233" r:id="rId15"/>
    <p:sldId id="306" r:id="rId16"/>
    <p:sldId id="295" r:id="rId17"/>
    <p:sldId id="294" r:id="rId18"/>
    <p:sldId id="293" r:id="rId19"/>
    <p:sldId id="292" r:id="rId20"/>
    <p:sldId id="291" r:id="rId21"/>
    <p:sldId id="290" r:id="rId22"/>
    <p:sldId id="289" r:id="rId23"/>
    <p:sldId id="288" r:id="rId24"/>
    <p:sldId id="287" r:id="rId25"/>
    <p:sldId id="286" r:id="rId26"/>
    <p:sldId id="285" r:id="rId27"/>
    <p:sldId id="284" r:id="rId28"/>
    <p:sldId id="283" r:id="rId29"/>
    <p:sldId id="282" r:id="rId30"/>
    <p:sldId id="281" r:id="rId31"/>
    <p:sldId id="280" r:id="rId32"/>
    <p:sldId id="279" r:id="rId33"/>
    <p:sldId id="278" r:id="rId34"/>
    <p:sldId id="277" r:id="rId35"/>
    <p:sldId id="276" r:id="rId36"/>
    <p:sldId id="275" r:id="rId37"/>
    <p:sldId id="274" r:id="rId38"/>
    <p:sldId id="273" r:id="rId39"/>
    <p:sldId id="272" r:id="rId40"/>
    <p:sldId id="271" r:id="rId41"/>
    <p:sldId id="270" r:id="rId42"/>
    <p:sldId id="269" r:id="rId43"/>
    <p:sldId id="268" r:id="rId44"/>
    <p:sldId id="267" r:id="rId45"/>
    <p:sldId id="266" r:id="rId46"/>
    <p:sldId id="265" r:id="rId47"/>
    <p:sldId id="264" r:id="rId48"/>
    <p:sldId id="263" r:id="rId49"/>
    <p:sldId id="262" r:id="rId50"/>
    <p:sldId id="261" r:id="rId51"/>
    <p:sldId id="260" r:id="rId52"/>
    <p:sldId id="259" r:id="rId53"/>
    <p:sldId id="2234" r:id="rId54"/>
    <p:sldId id="258" r:id="rId55"/>
    <p:sldId id="1629" r:id="rId56"/>
    <p:sldId id="1630" r:id="rId57"/>
    <p:sldId id="1631" r:id="rId58"/>
    <p:sldId id="1632" r:id="rId59"/>
    <p:sldId id="1656" r:id="rId60"/>
    <p:sldId id="2155" r:id="rId61"/>
    <p:sldId id="2219" r:id="rId62"/>
    <p:sldId id="362" r:id="rId63"/>
    <p:sldId id="2231" r:id="rId64"/>
    <p:sldId id="2230" r:id="rId65"/>
    <p:sldId id="2215" r:id="rId6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30BF-A785-4573-A3E8-3818587F27D3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1E8E1-A016-4954-A5D6-97A2B1FC4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6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1305480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9926442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44000" y="115888"/>
            <a:ext cx="3048000" cy="67421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8940800" cy="6742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49632829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884877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85860"/>
            <a:ext cx="12192000" cy="5516562"/>
          </a:xfrm>
        </p:spPr>
        <p:txBody>
          <a:bodyPr/>
          <a:lstStyle>
            <a:lvl1pPr>
              <a:buNone/>
              <a:defRPr>
                <a:latin typeface="HY울릉도M" pitchFamily="18" charset="-127"/>
                <a:ea typeface="HY울릉도M" pitchFamily="18" charset="-127"/>
              </a:defRPr>
            </a:lvl1pPr>
            <a:lvl2pPr>
              <a:defRPr>
                <a:latin typeface="HY울릉도M" pitchFamily="18" charset="-127"/>
                <a:ea typeface="HY울릉도M" pitchFamily="18" charset="-127"/>
              </a:defRPr>
            </a:lvl2pPr>
            <a:lvl3pPr>
              <a:defRPr>
                <a:latin typeface="HY울릉도M" pitchFamily="18" charset="-127"/>
                <a:ea typeface="HY울릉도M" pitchFamily="18" charset="-127"/>
              </a:defRPr>
            </a:lvl3pPr>
            <a:lvl4pPr>
              <a:defRPr>
                <a:latin typeface="HY울릉도M" pitchFamily="18" charset="-127"/>
                <a:ea typeface="HY울릉도M" pitchFamily="18" charset="-127"/>
              </a:defRPr>
            </a:lvl4pPr>
            <a:lvl5pPr>
              <a:defRPr>
                <a:latin typeface="HY울릉도M" pitchFamily="18" charset="-127"/>
                <a:ea typeface="HY울릉도M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601824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3293235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724792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132171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20022828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8757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25547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85860"/>
            <a:ext cx="12192000" cy="5516562"/>
          </a:xfrm>
        </p:spPr>
        <p:txBody>
          <a:bodyPr/>
          <a:lstStyle>
            <a:lvl1pPr>
              <a:buNone/>
              <a:defRPr>
                <a:latin typeface="HY울릉도M" pitchFamily="18" charset="-127"/>
                <a:ea typeface="HY울릉도M" pitchFamily="18" charset="-127"/>
              </a:defRPr>
            </a:lvl1pPr>
            <a:lvl2pPr>
              <a:defRPr>
                <a:latin typeface="HY울릉도M" pitchFamily="18" charset="-127"/>
                <a:ea typeface="HY울릉도M" pitchFamily="18" charset="-127"/>
              </a:defRPr>
            </a:lvl2pPr>
            <a:lvl3pPr>
              <a:defRPr>
                <a:latin typeface="HY울릉도M" pitchFamily="18" charset="-127"/>
                <a:ea typeface="HY울릉도M" pitchFamily="18" charset="-127"/>
              </a:defRPr>
            </a:lvl3pPr>
            <a:lvl4pPr>
              <a:defRPr>
                <a:latin typeface="HY울릉도M" pitchFamily="18" charset="-127"/>
                <a:ea typeface="HY울릉도M" pitchFamily="18" charset="-127"/>
              </a:defRPr>
            </a:lvl4pPr>
            <a:lvl5pPr>
              <a:defRPr>
                <a:latin typeface="HY울릉도M" pitchFamily="18" charset="-127"/>
                <a:ea typeface="HY울릉도M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727596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1446902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44501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44000" y="115888"/>
            <a:ext cx="3048000" cy="67421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8940800" cy="6742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6362682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8CFBBB-E8EF-496D-B73F-9DF380098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BCD1C2F-2809-4BF1-BB78-D6428F73F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57074B-7966-4443-9BB6-88EB3C2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2A727D-9A01-4AB2-8727-66A3DF2C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880791-942D-4A25-92AE-50447453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76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75C0BE-E035-452D-BD85-91B3897B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C53649-F9E1-4D35-878C-62B7E367D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4E3922-8588-481B-9F95-54C7DF76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67125A-1437-4D82-BCD5-49B3663F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4EFA8E-8E2C-474E-8A84-EE8F78B0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2995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0B9136-07B5-4B87-85FD-B242CEAF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BA06C0-2892-4B75-ADB8-D6A9EB01A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767C00-32EB-46D0-AD59-A8CEB1D4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2C8FB8-ACAD-4968-A17F-7111687E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29EB95-8E63-4DED-B078-B0285B3B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505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A97179-7CFC-42C0-AB13-E0DC1FDA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CF8640-FA5E-40D1-B29E-F7CD4B918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D004A56-3129-449C-BE69-C6F888B3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3F563C-5935-4609-8575-7A0CAD9D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D77DE1-FC2E-4B6C-8F71-70423C19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3E4F39-853F-456F-ACC3-156744F3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691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ACF460-921E-4B99-B423-4F9E867D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DBD94C-243B-4B7F-BA9B-B899DAB4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7FB6B5D-37D6-470C-8678-A9D404AB3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D812106-6718-446E-8081-BAF7190A3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C0E071A-3FD1-4496-B2EC-FC417D1D2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23E0E9-54DA-44DC-A0AB-5A520315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19FA298-9CA6-4006-B110-1C1288A0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A5AA36-F13D-457C-B63C-10F63B50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6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293CAA-0E90-4985-B49E-0721E8B1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0D619BE-1F71-432C-94E4-B39062B2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4CE5292-5AEE-4C2F-A1DD-CE19FFA7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A73855-B987-4D2C-A616-03B339AB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244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92D7105-677E-4A56-842A-E65426C1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672142A-388F-4756-BD83-A77A85CA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CD21E5-08A0-48CF-AB9B-C38970BE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12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777197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8568F4-33F3-409B-8732-6715104B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F1B26C-10C5-417A-B440-8CF2B89B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615CF5-B875-4DD2-A382-7F06D82F1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A897A5-BD9F-49CE-A00A-51B9ACB5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64560D-C745-4C30-A94D-E5869835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7ABBB1-7787-417A-8C05-C6D40C26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086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8FEC31-9BAD-4BA5-BA14-9BFC0EDF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8D54DD-FE18-4DB8-8998-4AD5313A6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2A1BDC-A549-4CD4-A6DD-830DE466F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94B58F-E786-4B4B-B184-990FAA0B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C91709-3F66-4CDE-BF5E-8126D09C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6431A4-986A-4D15-A709-ADD2DF27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183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CEDD95-E68E-4A6A-BAAB-CB5E3392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DEC7C57-4AD5-4C57-B1C3-B5A7E093C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1129CB-6FA0-4105-BD40-662F10E5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92BECE-5E61-4A73-97F7-FCF103DE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466C4F-8EB0-49FD-A17A-84863B35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57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94A3CF-B00F-4339-A76A-F3649CFD4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AC2B82-E662-464F-BF02-7AC5A20DD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8AA046-3404-4436-B698-EC52C71B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701A84-AB6E-456C-90B3-273E2EF4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2B2BFA-9A2D-4C70-81B2-8899BDFE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49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0643664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078749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7354846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8240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995913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881391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34" y="115889"/>
            <a:ext cx="1190413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41438"/>
            <a:ext cx="12192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2102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9pPr>
    </p:titleStyle>
    <p:bodyStyle>
      <a:lvl1pPr marL="342900" indent="-342900" algn="ctr" rtl="0" eaLnBrk="0" fontAlgn="base" latinLnBrk="1" hangingPunct="0">
        <a:spcBef>
          <a:spcPct val="50000"/>
        </a:spcBef>
        <a:spcAft>
          <a:spcPct val="0"/>
        </a:spcAft>
        <a:buChar char="•"/>
        <a:defRPr kumimoji="1"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34" y="115889"/>
            <a:ext cx="1190413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41438"/>
            <a:ext cx="12192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5152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9pPr>
    </p:titleStyle>
    <p:bodyStyle>
      <a:lvl1pPr marL="342900" indent="-342900" algn="ctr" rtl="0" eaLnBrk="0" fontAlgn="base" latinLnBrk="1" hangingPunct="0">
        <a:spcBef>
          <a:spcPct val="50000"/>
        </a:spcBef>
        <a:spcAft>
          <a:spcPct val="0"/>
        </a:spcAft>
        <a:buChar char="•"/>
        <a:defRPr kumimoji="1"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820169A-8582-4797-9242-B4330671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BBD0BD-D594-41AB-8299-24AA07F16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B76DC9-E8D7-4C10-A9ED-6C274A44A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3D9904-E317-45AC-803D-9862F7595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27A291-50C2-40FC-923C-3366890A1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61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20000"/>
                <a:lumOff val="80000"/>
                <a:alpha val="27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E7D353-A681-498F-991F-3D9F7DB7E9A2}"/>
              </a:ext>
            </a:extLst>
          </p:cNvPr>
          <p:cNvSpPr txBox="1"/>
          <p:nvPr/>
        </p:nvSpPr>
        <p:spPr>
          <a:xfrm>
            <a:off x="-1950742" y="805673"/>
            <a:ext cx="5887350" cy="150810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복음충신교회</a:t>
            </a:r>
            <a:endParaRPr kumimoji="0" lang="en-US" altLang="ko-KR" sz="4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03505-1E2C-47ED-AE6D-91312422A042}"/>
              </a:ext>
            </a:extLst>
          </p:cNvPr>
          <p:cNvSpPr txBox="1"/>
          <p:nvPr/>
        </p:nvSpPr>
        <p:spPr>
          <a:xfrm>
            <a:off x="453236" y="1501933"/>
            <a:ext cx="6220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주일예배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A9C5AE-49DC-47CE-8EEB-B708A5C27A93}"/>
              </a:ext>
            </a:extLst>
          </p:cNvPr>
          <p:cNvSpPr/>
          <p:nvPr/>
        </p:nvSpPr>
        <p:spPr>
          <a:xfrm>
            <a:off x="453236" y="2287211"/>
            <a:ext cx="3817105" cy="500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CA2A43E-A337-58A4-07E9-1860BD1C8B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5" b="15514"/>
          <a:stretch/>
        </p:blipFill>
        <p:spPr>
          <a:xfrm>
            <a:off x="1744072" y="1837344"/>
            <a:ext cx="10287000" cy="4896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66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주 나의 하나님이여 주를 경배합니다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사랑하는 나의 마음을 주께서 아시나이다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51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고통 속에 방황하는 내 마음 주께로 갈 수 없지만</a:t>
            </a:r>
            <a:b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저항할 수 없는 그 은혜로 주님의 길을 걷게 하소서</a:t>
            </a:r>
          </a:p>
        </p:txBody>
      </p:sp>
    </p:spTree>
    <p:extLst>
      <p:ext uri="{BB962C8B-B14F-4D97-AF65-F5344CB8AC3E}">
        <p14:creationId xmlns:p14="http://schemas.microsoft.com/office/powerpoint/2010/main" val="135087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B63A96-CE13-F852-0516-88D7CCEE4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351A29-570C-ECA7-90C8-6FBE0541AA33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13FF4-858B-3884-5C32-F61D833BE8F0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주 나의 하나님이여 주를 경배합니다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사랑하는 나의 마음을 주께서 아시나이다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23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14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빈 들에 마른 풀 같이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1.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빈 들에 마른 풀같이 시들은 나의 영혼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주님의 허락한 성령 간절히 기다리네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.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38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가물어 메마른 땅에 단비를 내리시듯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성령의 단비를 부어 새생명 주옵소서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-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53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2.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반가운 빗소리 들려 산천이 춤을 추네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.</a:t>
            </a:r>
            <a:b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봄비로 내리는 성령 내게도 주옵소서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.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40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가물어 메마른 땅에 단비를 내리시듯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성령의 단비를 부어 새생명 주옵소서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-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51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3.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철따라 우로를 내려 초목이 무성하니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갈급한 내 심령 위에 성령을 부으소서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.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424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가물어 메마른 땅에 단비를 내리시듯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성령의 단비를 부어 새생명 주옵소서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-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472" y="692696"/>
            <a:ext cx="11089232" cy="2942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경건한 마음으로 기도하며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예배를 준비합시다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4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4.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참되신 사랑의 언약 어길 수 있사오랴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.</a:t>
            </a:r>
            <a:b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오늘에 흡족한 은혜 주실 줄 믿습니다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.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110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가물어 메마른 땅에 단비를 내리시듯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성령의 단비를 부어 새생명 주옵소서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-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505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10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이름 찬양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1.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이름 찬양 풍요의 강물 흐르는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부요한 땅에 살 때에 주님 찬양해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451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이름 찬양 거치른 광야와 같은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인생길 걸어갈 때도 주님 찬양해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932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모든 축복 주신 주님 찬양하리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어둔 날이 다가와도 난 외치리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98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이름을 찬양해 주의 이름을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이름을 찬양해 영화로운 주 이름 찬양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183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2.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이름 찬양 햇살이 나를 비추고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만물이 새롭게 될 때 주님 찬양해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624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이름 찬양 가는 길 험할지라도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고통이 따를지라도 주님 찬양해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542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모든 축복 주신 주님 찬양하리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어둔 날이 다가와도 난 외치리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0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0EB65-68F9-D404-2D8E-69518EC27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5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이름을 찬양해 주의 이름을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이름을 찬양해 영화로운 주 이름 찬양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665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주님은 주시며 주님은 찾으시네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맘의 하는 말 주 찬양합니다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(x2) 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453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794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온 땅의 주인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온 땅의 주인 되신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주님이 내 이름 아시며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491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상한 맘 돌보네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어둠을 밝히시는 새벽 별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564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방황하는 내 맘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길 비추시네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977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나로 인함이 아닌 주가 행하신 일로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행함이 아닌 오직 주로 인하여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203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나는 오늘 피었다 지는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이름 없는 꽃과 같네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849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바다에 이는 파도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안개와 같지만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03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주는 나를 붙드시고 부르짖음 들으시며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날 귀하다 하시네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34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1.jpg">
            <a:extLst>
              <a:ext uri="{FF2B5EF4-FFF2-40B4-BE49-F238E27FC236}">
                <a16:creationId xmlns:a16="http://schemas.microsoft.com/office/drawing/2014/main" id="{477AE875-6350-5925-2D1E-1579F0E4C2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3513" y="44625"/>
            <a:ext cx="3288080" cy="12988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사도신경</a:t>
            </a:r>
            <a:endParaRPr kumimoji="0" lang="ko-KR" altLang="en-US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957" y="1512000"/>
            <a:ext cx="120450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나는 전능하신 아버지 하나님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천지의 창조주를 믿습니다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나는 그의 유일하신 아들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우리 주 예수그리스도를 믿습니다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0" latinLnBrk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그는 성령으로 잉태되어 동정녀 마리아에게서 나시고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8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본디오</a:t>
            </a: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빌라도에게 고난을 받아 십자가에 못 박혀 죽으시고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1690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주님은 나의 죄를 보시고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사랑의 눈으로 날 일으키시네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692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바다를 잠잠하게 하시듯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영혼의 폭풍 고요케 하시네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227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나로 인함이 아닌 주가 행하신 일로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행함이 아닌 오직 주로 인하여 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32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나는 오늘 피었다 지는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이름 없는 꽃과 같네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1030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바다에 이는 파도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안개와 같지만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936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주는 나를 붙드시고 부르짖음 들으시며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날 귀하다 하시네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671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 오직 주의 것 나 오직 주의 것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 오직 주의 것 나 오직 주의 것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7885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362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 사랑 얼마나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다 표현 못해도 나 표현하리라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다 고백 못해도 나 고백하리라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125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다 알 수 없어도 나 알아가리라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다 닮지 못 해도 나 닮아가리라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4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11D25-2AEF-CCBD-3107-FABDED3CF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1.jpg">
            <a:extLst>
              <a:ext uri="{FF2B5EF4-FFF2-40B4-BE49-F238E27FC236}">
                <a16:creationId xmlns:a16="http://schemas.microsoft.com/office/drawing/2014/main" id="{1F2A4873-4799-2175-A1D1-73B13D9946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1384CF-27B7-06CC-1F16-4BF6288578D8}"/>
              </a:ext>
            </a:extLst>
          </p:cNvPr>
          <p:cNvSpPr txBox="1"/>
          <p:nvPr/>
        </p:nvSpPr>
        <p:spPr>
          <a:xfrm>
            <a:off x="1703513" y="44625"/>
            <a:ext cx="3288080" cy="12988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사도신경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0DB08-F7A4-CFFA-2660-E4E6AD5B2F59}"/>
              </a:ext>
            </a:extLst>
          </p:cNvPr>
          <p:cNvSpPr txBox="1"/>
          <p:nvPr/>
        </p:nvSpPr>
        <p:spPr>
          <a:xfrm>
            <a:off x="146957" y="1512000"/>
            <a:ext cx="120450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장사된 지 사흘 만에 죽은 자 가운데서 다시 살아나셨으며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하늘에 오르시어 전능하신 아버지 하나님 우편에 앉아 계시다가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거기로부터 살아 있는 자와 </a:t>
            </a:r>
            <a:b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죽은 자를 심판하러 오십니다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24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 사랑 얼마나 아름다운지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 사랑 얼마나 날 부요케 하는지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817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 사랑 얼마나 크고 놀라운 지를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 사랑 얼마나 나를 감격하게 하는지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3388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965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142508" y="5372305"/>
            <a:ext cx="11906984" cy="1446550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내게 있는 향유 </a:t>
            </a:r>
            <a:r>
              <a:rPr kumimoji="0" lang="ko-KR" altLang="en-US" sz="44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옥합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주께 가져와</a:t>
            </a:r>
            <a:b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 발 위에 입 맞추고 깨뜨립니다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29DD6-CCBF-40FF-8878-2C3099AE61AB}"/>
              </a:ext>
            </a:extLst>
          </p:cNvPr>
          <p:cNvSpPr txBox="1"/>
          <p:nvPr/>
        </p:nvSpPr>
        <p:spPr>
          <a:xfrm>
            <a:off x="3808550" y="4725974"/>
            <a:ext cx="8240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0" cap="none" spc="0" normalizeH="0" baseline="0" noProof="0" dirty="0">
                <a:ln w="6350"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내게 있는 향유 </a:t>
            </a:r>
            <a:r>
              <a:rPr kumimoji="1" lang="ko-KR" altLang="en-US" sz="3600" b="1" i="0" u="none" strike="noStrike" kern="0" cap="none" spc="0" normalizeH="0" baseline="0" noProof="0" dirty="0" err="1">
                <a:ln w="6350"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옥합</a:t>
            </a:r>
            <a:endParaRPr kumimoji="1" lang="ko-KR" altLang="en-US" sz="3600" b="1" i="0" u="none" strike="noStrike" kern="0" cap="none" spc="0" normalizeH="0" baseline="0" noProof="0" dirty="0">
              <a:ln w="6350">
                <a:solidFill>
                  <a:srgbClr val="000000">
                    <a:lumMod val="65000"/>
                    <a:lumOff val="35000"/>
                  </a:srgbClr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7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142508" y="5248127"/>
            <a:ext cx="11906984" cy="1446550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위해 험한 산 길 오르신 그 발</a:t>
            </a:r>
            <a:b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걸음마다 크신 사랑 새겨 놓았네</a:t>
            </a:r>
          </a:p>
        </p:txBody>
      </p:sp>
    </p:spTree>
    <p:extLst>
      <p:ext uri="{BB962C8B-B14F-4D97-AF65-F5344CB8AC3E}">
        <p14:creationId xmlns:p14="http://schemas.microsoft.com/office/powerpoint/2010/main" val="2893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142508" y="5281994"/>
            <a:ext cx="11906984" cy="1446550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내게 있는 향유 </a:t>
            </a:r>
            <a:r>
              <a:rPr kumimoji="0" lang="ko-KR" altLang="en-US" sz="44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옥합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주께 가져와</a:t>
            </a:r>
            <a:b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 발 위에 입 맞추고 깨뜨립니다</a:t>
            </a:r>
          </a:p>
        </p:txBody>
      </p:sp>
    </p:spTree>
    <p:extLst>
      <p:ext uri="{BB962C8B-B14F-4D97-AF65-F5344CB8AC3E}">
        <p14:creationId xmlns:p14="http://schemas.microsoft.com/office/powerpoint/2010/main" val="21999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142508" y="5355464"/>
            <a:ext cx="11906984" cy="1446550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 다시 이 땅 위에 임하실 그 때</a:t>
            </a:r>
            <a:b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크신 사랑으로 날 받아 주소서</a:t>
            </a:r>
          </a:p>
        </p:txBody>
      </p:sp>
    </p:spTree>
    <p:extLst>
      <p:ext uri="{BB962C8B-B14F-4D97-AF65-F5344CB8AC3E}">
        <p14:creationId xmlns:p14="http://schemas.microsoft.com/office/powerpoint/2010/main" val="35189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213387" y="5078794"/>
            <a:ext cx="11906984" cy="769441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OOOO</a:t>
            </a:r>
            <a:endParaRPr kumimoji="0" lang="en-US" altLang="ko-KR" sz="4400" b="0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gradFill>
                <a:gsLst>
                  <a:gs pos="0">
                    <a:srgbClr val="BBE0E3">
                      <a:lumMod val="5000"/>
                      <a:lumOff val="95000"/>
                    </a:srgbClr>
                  </a:gs>
                  <a:gs pos="74000">
                    <a:srgbClr val="BBE0E3">
                      <a:lumMod val="45000"/>
                      <a:lumOff val="55000"/>
                    </a:srgbClr>
                  </a:gs>
                  <a:gs pos="83000">
                    <a:srgbClr val="BBE0E3">
                      <a:lumMod val="45000"/>
                      <a:lumOff val="55000"/>
                    </a:srgbClr>
                  </a:gs>
                  <a:gs pos="100000">
                    <a:srgbClr val="BBE0E3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휴먼둥근헤드라인" panose="02030504000101010101" pitchFamily="18" charset="-127"/>
              <a:ea typeface="휴먼둥근헤드라인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1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87EF6-A9D1-C1F2-357B-3FDE5A854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EAC8A4-2DE6-B99C-AF4B-F5DA9BE87633}"/>
              </a:ext>
            </a:extLst>
          </p:cNvPr>
          <p:cNvSpPr txBox="1"/>
          <p:nvPr/>
        </p:nvSpPr>
        <p:spPr>
          <a:xfrm>
            <a:off x="213387" y="5078794"/>
            <a:ext cx="11906984" cy="769441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00000</a:t>
            </a:r>
            <a:endParaRPr kumimoji="0" lang="en-US" altLang="ko-KR" sz="4400" b="0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gradFill>
                <a:gsLst>
                  <a:gs pos="0">
                    <a:srgbClr val="BBE0E3">
                      <a:lumMod val="5000"/>
                      <a:lumOff val="95000"/>
                    </a:srgbClr>
                  </a:gs>
                  <a:gs pos="74000">
                    <a:srgbClr val="BBE0E3">
                      <a:lumMod val="45000"/>
                      <a:lumOff val="55000"/>
                    </a:srgbClr>
                  </a:gs>
                  <a:gs pos="83000">
                    <a:srgbClr val="BBE0E3">
                      <a:lumMod val="45000"/>
                      <a:lumOff val="55000"/>
                    </a:srgbClr>
                  </a:gs>
                  <a:gs pos="100000">
                    <a:srgbClr val="BBE0E3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휴먼둥근헤드라인" panose="02030504000101010101" pitchFamily="18" charset="-127"/>
              <a:ea typeface="휴먼둥근헤드라인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09A601-92BA-C0F2-5403-79BA62354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BC3124-DB42-D372-E633-52E26F4FB2DF}"/>
              </a:ext>
            </a:extLst>
          </p:cNvPr>
          <p:cNvSpPr txBox="1"/>
          <p:nvPr/>
        </p:nvSpPr>
        <p:spPr>
          <a:xfrm>
            <a:off x="406399" y="4586221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A0BA8-FE71-2C77-69C5-1BA564BE8DF1}"/>
              </a:ext>
            </a:extLst>
          </p:cNvPr>
          <p:cNvSpPr txBox="1"/>
          <p:nvPr/>
        </p:nvSpPr>
        <p:spPr>
          <a:xfrm>
            <a:off x="281708" y="5109441"/>
            <a:ext cx="11628583" cy="58477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2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F223E-9E0C-6BF8-FF9F-9A91B5570B73}"/>
              </a:ext>
            </a:extLst>
          </p:cNvPr>
          <p:cNvSpPr txBox="1"/>
          <p:nvPr/>
        </p:nvSpPr>
        <p:spPr>
          <a:xfrm>
            <a:off x="140853" y="760683"/>
            <a:ext cx="11910292" cy="58477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lvl="0" latinLnBrk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ko-KR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000</a:t>
            </a:r>
            <a:endParaRPr lang="ko-KR" altLang="en-US" sz="3200" b="1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D7F1E-C551-320B-755C-1AE86A661964}"/>
              </a:ext>
            </a:extLst>
          </p:cNvPr>
          <p:cNvSpPr txBox="1"/>
          <p:nvPr/>
        </p:nvSpPr>
        <p:spPr>
          <a:xfrm>
            <a:off x="406399" y="237463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000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83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E948D3-B850-D9CF-70BF-3CF410BA8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1.jpg">
            <a:extLst>
              <a:ext uri="{FF2B5EF4-FFF2-40B4-BE49-F238E27FC236}">
                <a16:creationId xmlns:a16="http://schemas.microsoft.com/office/drawing/2014/main" id="{FE6F1BAB-9D8E-6F2D-8BDE-7FCBF8B764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61A42C-BB76-F6D7-C239-AD6549206772}"/>
              </a:ext>
            </a:extLst>
          </p:cNvPr>
          <p:cNvSpPr txBox="1"/>
          <p:nvPr/>
        </p:nvSpPr>
        <p:spPr>
          <a:xfrm>
            <a:off x="1703513" y="44625"/>
            <a:ext cx="3288080" cy="12988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사도신경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3B1A7-357F-5510-EC11-57955869CCB4}"/>
              </a:ext>
            </a:extLst>
          </p:cNvPr>
          <p:cNvSpPr txBox="1"/>
          <p:nvPr/>
        </p:nvSpPr>
        <p:spPr>
          <a:xfrm>
            <a:off x="146957" y="1512000"/>
            <a:ext cx="120450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나는 성령을 믿으며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거룩한 공교회와 성도의 교제와 죄를 용서받는 것과 </a:t>
            </a:r>
            <a:b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몸의 부활과 영생을 믿습니다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아멘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ko-KR" sz="4800" b="1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5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6933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81CE6-861E-8CFE-788A-699A40105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9462F5-83F4-40B5-0884-F9ED3830B54D}"/>
              </a:ext>
            </a:extLst>
          </p:cNvPr>
          <p:cNvSpPr txBox="1"/>
          <p:nvPr/>
        </p:nvSpPr>
        <p:spPr>
          <a:xfrm>
            <a:off x="-1" y="5238750"/>
            <a:ext cx="12192001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3088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AA9E0-0929-9A1F-3372-478DD3672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7CF3FB-775A-06C4-6938-DF530F48C56F}"/>
              </a:ext>
            </a:extLst>
          </p:cNvPr>
          <p:cNvSpPr txBox="1"/>
          <p:nvPr/>
        </p:nvSpPr>
        <p:spPr>
          <a:xfrm>
            <a:off x="-1" y="5238750"/>
            <a:ext cx="12192001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0674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298629-46CA-7F8D-DCF8-996E2412A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AD2D55-47EF-17CA-697F-86FEE73C7993}"/>
              </a:ext>
            </a:extLst>
          </p:cNvPr>
          <p:cNvSpPr txBox="1"/>
          <p:nvPr/>
        </p:nvSpPr>
        <p:spPr>
          <a:xfrm>
            <a:off x="-1" y="5238750"/>
            <a:ext cx="12192001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84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주 나의 하나님이여 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주 나의 하나님이여 주를 경배합니다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사랑하는 나의 마음을 주께서 아시나이다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27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깨뜨릴 </a:t>
            </a:r>
            <a:r>
              <a:rPr kumimoji="0" lang="ko-KR" altLang="en-US" sz="3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옥합</a:t>
            </a: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내게 없으며 주께 드릴 향유 없지만</a:t>
            </a:r>
            <a:b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lang="ko-KR" altLang="en-US" sz="38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하나님</a:t>
            </a: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형상대로 날 </a:t>
            </a:r>
            <a:r>
              <a:rPr kumimoji="0" lang="ko-KR" altLang="en-US" sz="3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빚으사</a:t>
            </a: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새 영을 내게 부어 주소서</a:t>
            </a:r>
          </a:p>
        </p:txBody>
      </p:sp>
    </p:spTree>
    <p:extLst>
      <p:ext uri="{BB962C8B-B14F-4D97-AF65-F5344CB8AC3E}">
        <p14:creationId xmlns:p14="http://schemas.microsoft.com/office/powerpoint/2010/main" val="4257617957"/>
      </p:ext>
    </p:extLst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연세제목체"/>
        <a:ea typeface="연세제목체"/>
        <a:cs typeface=""/>
      </a:majorFont>
      <a:minorFont>
        <a:latin typeface="-윤고딕130"/>
        <a:ea typeface="-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연세제목체"/>
        <a:ea typeface="연세제목체"/>
        <a:cs typeface=""/>
      </a:majorFont>
      <a:minorFont>
        <a:latin typeface="-윤고딕130"/>
        <a:ea typeface="-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3823</TotalTime>
  <Words>711</Words>
  <Application>Microsoft Office PowerPoint</Application>
  <PresentationFormat>와이드스크린</PresentationFormat>
  <Paragraphs>118</Paragraphs>
  <Slides>63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63</vt:i4>
      </vt:variant>
    </vt:vector>
  </HeadingPairs>
  <TitlesOfParts>
    <vt:vector size="74" baseType="lpstr">
      <vt:lpstr>HY울릉도M</vt:lpstr>
      <vt:lpstr>HY헤드라인M</vt:lpstr>
      <vt:lpstr>굴림</vt:lpstr>
      <vt:lpstr>맑은 고딕</vt:lpstr>
      <vt:lpstr>연세제목체</vt:lpstr>
      <vt:lpstr>-윤고딕130</vt:lpstr>
      <vt:lpstr>휴먼둥근헤드라인</vt:lpstr>
      <vt:lpstr>Arial</vt:lpstr>
      <vt:lpstr>1_기본 디자인</vt:lpstr>
      <vt:lpstr>기본 디자인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주진</dc:creator>
  <cp:lastModifiedBy>주찬</cp:lastModifiedBy>
  <cp:revision>277</cp:revision>
  <dcterms:created xsi:type="dcterms:W3CDTF">2021-06-09T15:38:07Z</dcterms:created>
  <dcterms:modified xsi:type="dcterms:W3CDTF">2026-06-11T13:55:17Z</dcterms:modified>
</cp:coreProperties>
</file>