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1629" r:id="rId3"/>
    <p:sldId id="330" r:id="rId4"/>
    <p:sldId id="283" r:id="rId5"/>
    <p:sldId id="355" r:id="rId6"/>
    <p:sldId id="354" r:id="rId7"/>
    <p:sldId id="353" r:id="rId8"/>
    <p:sldId id="352" r:id="rId9"/>
    <p:sldId id="351" r:id="rId10"/>
    <p:sldId id="350" r:id="rId11"/>
    <p:sldId id="349" r:id="rId12"/>
    <p:sldId id="348" r:id="rId13"/>
    <p:sldId id="347" r:id="rId14"/>
    <p:sldId id="346" r:id="rId15"/>
    <p:sldId id="345" r:id="rId16"/>
    <p:sldId id="344" r:id="rId17"/>
    <p:sldId id="343" r:id="rId18"/>
    <p:sldId id="342" r:id="rId19"/>
    <p:sldId id="341" r:id="rId20"/>
    <p:sldId id="340" r:id="rId21"/>
    <p:sldId id="339" r:id="rId22"/>
    <p:sldId id="338" r:id="rId23"/>
    <p:sldId id="337" r:id="rId24"/>
    <p:sldId id="336" r:id="rId25"/>
    <p:sldId id="335" r:id="rId26"/>
    <p:sldId id="334" r:id="rId27"/>
    <p:sldId id="333" r:id="rId28"/>
    <p:sldId id="332" r:id="rId29"/>
    <p:sldId id="331" r:id="rId30"/>
    <p:sldId id="2344" r:id="rId31"/>
    <p:sldId id="329" r:id="rId32"/>
    <p:sldId id="328" r:id="rId33"/>
    <p:sldId id="327" r:id="rId34"/>
    <p:sldId id="326" r:id="rId35"/>
    <p:sldId id="325" r:id="rId36"/>
    <p:sldId id="324" r:id="rId37"/>
    <p:sldId id="323" r:id="rId38"/>
    <p:sldId id="322" r:id="rId39"/>
    <p:sldId id="321" r:id="rId40"/>
    <p:sldId id="320" r:id="rId41"/>
    <p:sldId id="319" r:id="rId42"/>
    <p:sldId id="318" r:id="rId43"/>
    <p:sldId id="317" r:id="rId44"/>
    <p:sldId id="316" r:id="rId45"/>
    <p:sldId id="315" r:id="rId46"/>
    <p:sldId id="314" r:id="rId47"/>
    <p:sldId id="313" r:id="rId48"/>
    <p:sldId id="312" r:id="rId49"/>
    <p:sldId id="311" r:id="rId50"/>
    <p:sldId id="310" r:id="rId51"/>
    <p:sldId id="309" r:id="rId52"/>
    <p:sldId id="308" r:id="rId53"/>
    <p:sldId id="307" r:id="rId54"/>
    <p:sldId id="306" r:id="rId55"/>
    <p:sldId id="305" r:id="rId56"/>
    <p:sldId id="304" r:id="rId57"/>
    <p:sldId id="303" r:id="rId58"/>
    <p:sldId id="302" r:id="rId59"/>
    <p:sldId id="301" r:id="rId60"/>
    <p:sldId id="300" r:id="rId61"/>
    <p:sldId id="299" r:id="rId62"/>
    <p:sldId id="2345" r:id="rId63"/>
    <p:sldId id="297" r:id="rId64"/>
    <p:sldId id="296" r:id="rId65"/>
    <p:sldId id="2343" r:id="rId66"/>
    <p:sldId id="288" r:id="rId67"/>
    <p:sldId id="289" r:id="rId68"/>
    <p:sldId id="298" r:id="rId69"/>
    <p:sldId id="2221" r:id="rId70"/>
    <p:sldId id="2288" r:id="rId71"/>
    <p:sldId id="2222" r:id="rId7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96" autoAdjust="0"/>
    <p:restoredTop sz="94660"/>
  </p:normalViewPr>
  <p:slideViewPr>
    <p:cSldViewPr snapToGrid="0">
      <p:cViewPr varScale="1">
        <p:scale>
          <a:sx n="60" d="100"/>
          <a:sy n="60" d="100"/>
        </p:scale>
        <p:origin x="202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1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37810172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42962960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144000" y="115888"/>
            <a:ext cx="3048000" cy="674211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115888"/>
            <a:ext cx="8940800" cy="674211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75685976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8CFBBB-E8EF-496D-B73F-9DF380098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BCD1C2F-2809-4BF1-BB78-D6428F73F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57074B-7966-4443-9BB6-88EB3C20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2A727D-9A01-4AB2-8727-66A3DF2C3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880791-942D-4A25-92AE-50447453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9567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75C0BE-E035-452D-BD85-91B3897BF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C53649-F9E1-4D35-878C-62B7E367D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4E3922-8588-481B-9F95-54C7DF76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67125A-1437-4D82-BCD5-49B3663FD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B4EFA8E-8E2C-474E-8A84-EE8F78B0E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546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0B9136-07B5-4B87-85FD-B242CEAF8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FBA06C0-2892-4B75-ADB8-D6A9EB01A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F767C00-32EB-46D0-AD59-A8CEB1D47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2C8FB8-ACAD-4968-A17F-7111687E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29EB95-8E63-4DED-B078-B0285B3B0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9275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A97179-7CFC-42C0-AB13-E0DC1FDA1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CF8640-FA5E-40D1-B29E-F7CD4B918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D004A56-3129-449C-BE69-C6F888B30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83F563C-5935-4609-8575-7A0CAD9D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2026-06-11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D77DE1-FC2E-4B6C-8F71-70423C19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63E4F39-853F-456F-ACC3-156744F3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7056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ACF460-921E-4B99-B423-4F9E867D4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3DBD94C-243B-4B7F-BA9B-B899DAB46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7FB6B5D-37D6-470C-8678-A9D404AB3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D812106-6718-446E-8081-BAF7190A3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C0E071A-3FD1-4496-B2EC-FC417D1D2F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223E0E9-54DA-44DC-A0AB-5A520315F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2026-06-11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19FA298-9CA6-4006-B110-1C1288A06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A5AA36-F13D-457C-B63C-10F63B50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4277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293CAA-0E90-4985-B49E-0721E8B10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0D619BE-1F71-432C-94E4-B39062B28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2026-06-11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4CE5292-5AEE-4C2F-A1DD-CE19FFA76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2A73855-B987-4D2C-A616-03B339AB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7166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92D7105-677E-4A56-842A-E65426C1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2026-06-11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672142A-388F-4756-BD83-A77A85CA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3CD21E5-08A0-48CF-AB9B-C38970BE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3126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8568F4-33F3-409B-8732-6715104B4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F1B26C-10C5-417A-B440-8CF2B89B2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615CF5-B875-4DD2-A382-7F06D82F1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8A897A5-BD9F-49CE-A00A-51B9ACB58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2026-06-11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164560D-C745-4C30-A94D-E5869835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37ABBB1-7787-417A-8C05-C6D40C26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653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85860"/>
            <a:ext cx="12192000" cy="5516562"/>
          </a:xfrm>
        </p:spPr>
        <p:txBody>
          <a:bodyPr/>
          <a:lstStyle>
            <a:lvl1pPr>
              <a:buNone/>
              <a:defRPr>
                <a:latin typeface="HY울릉도M" pitchFamily="18" charset="-127"/>
                <a:ea typeface="HY울릉도M" pitchFamily="18" charset="-127"/>
              </a:defRPr>
            </a:lvl1pPr>
            <a:lvl2pPr>
              <a:defRPr>
                <a:latin typeface="HY울릉도M" pitchFamily="18" charset="-127"/>
                <a:ea typeface="HY울릉도M" pitchFamily="18" charset="-127"/>
              </a:defRPr>
            </a:lvl2pPr>
            <a:lvl3pPr>
              <a:defRPr>
                <a:latin typeface="HY울릉도M" pitchFamily="18" charset="-127"/>
                <a:ea typeface="HY울릉도M" pitchFamily="18" charset="-127"/>
              </a:defRPr>
            </a:lvl3pPr>
            <a:lvl4pPr>
              <a:defRPr>
                <a:latin typeface="HY울릉도M" pitchFamily="18" charset="-127"/>
                <a:ea typeface="HY울릉도M" pitchFamily="18" charset="-127"/>
              </a:defRPr>
            </a:lvl4pPr>
            <a:lvl5pPr>
              <a:defRPr>
                <a:latin typeface="HY울릉도M" pitchFamily="18" charset="-127"/>
                <a:ea typeface="HY울릉도M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28478338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8FEC31-9BAD-4BA5-BA14-9BFC0EDF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88D54DD-FE18-4DB8-8998-4AD5313A6F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2A1BDC-A549-4CD4-A6DD-830DE466F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194B58F-E786-4B4B-B184-990FAA0B2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2026-06-11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C91709-3F66-4CDE-BF5E-8126D09C5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16431A4-986A-4D15-A709-ADD2DF27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1066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CEDD95-E68E-4A6A-BAAB-CB5E33927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DEC7C57-4AD5-4C57-B1C3-B5A7E093C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1129CB-6FA0-4105-BD40-662F10E5F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92BECE-5E61-4A73-97F7-FCF103DE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8466C4F-8EB0-49FD-A17A-84863B35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3658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C94A3CF-B00F-4339-A76A-F3649CFD41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9AC2B82-E662-464F-BF02-7AC5A20DD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8AA046-3404-4436-B698-EC52C71B0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701A84-AB6E-456C-90B3-273E2EF46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2B2BFA-9A2D-4C70-81B2-8899BDFE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519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37552342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0" y="1341438"/>
            <a:ext cx="5994400" cy="551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341438"/>
            <a:ext cx="5994400" cy="551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64408996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4686563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1034569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09520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29196672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80703480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34" y="115889"/>
            <a:ext cx="1190413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41438"/>
            <a:ext cx="12192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03023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9pPr>
    </p:titleStyle>
    <p:bodyStyle>
      <a:lvl1pPr marL="342900" indent="-342900" algn="ctr" rtl="0" eaLnBrk="0" fontAlgn="base" latinLnBrk="1" hangingPunct="0">
        <a:spcBef>
          <a:spcPct val="50000"/>
        </a:spcBef>
        <a:spcAft>
          <a:spcPct val="0"/>
        </a:spcAft>
        <a:buChar char="•"/>
        <a:defRPr kumimoji="1"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820169A-8582-4797-9242-B4330671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BBD0BD-D594-41AB-8299-24AA07F16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BB76DC9-E8D7-4C10-A9ED-6C274A44A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21F52-1703-4247-B4F6-9B74848F8EC7}" type="datetimeFigureOut">
              <a:rPr lang="ko-KR" altLang="en-US" smtClean="0"/>
              <a:t>2026-06-11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3D9904-E317-45AC-803D-9862F7595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27A291-50C2-40FC-923C-3366890A1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000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20000"/>
                <a:lumOff val="80000"/>
                <a:alpha val="27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E7D353-A681-498F-991F-3D9F7DB7E9A2}"/>
              </a:ext>
            </a:extLst>
          </p:cNvPr>
          <p:cNvSpPr txBox="1"/>
          <p:nvPr/>
        </p:nvSpPr>
        <p:spPr>
          <a:xfrm>
            <a:off x="-1950742" y="805673"/>
            <a:ext cx="5887350" cy="1508105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ko-KR" altLang="en-US" sz="4400" b="1" dirty="0" err="1">
                <a:ln w="3175">
                  <a:solidFill>
                    <a:prstClr val="black"/>
                  </a:solidFill>
                </a:ln>
                <a:solidFill>
                  <a:srgbClr val="4472C4">
                    <a:lumMod val="60000"/>
                    <a:lumOff val="40000"/>
                  </a:srgbClr>
                </a:solidFill>
              </a:rPr>
              <a:t>복음충신교회</a:t>
            </a:r>
            <a:endParaRPr lang="en-US" altLang="ko-KR" sz="4800" b="1" dirty="0">
              <a:ln w="3175">
                <a:solidFill>
                  <a:prstClr val="black"/>
                </a:solidFill>
              </a:ln>
              <a:solidFill>
                <a:srgbClr val="4472C4">
                  <a:lumMod val="50000"/>
                </a:srgbClr>
              </a:solidFill>
            </a:endParaRPr>
          </a:p>
          <a:p>
            <a:pPr algn="r">
              <a:defRPr/>
            </a:pPr>
            <a:r>
              <a:rPr lang="ko-KR" altLang="en-US" sz="4800" b="1" dirty="0">
                <a:ln w="3175">
                  <a:solidFill>
                    <a:prstClr val="black"/>
                  </a:solidFill>
                </a:ln>
                <a:solidFill>
                  <a:srgbClr val="4472C4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03505-1E2C-47ED-AE6D-91312422A042}"/>
              </a:ext>
            </a:extLst>
          </p:cNvPr>
          <p:cNvSpPr txBox="1"/>
          <p:nvPr/>
        </p:nvSpPr>
        <p:spPr>
          <a:xfrm>
            <a:off x="453236" y="1501933"/>
            <a:ext cx="62206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800" b="1" dirty="0">
                <a:ln w="3175">
                  <a:solidFill>
                    <a:prstClr val="black"/>
                  </a:solidFill>
                </a:ln>
                <a:solidFill>
                  <a:srgbClr val="4472C4">
                    <a:lumMod val="50000"/>
                  </a:srgbClr>
                </a:solidFill>
              </a:rPr>
              <a:t>한밤의 기도회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A9C5AE-49DC-47CE-8EEB-B708A5C27A93}"/>
              </a:ext>
            </a:extLst>
          </p:cNvPr>
          <p:cNvSpPr/>
          <p:nvPr/>
        </p:nvSpPr>
        <p:spPr>
          <a:xfrm>
            <a:off x="453237" y="2287211"/>
            <a:ext cx="3483372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CA2A43E-A337-58A4-07E9-1860BD1C8B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5" b="15514"/>
          <a:stretch/>
        </p:blipFill>
        <p:spPr>
          <a:xfrm>
            <a:off x="1744072" y="1837344"/>
            <a:ext cx="10287000" cy="48967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109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지은죄 주홍빛 같더라도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 예수께 다 아뢰면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664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그 십자가 피로써 다 씻으사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흰 눈보다 더 정하겠네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731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영혼 </a:t>
            </a: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(</a:t>
            </a: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내영혼</a:t>
            </a: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) </a:t>
            </a: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평안해 </a:t>
            </a: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(</a:t>
            </a: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평안해</a:t>
            </a: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)</a:t>
            </a:r>
            <a:b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영혼 내 영혼 평안해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02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저 공중에 구름이 일어나며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큰 나팔이 우릴 때에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290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 오셔서 세상을 심판해도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영혼은 겁 없겠네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645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영혼 </a:t>
            </a: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(</a:t>
            </a: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내영혼</a:t>
            </a: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) </a:t>
            </a: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평안해 </a:t>
            </a: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(</a:t>
            </a: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평안해</a:t>
            </a: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)</a:t>
            </a:r>
            <a:b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영혼 내 영혼 평안해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174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할렐루야 할렐루야 할렐루야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 이름 찬양해 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184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할렐루야 할렐루야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할렐루야 할렐루야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378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268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성령이여 내 영혼을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성령이여 내 영혼을 충만케 하소서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속에 강물이 넘쳐나게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28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3472" y="692696"/>
            <a:ext cx="11089232" cy="2942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경건한 마음으로 기도하며</a:t>
            </a:r>
            <a:endParaRPr kumimoji="0" lang="en-US" altLang="ko-KR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예배를 준비합시다</a:t>
            </a:r>
            <a:endParaRPr kumimoji="0" lang="en-US" altLang="ko-KR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70268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오 성령하나님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날 다시 새롭게 하소서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838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채우소서 내 영혼이 세상유혹 다 이기고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다시 주를 닮아가도록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18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채우소서 내 영혼이 세상유혹 다 이기고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오직 주만 나타내도록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878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341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아바 아버지 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아바 아버지 아바 아버지 나를 안으시고 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바라보시는 아바 아버지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478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아바 아버지 아바 아버지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나를 도우시고 힘주시는 아버지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077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주는 내 맘을 고치시고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볼 수 없는 상처 만지시네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720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나를 아시고 나를 이해하시네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영혼 새롭게 세우시네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997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041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하나님의 은혜 </a:t>
            </a:r>
            <a:r>
              <a:rPr kumimoji="0" lang="en-US" altLang="ko-KR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(</a:t>
            </a: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나를 지으신 이가 하나님</a:t>
            </a:r>
            <a:r>
              <a:rPr kumimoji="0" lang="en-US" altLang="ko-KR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)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나를 지으신 이가 하나님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나를 부르신 이가 하나님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150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769441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192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나를 보내신 이도 하나님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나 된것은 다 하나님 은혜라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273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달려갈 길 다가도록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마지막 호흡 다 하도록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898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나로 그 십자가 품게 하시니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나 된것은 다 하나님 은혜라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363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한량없는 은혜 갚을 길 없는 은혜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삶을 애워싸는 하나님의 은헤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905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 주저함없이 그 땅을 밟음도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나를 붙드시는 하나님의 은혜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680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593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내가 그리스도와 함께 십자가에 못 박혔나니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내가 그리스도와 함께 십자가에 못 박혔나니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그런즉 이제 내가 산 것 아니요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6154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오직 내 안에 예수께서 사신 것이라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이제 내가 육체 가운데 사는 것은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151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나를 사랑하사 자기 몸 버리신 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예수 위해 산 것이라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3596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내가 그리스도와 함께 십자가에 못 박혔나니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그런즉 이제 내가 산 것 아니요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99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평생에 가는길 </a:t>
            </a:r>
            <a:r>
              <a:rPr kumimoji="0" lang="en-US" altLang="ko-KR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+ </a:t>
            </a: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 이름 찬양해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평생에 가는길 순탄하여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늘 잔잔한 강 같든지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2961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오직 내 안에 예수께서 사신 것이라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이제 내가 육체 가운데 사는 것은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7617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나를 사랑하사 자기 몸 버리신 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예수 위해 산 것이라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7348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2034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하나님의 부르심에는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하나님의 부르심에는 후회하심이 없네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내가 이 자리에 선 것도 주의 부르심이라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7477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하나님의 부르심에는 결코 실수가 없네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나를 부르신 하나님의 신실하심을 믿네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0362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작은 나를 부르신 뜻을 나는 알 수 없지만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오직 감사와 순종으로 주의 길을 가리라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6984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때론 내가 연약해져도 주님 날 도우시니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주의 놀라운 그 계획을 나는 믿으며 살리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2756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날 부르신 뜻 내 생각보다 크고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날 향한 계획 나의 지혜로 측량 못하나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3198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가장 좋은 길로 가장 완전한 길로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오늘도 날 이끄심 믿네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0345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신실하신 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주를 찬양해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97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큰 풍파로 무섭고 어렵든지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영혼은 늘 편하다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9630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9309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은혜</a:t>
            </a:r>
            <a:r>
              <a:rPr kumimoji="0" lang="en-US" altLang="ko-KR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(</a:t>
            </a: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내가 누려왔던 모든 것들이</a:t>
            </a:r>
            <a:r>
              <a:rPr kumimoji="0" lang="en-US" altLang="ko-KR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)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내가 누려왔던 모든 것들이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내가 지나왔던 모든 시간이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3283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내가 걸어왔던 모든 순간이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당연한 것 아니라 은혜였소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6224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아침 해가 뜨고 저녁의 노을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봄의 꽃 향기와 가을의 열매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4927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변하는 계절의 모든 순간이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당연한 것 아니라 은혜였소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229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모든 것이 은혜 은혜 은혜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한 없는 은혜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0701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삶에 당연한 건 하나도 없었던 것을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모든 것이 은혜 은혜였소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4887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내가 이 땅에 태어나 사는 것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어린 아이 시절과 지금까지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7803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숨을 쉬며 살며 꿈을 꾸는 삶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당연한 것 아니라 은혜였소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8908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내가 하나님의 자녀로 살며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오늘 찬양하고 예배하는 삶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영혼 </a:t>
            </a: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(</a:t>
            </a: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내영혼</a:t>
            </a: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) </a:t>
            </a: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평안해 </a:t>
            </a: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(</a:t>
            </a: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평안해</a:t>
            </a: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)</a:t>
            </a:r>
            <a:b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영혼 내 영혼 평안해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9100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복음을 전할 수 있는 축복이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당연한 것 아니라 은혜였소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4065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모든 것이 은혜 은혜 은혜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한 없는 은혜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4979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삶에 당연한 건 하나도 없었던 것을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모든 것이 은혜 은혜였소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1552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1554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8967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7715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8699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4576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7B4E17-D381-4757-5189-B373B57CF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C45AE8-3314-F001-BA11-06A0B22C16F7}"/>
              </a:ext>
            </a:extLst>
          </p:cNvPr>
          <p:cNvSpPr txBox="1"/>
          <p:nvPr/>
        </p:nvSpPr>
        <p:spPr>
          <a:xfrm>
            <a:off x="441996" y="5226410"/>
            <a:ext cx="9422439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갈라디아서 장 절 팀 </a:t>
            </a:r>
            <a:r>
              <a:rPr kumimoji="0" lang="ko-KR" altLang="en-US" sz="2800" b="1" i="0" u="none" strike="noStrike" kern="120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켈러의</a:t>
            </a:r>
            <a:r>
              <a:rPr kumimoji="0" lang="ko-KR" altLang="en-US" sz="2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갈라디아서 </a:t>
            </a:r>
            <a:r>
              <a:rPr kumimoji="0" lang="en-US" altLang="ko-KR" sz="2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11</a:t>
            </a:r>
            <a:r>
              <a:rPr kumimoji="0" lang="ko-KR" altLang="en-US" sz="2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B403AF-40D1-BAD6-6B37-6FA8D074150D}"/>
              </a:ext>
            </a:extLst>
          </p:cNvPr>
          <p:cNvSpPr txBox="1"/>
          <p:nvPr/>
        </p:nvSpPr>
        <p:spPr>
          <a:xfrm>
            <a:off x="405354" y="57119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sz="38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OOO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162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A11B50-09AF-A9F0-5F46-F3046F183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7C5BE8-6222-84AD-BEFC-A72778528181}"/>
              </a:ext>
            </a:extLst>
          </p:cNvPr>
          <p:cNvSpPr txBox="1"/>
          <p:nvPr/>
        </p:nvSpPr>
        <p:spPr>
          <a:xfrm>
            <a:off x="406399" y="4586221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29F1D7-0E63-06AC-70B3-1424A5BF3A57}"/>
              </a:ext>
            </a:extLst>
          </p:cNvPr>
          <p:cNvSpPr txBox="1"/>
          <p:nvPr/>
        </p:nvSpPr>
        <p:spPr>
          <a:xfrm>
            <a:off x="281708" y="5109441"/>
            <a:ext cx="11628583" cy="584775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2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DDF797-6884-4BC9-B7DE-9853D5961726}"/>
              </a:ext>
            </a:extLst>
          </p:cNvPr>
          <p:cNvSpPr txBox="1"/>
          <p:nvPr/>
        </p:nvSpPr>
        <p:spPr>
          <a:xfrm>
            <a:off x="39252" y="760683"/>
            <a:ext cx="12203548" cy="646331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lvl="0" latinLnBrk="0">
              <a:defRPr/>
            </a:pPr>
            <a:r>
              <a:rPr lang="ko-KR" altLang="en-US" sz="3600" b="1" dirty="0" err="1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ㅒㅒㅒ</a:t>
            </a:r>
            <a:endParaRPr kumimoji="0" lang="ko-KR" altLang="en-US" sz="36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6DC88-029C-B3FF-9E06-C1EB9C00A618}"/>
              </a:ext>
            </a:extLst>
          </p:cNvPr>
          <p:cNvSpPr txBox="1"/>
          <p:nvPr/>
        </p:nvSpPr>
        <p:spPr>
          <a:xfrm>
            <a:off x="406399" y="237463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sz="2800" b="1" dirty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갈라디아서 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035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저 마귀는 우리를 삼키려고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입 벌리고 달려와도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3814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E7089E-60FB-4AC1-6640-A20D3FC66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6DD2B2-953B-D94F-9F2F-4E7054705B48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35AFD3-8D0E-0335-AC2A-F7637E567007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54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 예수는 우리의 대장되사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끝내 싸워서 이기겠네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4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영혼 </a:t>
            </a: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(</a:t>
            </a: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내영혼</a:t>
            </a: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) </a:t>
            </a: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평안해 </a:t>
            </a: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(</a:t>
            </a: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평안해</a:t>
            </a: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)</a:t>
            </a:r>
            <a:b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영혼 내 영혼 평안해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138152"/>
      </p:ext>
    </p:extLst>
  </p:cSld>
  <p:clrMapOvr>
    <a:masterClrMapping/>
  </p:clrMapOvr>
</p:sld>
</file>

<file path=ppt/theme/theme1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연세제목체"/>
        <a:ea typeface="연세제목체"/>
        <a:cs typeface=""/>
      </a:majorFont>
      <a:minorFont>
        <a:latin typeface="-윤고딕130"/>
        <a:ea typeface="-윤고딕1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685</Words>
  <Application>Microsoft Office PowerPoint</Application>
  <PresentationFormat>와이드스크린</PresentationFormat>
  <Paragraphs>143</Paragraphs>
  <Slides>70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70</vt:i4>
      </vt:variant>
    </vt:vector>
  </HeadingPairs>
  <TitlesOfParts>
    <vt:vector size="79" baseType="lpstr">
      <vt:lpstr>HY울릉도M</vt:lpstr>
      <vt:lpstr>HY헤드라인M</vt:lpstr>
      <vt:lpstr>굴림</vt:lpstr>
      <vt:lpstr>맑은 고딕</vt:lpstr>
      <vt:lpstr>연세제목체</vt:lpstr>
      <vt:lpstr>-윤고딕130</vt:lpstr>
      <vt:lpstr>Arial</vt:lpstr>
      <vt:lpstr>1_기본 디자인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주진</dc:creator>
  <cp:lastModifiedBy>주찬</cp:lastModifiedBy>
  <cp:revision>156</cp:revision>
  <dcterms:created xsi:type="dcterms:W3CDTF">2021-06-09T15:28:19Z</dcterms:created>
  <dcterms:modified xsi:type="dcterms:W3CDTF">2026-06-11T13:53:56Z</dcterms:modified>
</cp:coreProperties>
</file>