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0" r:id="rId4"/>
    <p:sldMasterId id="2147483732" r:id="rId5"/>
    <p:sldMasterId id="2147485417" r:id="rId6"/>
    <p:sldMasterId id="2147487345" r:id="rId7"/>
    <p:sldMasterId id="2147487467" r:id="rId8"/>
    <p:sldMasterId id="2147487479" r:id="rId9"/>
    <p:sldMasterId id="2147487491" r:id="rId10"/>
    <p:sldMasterId id="2147487539" r:id="rId11"/>
    <p:sldMasterId id="2147487551" r:id="rId12"/>
    <p:sldMasterId id="2147487563" r:id="rId13"/>
    <p:sldMasterId id="2147487575" r:id="rId14"/>
    <p:sldMasterId id="2147487587" r:id="rId15"/>
    <p:sldMasterId id="2147487599" r:id="rId16"/>
    <p:sldMasterId id="2147487611" r:id="rId17"/>
    <p:sldMasterId id="2147487623" r:id="rId18"/>
    <p:sldMasterId id="2147487635" r:id="rId19"/>
    <p:sldMasterId id="2147487652" r:id="rId20"/>
    <p:sldMasterId id="2147487676" r:id="rId21"/>
    <p:sldMasterId id="2147487688" r:id="rId22"/>
    <p:sldMasterId id="2147487700" r:id="rId23"/>
  </p:sldMasterIdLst>
  <p:notesMasterIdLst>
    <p:notesMasterId r:id="rId129"/>
  </p:notesMasterIdLst>
  <p:sldIdLst>
    <p:sldId id="695" r:id="rId24"/>
    <p:sldId id="822" r:id="rId25"/>
    <p:sldId id="853" r:id="rId26"/>
    <p:sldId id="854" r:id="rId27"/>
    <p:sldId id="855" r:id="rId28"/>
    <p:sldId id="856" r:id="rId29"/>
    <p:sldId id="857" r:id="rId30"/>
    <p:sldId id="858" r:id="rId31"/>
    <p:sldId id="859" r:id="rId32"/>
    <p:sldId id="860" r:id="rId33"/>
    <p:sldId id="861" r:id="rId34"/>
    <p:sldId id="833" r:id="rId35"/>
    <p:sldId id="834" r:id="rId36"/>
    <p:sldId id="835" r:id="rId37"/>
    <p:sldId id="836" r:id="rId38"/>
    <p:sldId id="837" r:id="rId39"/>
    <p:sldId id="838" r:id="rId40"/>
    <p:sldId id="839" r:id="rId41"/>
    <p:sldId id="840" r:id="rId42"/>
    <p:sldId id="841" r:id="rId43"/>
    <p:sldId id="842" r:id="rId44"/>
    <p:sldId id="843" r:id="rId45"/>
    <p:sldId id="844" r:id="rId46"/>
    <p:sldId id="845" r:id="rId47"/>
    <p:sldId id="846" r:id="rId48"/>
    <p:sldId id="847" r:id="rId49"/>
    <p:sldId id="848" r:id="rId50"/>
    <p:sldId id="849" r:id="rId51"/>
    <p:sldId id="850" r:id="rId52"/>
    <p:sldId id="851" r:id="rId53"/>
    <p:sldId id="852" r:id="rId54"/>
    <p:sldId id="824" r:id="rId55"/>
    <p:sldId id="697" r:id="rId56"/>
    <p:sldId id="576" r:id="rId57"/>
    <p:sldId id="622" r:id="rId58"/>
    <p:sldId id="628" r:id="rId59"/>
    <p:sldId id="629" r:id="rId60"/>
    <p:sldId id="631" r:id="rId61"/>
    <p:sldId id="821" r:id="rId62"/>
    <p:sldId id="810" r:id="rId63"/>
    <p:sldId id="635" r:id="rId64"/>
    <p:sldId id="747" r:id="rId65"/>
    <p:sldId id="796" r:id="rId66"/>
    <p:sldId id="817" r:id="rId67"/>
    <p:sldId id="748" r:id="rId68"/>
    <p:sldId id="819" r:id="rId69"/>
    <p:sldId id="797" r:id="rId70"/>
    <p:sldId id="749" r:id="rId71"/>
    <p:sldId id="798" r:id="rId72"/>
    <p:sldId id="750" r:id="rId73"/>
    <p:sldId id="799" r:id="rId74"/>
    <p:sldId id="759" r:id="rId75"/>
    <p:sldId id="751" r:id="rId76"/>
    <p:sldId id="752" r:id="rId77"/>
    <p:sldId id="753" r:id="rId78"/>
    <p:sldId id="754" r:id="rId79"/>
    <p:sldId id="755" r:id="rId80"/>
    <p:sldId id="756" r:id="rId81"/>
    <p:sldId id="757" r:id="rId82"/>
    <p:sldId id="758" r:id="rId83"/>
    <p:sldId id="808" r:id="rId84"/>
    <p:sldId id="803" r:id="rId85"/>
    <p:sldId id="809" r:id="rId86"/>
    <p:sldId id="768" r:id="rId87"/>
    <p:sldId id="702" r:id="rId88"/>
    <p:sldId id="761" r:id="rId89"/>
    <p:sldId id="762" r:id="rId90"/>
    <p:sldId id="763" r:id="rId91"/>
    <p:sldId id="804" r:id="rId92"/>
    <p:sldId id="770" r:id="rId93"/>
    <p:sldId id="632" r:id="rId94"/>
    <p:sldId id="672" r:id="rId95"/>
    <p:sldId id="816" r:id="rId96"/>
    <p:sldId id="771" r:id="rId97"/>
    <p:sldId id="795" r:id="rId98"/>
    <p:sldId id="820" r:id="rId99"/>
    <p:sldId id="772" r:id="rId100"/>
    <p:sldId id="699" r:id="rId101"/>
    <p:sldId id="766" r:id="rId102"/>
    <p:sldId id="823" r:id="rId103"/>
    <p:sldId id="633" r:id="rId104"/>
    <p:sldId id="692" r:id="rId105"/>
    <p:sldId id="800" r:id="rId106"/>
    <p:sldId id="776" r:id="rId107"/>
    <p:sldId id="801" r:id="rId108"/>
    <p:sldId id="777" r:id="rId109"/>
    <p:sldId id="778" r:id="rId110"/>
    <p:sldId id="802" r:id="rId111"/>
    <p:sldId id="767" r:id="rId112"/>
    <p:sldId id="634" r:id="rId113"/>
    <p:sldId id="729" r:id="rId114"/>
    <p:sldId id="787" r:id="rId115"/>
    <p:sldId id="788" r:id="rId116"/>
    <p:sldId id="789" r:id="rId117"/>
    <p:sldId id="790" r:id="rId118"/>
    <p:sldId id="791" r:id="rId119"/>
    <p:sldId id="792" r:id="rId120"/>
    <p:sldId id="793" r:id="rId121"/>
    <p:sldId id="794" r:id="rId122"/>
    <p:sldId id="698" r:id="rId123"/>
    <p:sldId id="708" r:id="rId124"/>
    <p:sldId id="709" r:id="rId125"/>
    <p:sldId id="710" r:id="rId126"/>
    <p:sldId id="711" r:id="rId127"/>
    <p:sldId id="704" r:id="rId128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2" autoAdjust="0"/>
  </p:normalViewPr>
  <p:slideViewPr>
    <p:cSldViewPr>
      <p:cViewPr varScale="1">
        <p:scale>
          <a:sx n="102" d="100"/>
          <a:sy n="102" d="100"/>
        </p:scale>
        <p:origin x="2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63" Type="http://schemas.openxmlformats.org/officeDocument/2006/relationships/slide" Target="slides/slide40.xml"/><Relationship Id="rId84" Type="http://schemas.openxmlformats.org/officeDocument/2006/relationships/slide" Target="slides/slide6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130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viewProps" Target="viewProps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3.xml"/><Relationship Id="rId47" Type="http://schemas.openxmlformats.org/officeDocument/2006/relationships/slide" Target="slides/slide24.xml"/><Relationship Id="rId68" Type="http://schemas.openxmlformats.org/officeDocument/2006/relationships/slide" Target="slides/slide45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61F0B8E-9D1C-4129-AC08-7EDA47BC929A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5D4F120-F0BD-4941-8E4A-17C882FB9D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578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CFB15-5857-463A-BD5A-2EC720E716A4}" type="slidenum">
              <a:rPr lang="en-US" altLang="ko-KR">
                <a:solidFill>
                  <a:prstClr val="black"/>
                </a:solidFill>
              </a:rPr>
              <a:pPr/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82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83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84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85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86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87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DBFFB-9697-4527-9609-438865C33BEB}" type="slidenum">
              <a:rPr lang="en-US" altLang="ko-KR"/>
              <a:pPr/>
              <a:t>88</a:t>
            </a:fld>
            <a:endParaRPr lang="en-US" altLang="ko-KR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C4E5A-EEEE-42E5-A6B2-8061BE4E5B10}" type="slidenum">
              <a:rPr lang="en-US" altLang="ko-KR">
                <a:solidFill>
                  <a:prstClr val="black"/>
                </a:solidFill>
              </a:rPr>
              <a:pPr/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BCB5-59AE-49D1-B6B7-DC40BBF6A7AD}" type="slidenum">
              <a:rPr lang="en-US" altLang="ko-KR"/>
              <a:pPr/>
              <a:t>72</a:t>
            </a:fld>
            <a:endParaRPr lang="en-US" altLang="ko-KR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ABCB5-59AE-49D1-B6B7-DC40BBF6A7AD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3859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BCB5-59AE-49D1-B6B7-DC40BBF6A7AD}" type="slidenum">
              <a:rPr lang="en-US" altLang="ko-KR"/>
              <a:pPr/>
              <a:t>74</a:t>
            </a:fld>
            <a:endParaRPr lang="en-US" altLang="ko-KR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BCB5-59AE-49D1-B6B7-DC40BBF6A7AD}" type="slidenum">
              <a:rPr lang="en-US" altLang="ko-KR"/>
              <a:pPr/>
              <a:t>75</a:t>
            </a:fld>
            <a:endParaRPr lang="en-US" altLang="ko-KR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ABCB5-59AE-49D1-B6B7-DC40BBF6A7AD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91698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ABCB5-59AE-49D1-B6B7-DC40BBF6A7AD}" type="slidenum">
              <a:rPr lang="en-US" altLang="ko-KR"/>
              <a:pPr/>
              <a:t>77</a:t>
            </a:fld>
            <a:endParaRPr lang="en-US" altLang="ko-KR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F2BED-A356-4781-A795-509341F2E090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76754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>
            <a:grpSpLocks/>
          </p:cNvGrpSpPr>
          <p:nvPr/>
        </p:nvGrpSpPr>
        <p:grpSpPr bwMode="auto">
          <a:xfrm>
            <a:off x="0" y="4933950"/>
            <a:ext cx="9144000" cy="1928813"/>
            <a:chOff x="0" y="4929198"/>
            <a:chExt cx="9144000" cy="1928803"/>
          </a:xfrm>
        </p:grpSpPr>
        <p:sp>
          <p:nvSpPr>
            <p:cNvPr id="5" name="자유형 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6" name="자유형 5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grpSp>
        <p:nvGrpSpPr>
          <p:cNvPr id="4" name="그룹 11"/>
          <p:cNvGrpSpPr>
            <a:grpSpLocks/>
          </p:cNvGrpSpPr>
          <p:nvPr/>
        </p:nvGrpSpPr>
        <p:grpSpPr bwMode="auto">
          <a:xfrm>
            <a:off x="71438" y="87313"/>
            <a:ext cx="1000125" cy="1036637"/>
            <a:chOff x="13317" y="34771"/>
            <a:chExt cx="1272534" cy="13101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21" name="제목 20"/>
          <p:cNvSpPr>
            <a:spLocks noGrp="1"/>
          </p:cNvSpPr>
          <p:nvPr>
            <p:ph type="ctrTitle"/>
          </p:nvPr>
        </p:nvSpPr>
        <p:spPr>
          <a:xfrm>
            <a:off x="457200" y="2285992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A7F07-99E5-4F55-A678-BAA70FC25E14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CA79-570C-4261-BAC7-6DD8192432F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"/>
          <p:cNvGrpSpPr>
            <a:grpSpLocks/>
          </p:cNvGrpSpPr>
          <p:nvPr/>
        </p:nvGrpSpPr>
        <p:grpSpPr bwMode="auto">
          <a:xfrm>
            <a:off x="0" y="4933950"/>
            <a:ext cx="9144000" cy="1928813"/>
            <a:chOff x="0" y="4929198"/>
            <a:chExt cx="9144000" cy="1928803"/>
          </a:xfrm>
        </p:grpSpPr>
        <p:sp>
          <p:nvSpPr>
            <p:cNvPr id="5" name="자유형 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6" name="자유형 5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71438" y="106363"/>
            <a:ext cx="1000125" cy="1036637"/>
            <a:chOff x="13317" y="34771"/>
            <a:chExt cx="1272534" cy="13101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1600202"/>
            <a:ext cx="8258204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472386" cy="100013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9453-2114-479B-BF79-97AA9D58BE28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36500-78C5-4143-BB23-E05E33C1359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"/>
          <p:cNvGrpSpPr>
            <a:grpSpLocks/>
          </p:cNvGrpSpPr>
          <p:nvPr/>
        </p:nvGrpSpPr>
        <p:grpSpPr bwMode="auto">
          <a:xfrm>
            <a:off x="0" y="4929188"/>
            <a:ext cx="9144000" cy="1928812"/>
            <a:chOff x="0" y="4929198"/>
            <a:chExt cx="9144000" cy="1928803"/>
          </a:xfrm>
        </p:grpSpPr>
        <p:sp>
          <p:nvSpPr>
            <p:cNvPr id="5" name="자유형 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6" name="자유형 5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142875" y="1857375"/>
            <a:ext cx="1000125" cy="1036638"/>
            <a:chOff x="13317" y="34771"/>
            <a:chExt cx="1272534" cy="13101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356699" y="34771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13317" y="726939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17357" y="34771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970747" y="1029887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60739" y="375839"/>
              <a:ext cx="610008" cy="654048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4414" y="1857364"/>
            <a:ext cx="690717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4414" y="3286124"/>
            <a:ext cx="6915144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5DE0A0B-733D-4AF3-AC4A-20E8CB007692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9D373D-6B09-4A1B-8D3F-F1238DB7EE9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8"/>
          <p:cNvGrpSpPr>
            <a:grpSpLocks/>
          </p:cNvGrpSpPr>
          <p:nvPr/>
        </p:nvGrpSpPr>
        <p:grpSpPr bwMode="auto">
          <a:xfrm>
            <a:off x="71438" y="87313"/>
            <a:ext cx="1000125" cy="1036637"/>
            <a:chOff x="13317" y="34771"/>
            <a:chExt cx="1272534" cy="1310103"/>
          </a:xfrm>
        </p:grpSpPr>
        <p:sp>
          <p:nvSpPr>
            <p:cNvPr id="6" name="자유형 5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7" name="자유형 6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grpSp>
        <p:nvGrpSpPr>
          <p:cNvPr id="11" name="그룹 14"/>
          <p:cNvGrpSpPr>
            <a:grpSpLocks/>
          </p:cNvGrpSpPr>
          <p:nvPr/>
        </p:nvGrpSpPr>
        <p:grpSpPr bwMode="auto">
          <a:xfrm>
            <a:off x="0" y="4933950"/>
            <a:ext cx="9144000" cy="1928813"/>
            <a:chOff x="0" y="4929198"/>
            <a:chExt cx="9144000" cy="1928803"/>
          </a:xfrm>
        </p:grpSpPr>
        <p:sp>
          <p:nvSpPr>
            <p:cNvPr id="12" name="자유형 11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3" name="자유형 12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4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E2D198D-D311-4232-9989-0E5C2386E7FE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5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6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278FB2C-1A84-4916-BCD6-CA2F9433391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8"/>
          <p:cNvGrpSpPr>
            <a:grpSpLocks/>
          </p:cNvGrpSpPr>
          <p:nvPr/>
        </p:nvGrpSpPr>
        <p:grpSpPr bwMode="auto">
          <a:xfrm>
            <a:off x="71438" y="71438"/>
            <a:ext cx="1000125" cy="1036637"/>
            <a:chOff x="13317" y="34771"/>
            <a:chExt cx="1272535" cy="1310104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13317" y="726939"/>
              <a:ext cx="315104" cy="314988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970748" y="1029889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60739" y="375840"/>
              <a:ext cx="610009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chemeClr val="accent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3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17359-0845-4140-9460-00CCA0994B1F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4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5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B3792-F7C6-4F54-9D58-4ACD29D6414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8"/>
          <p:cNvGrpSpPr>
            <a:grpSpLocks/>
          </p:cNvGrpSpPr>
          <p:nvPr/>
        </p:nvGrpSpPr>
        <p:grpSpPr bwMode="auto">
          <a:xfrm>
            <a:off x="0" y="4929188"/>
            <a:ext cx="9144000" cy="1928812"/>
            <a:chOff x="0" y="4929198"/>
            <a:chExt cx="9144000" cy="1928803"/>
          </a:xfrm>
        </p:grpSpPr>
        <p:sp>
          <p:nvSpPr>
            <p:cNvPr id="4" name="자유형 3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5" name="자유형 4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grpSp>
        <p:nvGrpSpPr>
          <p:cNvPr id="6" name="그룹 11"/>
          <p:cNvGrpSpPr>
            <a:grpSpLocks/>
          </p:cNvGrpSpPr>
          <p:nvPr/>
        </p:nvGrpSpPr>
        <p:grpSpPr bwMode="auto">
          <a:xfrm>
            <a:off x="71438" y="106363"/>
            <a:ext cx="1000125" cy="1036637"/>
            <a:chOff x="13317" y="34771"/>
            <a:chExt cx="1272534" cy="1310103"/>
          </a:xfrm>
        </p:grpSpPr>
        <p:sp>
          <p:nvSpPr>
            <p:cNvPr id="7" name="자유형 6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  <a:prstDash val="solid"/>
                </a:ln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815FE26-4E0F-44E4-A383-D71BC704BB04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2BE95B7-6A89-409D-A510-E0B69C011F9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>
            <a:grpSpLocks/>
          </p:cNvGrpSpPr>
          <p:nvPr/>
        </p:nvGrpSpPr>
        <p:grpSpPr bwMode="auto">
          <a:xfrm>
            <a:off x="0" y="4929188"/>
            <a:ext cx="9144000" cy="1928812"/>
            <a:chOff x="0" y="4929198"/>
            <a:chExt cx="9144000" cy="1928803"/>
          </a:xfrm>
        </p:grpSpPr>
        <p:sp>
          <p:nvSpPr>
            <p:cNvPr id="3" name="자유형 2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4" name="자유형 3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grpSp>
        <p:nvGrpSpPr>
          <p:cNvPr id="5" name="그룹 11"/>
          <p:cNvGrpSpPr>
            <a:grpSpLocks/>
          </p:cNvGrpSpPr>
          <p:nvPr/>
        </p:nvGrpSpPr>
        <p:grpSpPr bwMode="auto">
          <a:xfrm>
            <a:off x="71438" y="87313"/>
            <a:ext cx="1000125" cy="1036637"/>
            <a:chOff x="13317" y="34771"/>
            <a:chExt cx="1272534" cy="1310103"/>
          </a:xfrm>
        </p:grpSpPr>
        <p:sp>
          <p:nvSpPr>
            <p:cNvPr id="6" name="자유형 5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7" name="자유형 6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11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2BE4-A708-4385-938C-850B23949BDC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2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55CC-414E-4619-96A2-232944EEF8C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gray">
          <a:xfrm>
            <a:off x="341313" y="106363"/>
            <a:ext cx="247650" cy="24923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Verdana"/>
              <a:ea typeface="맑은 고딕"/>
            </a:endParaRPr>
          </a:p>
        </p:txBody>
      </p:sp>
      <p:sp>
        <p:nvSpPr>
          <p:cNvPr id="6" name="자유형 5"/>
          <p:cNvSpPr>
            <a:spLocks/>
          </p:cNvSpPr>
          <p:nvPr/>
        </p:nvSpPr>
        <p:spPr bwMode="gray">
          <a:xfrm>
            <a:off x="71438" y="654050"/>
            <a:ext cx="247650" cy="249238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Verdana"/>
              <a:ea typeface="맑은 고딕"/>
            </a:endParaRPr>
          </a:p>
        </p:txBody>
      </p:sp>
      <p:sp>
        <p:nvSpPr>
          <p:cNvPr id="7" name="자유형 6"/>
          <p:cNvSpPr>
            <a:spLocks/>
          </p:cNvSpPr>
          <p:nvPr/>
        </p:nvSpPr>
        <p:spPr bwMode="gray">
          <a:xfrm>
            <a:off x="74613" y="106363"/>
            <a:ext cx="247650" cy="24923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Verdana"/>
              <a:ea typeface="맑은 고딕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gray">
          <a:xfrm>
            <a:off x="823913" y="893763"/>
            <a:ext cx="247650" cy="249237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rgbClr val="3F949A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Verdana"/>
              <a:ea typeface="맑은 고딕"/>
            </a:endParaRPr>
          </a:p>
        </p:txBody>
      </p:sp>
      <p:sp>
        <p:nvSpPr>
          <p:cNvPr id="9" name="자유형 8"/>
          <p:cNvSpPr>
            <a:spLocks/>
          </p:cNvSpPr>
          <p:nvPr/>
        </p:nvSpPr>
        <p:spPr bwMode="gray">
          <a:xfrm>
            <a:off x="344488" y="376238"/>
            <a:ext cx="479425" cy="517525"/>
          </a:xfrm>
          <a:custGeom>
            <a:avLst/>
            <a:gdLst/>
            <a:ahLst/>
            <a:cxnLst>
              <a:cxn ang="0">
                <a:pos x="94" y="723"/>
              </a:cxn>
              <a:cxn ang="0">
                <a:pos x="655" y="725"/>
              </a:cxn>
              <a:cxn ang="0">
                <a:pos x="727" y="657"/>
              </a:cxn>
              <a:cxn ang="0">
                <a:pos x="725" y="77"/>
              </a:cxn>
              <a:cxn ang="0">
                <a:pos x="659" y="5"/>
              </a:cxn>
              <a:cxn ang="0">
                <a:pos x="97" y="5"/>
              </a:cxn>
              <a:cxn ang="0">
                <a:pos x="14" y="76"/>
              </a:cxn>
              <a:cxn ang="0">
                <a:pos x="13" y="654"/>
              </a:cxn>
              <a:cxn ang="0">
                <a:pos x="94" y="723"/>
              </a:cxn>
            </a:cxnLst>
            <a:rect l="0" t="0" r="0" b="0"/>
            <a:pathLst>
              <a:path w="727" h="725">
                <a:moveTo>
                  <a:pt x="94" y="723"/>
                </a:moveTo>
                <a:cubicBezTo>
                  <a:pt x="94" y="723"/>
                  <a:pt x="375" y="725"/>
                  <a:pt x="655" y="725"/>
                </a:cubicBezTo>
                <a:cubicBezTo>
                  <a:pt x="716" y="716"/>
                  <a:pt x="727" y="657"/>
                  <a:pt x="727" y="657"/>
                </a:cubicBezTo>
                <a:cubicBezTo>
                  <a:pt x="727" y="657"/>
                  <a:pt x="726" y="367"/>
                  <a:pt x="725" y="77"/>
                </a:cubicBezTo>
                <a:cubicBezTo>
                  <a:pt x="722" y="9"/>
                  <a:pt x="659" y="5"/>
                  <a:pt x="659" y="5"/>
                </a:cubicBezTo>
                <a:cubicBezTo>
                  <a:pt x="659" y="5"/>
                  <a:pt x="378" y="5"/>
                  <a:pt x="97" y="5"/>
                </a:cubicBezTo>
                <a:cubicBezTo>
                  <a:pt x="14" y="0"/>
                  <a:pt x="14" y="76"/>
                  <a:pt x="14" y="76"/>
                </a:cubicBezTo>
                <a:cubicBezTo>
                  <a:pt x="14" y="76"/>
                  <a:pt x="0" y="546"/>
                  <a:pt x="13" y="654"/>
                </a:cubicBezTo>
                <a:cubicBezTo>
                  <a:pt x="13" y="654"/>
                  <a:pt x="19" y="723"/>
                  <a:pt x="94" y="72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Verdana"/>
              <a:ea typeface="맑은 고딕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6400" y="384598"/>
            <a:ext cx="7500990" cy="4817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anchor="b"/>
          <a:lstStyle>
            <a:lvl1pPr algn="l">
              <a:defRPr sz="2400" b="1">
                <a:ln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7662" y="1089026"/>
            <a:ext cx="4686304" cy="5054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71580" y="1089026"/>
            <a:ext cx="2686038" cy="50546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0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BE697-462E-48E0-8673-71C5DC36C9BF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1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2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FE84F-387C-4880-8C8B-5EC3E4DAF98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 rot="21422455">
            <a:off x="609600" y="1000125"/>
            <a:ext cx="4000500" cy="4857750"/>
          </a:xfrm>
          <a:prstGeom prst="rect">
            <a:avLst/>
          </a:prstGeom>
          <a:solidFill>
            <a:srgbClr val="F8F8F8"/>
          </a:solidFill>
          <a:ln w="3175" cap="sq" cmpd="sng" algn="ctr">
            <a:solidFill>
              <a:srgbClr val="C0C0C0"/>
            </a:solidFill>
            <a:prstDash val="solid"/>
          </a:ln>
          <a:effectLst>
            <a:outerShdw blurRad="5715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9"/>
          <p:cNvGrpSpPr>
            <a:grpSpLocks/>
          </p:cNvGrpSpPr>
          <p:nvPr/>
        </p:nvGrpSpPr>
        <p:grpSpPr bwMode="auto">
          <a:xfrm>
            <a:off x="8116888" y="46038"/>
            <a:ext cx="1000125" cy="1036637"/>
            <a:chOff x="13317" y="34771"/>
            <a:chExt cx="1272534" cy="1310103"/>
          </a:xfrm>
        </p:grpSpPr>
        <p:sp>
          <p:nvSpPr>
            <p:cNvPr id="7" name="자유형 6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29190" y="928670"/>
            <a:ext cx="3857652" cy="928694"/>
          </a:xfrm>
        </p:spPr>
        <p:txBody>
          <a:bodyPr anchor="b"/>
          <a:lstStyle>
            <a:lvl1pPr algn="l">
              <a:defRPr sz="2000" b="1">
                <a:ln>
                  <a:noFill/>
                  <a:prstDash val="solid"/>
                </a:ln>
                <a:solidFill>
                  <a:schemeClr val="tx2"/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29190" y="1928802"/>
            <a:ext cx="3857652" cy="3357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"/>
          </p:nvPr>
        </p:nvSpPr>
        <p:spPr>
          <a:xfrm>
            <a:off x="642910" y="1000108"/>
            <a:ext cx="4004390" cy="4857784"/>
          </a:xfrm>
          <a:prstGeom prst="rect">
            <a:avLst/>
          </a:prstGeom>
          <a:solidFill>
            <a:schemeClr val="accent3"/>
          </a:solidFill>
          <a:ln w="3175" cap="sq" cmpd="sng" algn="ctr">
            <a:solidFill>
              <a:srgbClr val="F8F8F8"/>
            </a:solidFill>
            <a:prstDash val="solid"/>
            <a:miter lim="800000"/>
          </a:ln>
          <a:effectLst>
            <a:outerShdw blurRad="38100" dist="50800" dir="3000000" algn="tl" rotWithShape="0">
              <a:srgbClr val="000000">
                <a:alpha val="40000"/>
              </a:srgbClr>
            </a:outerShdw>
          </a:effectLst>
          <a:sp3d contourW="12700" prstMaterial="plastic">
            <a:contourClr>
              <a:srgbClr val="000000">
                <a:alpha val="35294"/>
              </a:srgbClr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/>
          </a:p>
        </p:txBody>
      </p:sp>
      <p:sp>
        <p:nvSpPr>
          <p:cNvPr id="13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E93C-3D8D-4110-93AB-64B1ABE82E38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4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5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C0240-C03D-49C1-A675-8411D3787D6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"/>
          <p:cNvGrpSpPr>
            <a:grpSpLocks/>
          </p:cNvGrpSpPr>
          <p:nvPr/>
        </p:nvGrpSpPr>
        <p:grpSpPr bwMode="auto">
          <a:xfrm>
            <a:off x="61913" y="50800"/>
            <a:ext cx="1000125" cy="1036638"/>
            <a:chOff x="13317" y="34771"/>
            <a:chExt cx="1272534" cy="1310103"/>
          </a:xfrm>
        </p:grpSpPr>
        <p:sp>
          <p:nvSpPr>
            <p:cNvPr id="5" name="자유형 4"/>
            <p:cNvSpPr>
              <a:spLocks/>
            </p:cNvSpPr>
            <p:nvPr userDrawn="1"/>
          </p:nvSpPr>
          <p:spPr bwMode="gray">
            <a:xfrm>
              <a:off x="356699" y="34771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6" name="자유형 5"/>
            <p:cNvSpPr>
              <a:spLocks/>
            </p:cNvSpPr>
            <p:nvPr userDrawn="1"/>
          </p:nvSpPr>
          <p:spPr bwMode="gray">
            <a:xfrm>
              <a:off x="13317" y="726939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7" name="자유형 6"/>
            <p:cNvSpPr>
              <a:spLocks/>
            </p:cNvSpPr>
            <p:nvPr userDrawn="1"/>
          </p:nvSpPr>
          <p:spPr bwMode="gray">
            <a:xfrm>
              <a:off x="17357" y="34771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970747" y="1029887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360739" y="375839"/>
              <a:ext cx="610008" cy="654048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8CF5101-31F0-4513-AD98-88CA6EFCCBC5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6A99565-53DD-44E5-BA9E-90CB63D57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102350" y="692150"/>
            <a:ext cx="1493838" cy="14509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19250" y="692150"/>
            <a:ext cx="4330700" cy="14509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"/>
          <p:cNvGrpSpPr>
            <a:grpSpLocks/>
          </p:cNvGrpSpPr>
          <p:nvPr/>
        </p:nvGrpSpPr>
        <p:grpSpPr bwMode="auto">
          <a:xfrm>
            <a:off x="0" y="4929188"/>
            <a:ext cx="9144000" cy="1928812"/>
            <a:chOff x="0" y="4929198"/>
            <a:chExt cx="9144000" cy="1928803"/>
          </a:xfrm>
        </p:grpSpPr>
        <p:sp>
          <p:nvSpPr>
            <p:cNvPr id="5" name="자유형 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  <p:sp>
          <p:nvSpPr>
            <p:cNvPr id="6" name="자유형 5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  <a:latin typeface="Verdana"/>
                <a:ea typeface="맑은 고딕"/>
              </a:endParaRPr>
            </a:p>
          </p:txBody>
        </p:sp>
      </p:grp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929454" y="428606"/>
            <a:ext cx="1757346" cy="5357851"/>
          </a:xfrm>
        </p:spPr>
        <p:txBody>
          <a:bodyPr vert="eaVert"/>
          <a:lstStyle>
            <a:lvl1pPr algn="l">
              <a:defRPr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28596" y="428606"/>
            <a:ext cx="6357982" cy="53689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F0EB-59E7-46DB-B198-BB9F1D434A53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86240-86DF-427F-9E31-221E59083DC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2DFB4-87EE-411E-AAD3-237B1C18A75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9CA3F-27A5-40A7-A088-2577F6ACC1D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147CE-9FDC-4C6F-A7B4-DEBEA4A5131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2574A-532B-4B5B-AFD8-7B572A32738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1428A-C88D-4BBF-9510-448D410D6E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830A8-6AA0-4D7F-8508-83C73884FEF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21422-9BF2-4A9D-95ED-C38ED6B1E44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DF501-F50E-40A7-A256-6F5252D1E10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5C17A-16FB-4EB4-958F-7AA2E98EDF2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9D8AA-E0E1-49F1-A149-D4C9AF39C1C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09E4A-3D32-4CB9-A7CF-9C00A2F8724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C590A-4D37-4298-B742-96E97670C0E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5A101-F24B-4469-A3E8-836DC5DD26A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D2B04-9767-4D71-B0F8-0D94301926B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424DB-5081-43D5-9257-AB3E0877F82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F8991-3C41-41A2-B1F3-2B645B2371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63740-28AC-4C7B-8114-EE590C8F4AC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82EC-919D-474A-BC8E-68E6A6E463D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6FBCF-5522-4EC5-856A-38B70575737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25DFB-DBE1-44E4-AB43-C2E23EFE10F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02CED-5CB2-45D4-A545-74A8748D5EE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B0B0E-3C81-4977-A6AC-6CF284C2BD2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56" name="직사각형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5" name="자유형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3" name="자유형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6" name="자유형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7" name="자유형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8" name="자유형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9" name="자유형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0" name="자유형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1" name="자유형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2" name="자유형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3" name="자유형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4" name="자유형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5" name="자유형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6" name="자유형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27" name="자유형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직선 연결선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grpSp>
        <p:nvGrpSpPr>
          <p:cNvPr id="14" name="그룹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직선 연결선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직선 연결선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3B72-7003-4287-82A8-228C85DF5033}" type="datetimeFigureOut">
              <a:rPr lang="ko-KR" altLang="en-US" smtClean="0">
                <a:solidFill>
                  <a:srgbClr val="D6ECFF"/>
                </a:solidFill>
              </a:rPr>
              <a:pPr/>
              <a:t>2025-06-01</a:t>
            </a:fld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6EC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8F4E-FE3F-409E-BE92-CBAA6D800D1D}" type="slidenum">
              <a:rPr lang="ko-KR" altLang="en-US" smtClean="0">
                <a:solidFill>
                  <a:srgbClr val="D6ECFF"/>
                </a:solidFill>
              </a:rPr>
              <a:pPr/>
              <a:t>‹#›</a:t>
            </a:fld>
            <a:endParaRPr lang="ko-KR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9D86A-463B-48CB-A8F2-AA294F265CF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8DD5-DB8F-4630-9DAB-D710A5FD033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7BB64-2BB9-4975-9B14-D6C538A3701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B9461-410B-4A96-9699-358B30F1309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B1F65-8A88-46B9-B25D-D34CA39B96B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4BA8C-B203-4CBC-A3EA-56A581E56F6C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19250" y="1196975"/>
            <a:ext cx="2911475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2913063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E32C7-349D-4566-B2BB-74BD03E7DBE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139FA-6CFC-4F06-85B0-43492863CA6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0FB0F-3179-41CA-80E4-A948CE8DF02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B1AB5-6A9E-4651-B722-554594F4BB2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DBB0E-1A91-457E-9FC4-EABB6844C39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C944D-FF56-46C9-A23A-392A7CDBF0F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23518-47EA-4B10-9130-0CE2438367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91AD-6690-4766-B44A-A1C6353D3BC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39269-6C7E-4697-A8F8-C8FC283E5D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C86EC-41FE-4A1E-8B80-43022045CD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8176-D4A9-4B0C-8882-418ACF9186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1496-07DE-464A-BFF3-A671DF46A0F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403B9-71CF-4478-8C43-A098C2A4F8F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2747C-980A-481C-9B27-24E402889F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E3F0A-84CA-41B0-959F-7329D9D8AF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E1AF-F640-4C28-98DE-55657DB776B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C52A7-DB47-4411-9315-0E77144CB8D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64DD2-14BD-48DC-A571-4F3AB595FE2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F944B-280C-464A-87DB-5C144B81BF4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47DC-70BC-45F9-9EBD-B17211B79E3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8D67C-1765-437B-A782-D18CA4D5FC8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37C31-8B88-4F3C-82D5-99AB6C406F7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06A98-E4D5-4FA7-AD89-E205D0DF1CB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34579-CAC7-4D9E-978B-36D63EE20A0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4C191-FBAB-4A86-A0E4-952FD322447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7E3D0-EA1E-485D-B8B3-4125BF00CAE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43AD2-51F9-465F-84A5-BCA010D8E10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F2101-D048-435C-ACDD-E5DC44079990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86D0-AE61-4CCA-BB7F-AA243E81FEF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CD3DE-C9F7-450B-AE3A-4D9308094FE7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4C7C8-14F3-4F7C-8D2D-5466FFB7DB0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177D-4E6A-42B0-86B6-A7F66867C604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5F698-9EFB-478C-913C-026CA8DE9EF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BD93-0496-4D8C-9ACD-84CC63894E78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BDE0-866A-47E7-B7A9-36523AB362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857E-271D-4D9F-B478-2F14920424DF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5EBCA-8505-45C2-8695-0D4F299AF2C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05C89-A4D5-4EFA-8D6F-8BB0FEB2C1DA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5FF3D-A427-4B54-AE1C-37D1E352AFF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02B4-6160-46F1-AE81-C5C7DCC67426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E7A14-BDC6-4E89-BC66-181ADEFFDD1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65144-ACEC-4F4B-BF96-AF23FE4F8A57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E874E-377F-4ACC-ACF4-03D004E2E70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B0D3-1090-4098-8228-0530F4D9AC08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74B09-3484-4E76-9BAA-1DF00C993C4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D178-297C-43C5-AC1D-431FAB3C8802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E76C9-96AB-4B6C-8E40-101E1DB975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8668B-CEB2-41BB-B2B1-097039EDC7AA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4B02E-869A-47B7-AEF8-E2383DE9EA9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BB12-8B12-4FB6-809C-FB940F13F2D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9C2E6-D7C5-4ACD-A254-FC704511B6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2AD17-FC5D-4C8A-8B49-450A8FBD05D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3760-5D77-4F3A-9AB7-92541262437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3872-FE19-419C-8D1F-F1C84EE89A3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F46F5-EA11-4D89-B67D-EDF2C968AF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5B013-D837-4260-B3F7-2BA0ED0BE1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11116-DC99-48BD-BB18-01FACEBE5B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3A808-3217-4A1A-A5E6-BD33D93BF9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D628-75E0-4391-BDEE-454F44D41F6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3BDBF-45F1-4E14-A727-CE97396BEDC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34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738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870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099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248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0995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8460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791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584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589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굴림" charset="-127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굴림" charset="-127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0045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7968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굴림" charset="-127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굴림" charset="-127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37363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757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4220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3452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6DB37-5F44-4D55-AD98-A987C46C7A00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5902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3FDCA2-34A0-4222-8090-BF0B6F9D455B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662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4F6272-A987-4932-9EA0-61E67E9C594C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3930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CEB6E-660C-4929-BF0E-D0B3738F2DC4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0180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86ABAF-2B57-4C44-9282-1C81F54C2ADB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91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102350" y="692150"/>
            <a:ext cx="1493838" cy="14509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19250" y="692150"/>
            <a:ext cx="4330700" cy="14509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DE607C-E367-40A8-A037-005913E5BB72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78679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62322-EAA5-4DF5-95B4-A2EC3D2E5E00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510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39BAB-E2B5-4487-9761-0FBAB39D4C4D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3197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7FD3B-AED7-48FB-9465-78E3A43DADC7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2731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D673E-1D26-442C-82D1-739A6D133E9E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6051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4CEDE-9FC6-4A50-898E-B3A4D1C218AC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577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CF433-5327-425A-A2E6-68682D2F0CF6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48825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CA1B0-A9D2-4474-9A9D-B0712A17828E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9427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DA7A8-6E1B-493E-B907-3CF46D129B99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272410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A0B19-E961-4223-AF92-685EE708FA9C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3921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AD72E5-0B3A-4C05-8B29-9BC3E7A64A4B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0377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86B91-C03A-4AF3-B533-E15C84DD3B2A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3943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51A00-1F74-49CA-9177-5B3413CF09CE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6653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45815-6E2A-49D6-8E18-5B9A683F0142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10892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42F4-D431-45F8-B3B0-BA02569222F9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93851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62FA1-4B4D-4F3D-8825-E29993BB47AE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84100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A748F-1D19-404A-8232-568F1328992E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160426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C39667-411D-43DE-993C-59811F6FD4E8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117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76EAC8-7F57-43FF-A0A2-CEE04DE7F53D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053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5FA80-687A-4AF7-9805-D0911C2B7C37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94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8F610-381C-4C73-8B19-7E7E00F95AAD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5314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D3EA9D-DD07-4910-9343-383BCB8E26AF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030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AFB2D-EB99-4D4C-B11E-D337D698F25C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78002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FCD2C-6726-47D7-A9B9-AEEEFB0E5804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12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CDEE3-F587-42A1-BDB8-B9FFCC6D5C91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848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7D0C46-FE59-485E-984D-2E694FCEA89E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2852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70A8-69C8-4510-93FE-D6A6530521AE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690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61A1D-5E96-4494-B5B8-CD4EE0B2A24C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2166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558" y="2841444"/>
            <a:ext cx="10364998" cy="19606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9117" y="5183199"/>
            <a:ext cx="8535880" cy="23375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1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4715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37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064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251" y="5877681"/>
            <a:ext cx="10364998" cy="1816661"/>
          </a:xfrm>
        </p:spPr>
        <p:txBody>
          <a:bodyPr anchor="t"/>
          <a:lstStyle>
            <a:lvl1pPr>
              <a:defRPr sz="4001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250" y="3876814"/>
            <a:ext cx="10364997" cy="20008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252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705" y="2134259"/>
            <a:ext cx="5385734" cy="603648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8675" y="2134259"/>
            <a:ext cx="5385734" cy="603648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896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07858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"/>
          </p:nvPr>
        </p:nvSpPr>
        <p:spPr>
          <a:xfrm>
            <a:off x="608143" y="2191427"/>
            <a:ext cx="10974704" cy="60354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724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4개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196" y="1600408"/>
            <a:ext cx="4038572" cy="219628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68" y="1600408"/>
            <a:ext cx="4038572" cy="219628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half" idx="3"/>
          </p:nvPr>
        </p:nvSpPr>
        <p:spPr>
          <a:xfrm>
            <a:off x="456025" y="3984737"/>
            <a:ext cx="4038572" cy="219628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half" idx="4"/>
          </p:nvPr>
        </p:nvSpPr>
        <p:spPr>
          <a:xfrm>
            <a:off x="4646997" y="3984737"/>
            <a:ext cx="4038572" cy="219628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168" y="6247089"/>
            <a:ext cx="2133604" cy="476307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0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1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en-US" altLang="ko-K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146" y="6247089"/>
            <a:ext cx="2895590" cy="476307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ctr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0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165" y="6247089"/>
            <a:ext cx="2133548" cy="476307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r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0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32AF6-5471-4D07-9E93-27C1817CDB4C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0684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0132" y="6402775"/>
            <a:ext cx="7316469" cy="7558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90132" y="817286"/>
            <a:ext cx="7316469" cy="5488093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90132" y="7158659"/>
            <a:ext cx="7316469" cy="1073481"/>
          </a:xfrm>
        </p:spPr>
        <p:txBody>
          <a:bodyPr/>
          <a:lstStyle>
            <a:lvl1pPr>
              <a:defRPr sz="141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2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0590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316" y="2841444"/>
            <a:ext cx="12194116" cy="19606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3755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705" y="366297"/>
            <a:ext cx="10974704" cy="152447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"/>
          </p:nvPr>
        </p:nvSpPr>
        <p:spPr>
          <a:xfrm>
            <a:off x="2859819" y="2929024"/>
            <a:ext cx="6476323" cy="432133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96785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40734" y="366298"/>
            <a:ext cx="2743675" cy="780444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본문 개체 틀 2"/>
          <p:cNvSpPr>
            <a:spLocks noGrp="1"/>
          </p:cNvSpPr>
          <p:nvPr>
            <p:ph type="body" orient="vert" idx="1"/>
          </p:nvPr>
        </p:nvSpPr>
        <p:spPr>
          <a:xfrm>
            <a:off x="609705" y="366298"/>
            <a:ext cx="8027792" cy="780444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7A7C4-C82A-4D21-9AB0-F0C5A1D3EF09}" type="datetimeFigureOut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2CD3B-FDDF-4998-970C-76E6E0BEC65F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97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19250" y="1196975"/>
            <a:ext cx="2911475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2913063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102350" y="692150"/>
            <a:ext cx="1493838" cy="14509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19250" y="692150"/>
            <a:ext cx="4330700" cy="14509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19250" y="1196975"/>
            <a:ext cx="2911475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2913063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19250" y="1196975"/>
            <a:ext cx="2911475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2913063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102350" y="692150"/>
            <a:ext cx="1493838" cy="14509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19250" y="692150"/>
            <a:ext cx="4330700" cy="14509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19250" y="1196975"/>
            <a:ext cx="2911475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2913063" cy="94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102350" y="692150"/>
            <a:ext cx="1493838" cy="14509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19250" y="692150"/>
            <a:ext cx="4330700" cy="14509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6CB7-B048-4AE0-B7A2-72DD2904661B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62F97-CC61-4750-8E9F-AFA0E56BB61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236D3-AEAF-4535-A8B6-DD6794D01725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DB295-2B64-432C-A971-031166A1FE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8EDB8-90BE-4438-B17A-CEBDA05EE42C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A571-8FD8-427D-B291-F98D0AE0D12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16E55-78EF-4696-85FE-0226C80F0603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6CD5-EDA4-4225-88F9-B42D4380AE3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521F-C1DE-4124-9921-0E67E41CA09E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D79F-04F5-4ADD-855A-E13E072FE7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BD2E8-0535-408F-9E0F-D0EBA9F5C47F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C2DE-1474-4581-ADEF-9364851544C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8E434-6B58-491A-9687-20F23191FB28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D429-9595-4D80-9E9E-7B98B6487F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1797C-50ED-4DA9-A972-7C6EE40EFAF0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A0D86-3E00-4158-8188-FEDDCB99CB2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A49D6-8FF0-4FD5-B09A-A033B6D5548E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43D7-1448-456C-AB28-EEEE2C7CC10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4D497-9DEA-4A00-B048-F4B4E6560E86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4D959-7F98-4822-9DDB-B7975B75BCE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231CB-F288-45E6-AAB3-20EFACB3F14C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1C65A-F115-45C0-BCBD-AC4029940F3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각 삼각형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grpSp>
        <p:nvGrpSpPr>
          <p:cNvPr id="5" name="그룹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자유형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/>
            </a:p>
          </p:txBody>
        </p:sp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/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11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9698307-9DD2-4828-B57A-199677609456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2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13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AC9F9C8-82E4-496A-8527-6E8FAC5F890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29A611-D1A5-4E4E-A351-5F425D47408E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E3A6045-46C7-4E89-83E9-9D780BE8B00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갈매기형 수장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atinLnBrk="0">
              <a:defRPr/>
            </a:pPr>
            <a:endParaRPr kumimoji="0" lang="en-US"/>
          </a:p>
        </p:txBody>
      </p:sp>
      <p:sp>
        <p:nvSpPr>
          <p:cNvPr id="5" name="갈매기형 수장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atinLnBrk="0">
              <a:defRPr/>
            </a:pP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035C2D-B77A-480F-8812-2F20C919F752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C4B018-F254-460C-B7DF-A85A5AFD9F9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B7F42A-830C-4E6B-95E4-F70A101C28A3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31D3CE-C7F0-43A4-A2A8-28B7AD733A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F8B917-1FB7-4AD1-AC7A-0BA3552811B1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6FF136-07DE-43BE-8BCD-EA6306C07AF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77D61E-E8D4-421B-A467-5B482E9A588C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750BE3-77FB-450C-B4C7-58B200C12DC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7FFCC-E3EB-4638-B065-3092F97CED97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C809AE-AFC0-4A55-A763-D018A8CF45F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610E22-3EAC-45AD-94A0-AB8BECAA3BA0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678ED1-5803-4528-8D78-A8D3CC61A5E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6" name="자유형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갈매기형 수장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atinLnBrk="0">
              <a:defRPr/>
            </a:pPr>
            <a:endParaRPr kumimoji="0" lang="en-US"/>
          </a:p>
        </p:txBody>
      </p:sp>
      <p:sp>
        <p:nvSpPr>
          <p:cNvPr id="10" name="갈매기형 수장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atinLnBrk="0">
              <a:defRPr/>
            </a:pP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1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D088731-9AAD-49E0-921D-30C9544DCF7C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12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13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4D8AA96-A599-4785-B0D3-1727F6F9FB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B2E579-72EB-4D17-946E-E43BE37D98D1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B9762E-F552-4351-9441-B00A15A3F01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635D52-6C61-41F5-A90C-C677E632A2C6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8B3031-582A-42F6-8421-0FA6E05DCBB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F8F93-6234-4DDF-8A07-4BBFD907C89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4CCC9-AEF9-47C4-93F2-1DA87B76D9F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030CB-9C76-4199-BA74-0EB6A2E2E21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15277-8EDD-4779-B156-98A13D3FA21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C7D7F-D7B3-45FA-9FDD-2996DACC622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6FB42-CD75-4A8F-8338-D5D1CC13332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407B7-7F57-4CF2-BF17-C0FF5D68CBF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55763-7BF7-48F5-A856-53AF6F3F50D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A9984-7311-4BA9-A1EE-19A6DA3CD52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45F5F-2EC1-4AE3-9E54-9777382CE66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939A6-A848-4A0B-8A35-288A6B378D9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89EC1-4BE8-44FF-A027-C8EBCF34A88B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634D4-AEC5-40DF-A3ED-FA2F09C069EA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CB418-1F57-4599-935A-A8DC6760131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9280A-5891-4DEC-BBA2-CAF98920D1A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E257F-A56C-4ED0-A3D1-B48100D41C3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F7540-DB16-4394-85A5-3E9D1F70DB7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84EC3-3126-4D15-92FF-D1C33CB0831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026C7-58A3-4FAD-9DAC-763CB15DA42D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699E-70FE-44BA-9D63-603CEC03B907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A72CC-ED46-4FB2-B7E3-0479009E7769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AED23-4453-4D35-A051-0951D72F78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성경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692150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196975"/>
            <a:ext cx="5976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676400" y="1066800"/>
            <a:ext cx="5715000" cy="0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9" r:id="rId1"/>
    <p:sldLayoutId id="2147487380" r:id="rId2"/>
    <p:sldLayoutId id="2147487381" r:id="rId3"/>
    <p:sldLayoutId id="2147487382" r:id="rId4"/>
    <p:sldLayoutId id="2147487383" r:id="rId5"/>
    <p:sldLayoutId id="2147487384" r:id="rId6"/>
    <p:sldLayoutId id="2147487385" r:id="rId7"/>
    <p:sldLayoutId id="2147487386" r:id="rId8"/>
    <p:sldLayoutId id="2147487387" r:id="rId9"/>
    <p:sldLayoutId id="2147487388" r:id="rId10"/>
    <p:sldLayoutId id="214748738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48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542925" indent="-542925" algn="l" rtl="0" eaLnBrk="0" fontAlgn="base" latinLnBrk="1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&amp;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08063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41605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824038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232025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6892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31464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6036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40608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61000">
                <a:schemeClr val="bg1">
                  <a:alpha val="40000"/>
                </a:schemeClr>
              </a:gs>
            </a:gsLst>
            <a:lin ang="5400000" scaled="1"/>
            <a:tileRect/>
          </a:gradFill>
          <a:ln w="19050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/>
                </a:solidFill>
                <a:latin typeface="Verdana"/>
                <a:ea typeface="맑은 고딕"/>
              </a:defRPr>
            </a:lvl1pPr>
          </a:lstStyle>
          <a:p>
            <a:pPr>
              <a:defRPr/>
            </a:pPr>
            <a:fld id="{93FC8109-05CF-47CA-94AD-D8A8A87F9819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/>
                </a:solidFill>
                <a:latin typeface="Verdana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/>
                </a:solidFill>
                <a:latin typeface="Verdana"/>
                <a:ea typeface="맑은 고딕"/>
              </a:defRPr>
            </a:lvl1pPr>
          </a:lstStyle>
          <a:p>
            <a:pPr>
              <a:defRPr/>
            </a:pPr>
            <a:fld id="{5653302E-93BA-42DD-BF32-6757451BCA5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492" r:id="rId1"/>
    <p:sldLayoutId id="2147487493" r:id="rId2"/>
    <p:sldLayoutId id="2147487494" r:id="rId3"/>
    <p:sldLayoutId id="2147487495" r:id="rId4"/>
    <p:sldLayoutId id="2147487496" r:id="rId5"/>
    <p:sldLayoutId id="2147487497" r:id="rId6"/>
    <p:sldLayoutId id="2147487498" r:id="rId7"/>
    <p:sldLayoutId id="2147487499" r:id="rId8"/>
    <p:sldLayoutId id="2147487500" r:id="rId9"/>
    <p:sldLayoutId id="2147487501" r:id="rId10"/>
    <p:sldLayoutId id="214748750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b="1" kern="1200" spc="50" dirty="0">
          <a:ln>
            <a:noFill/>
            <a:prstDash val="solid"/>
          </a:ln>
          <a:gradFill flip="none" rotWithShape="1">
            <a:gsLst>
              <a:gs pos="0">
                <a:schemeClr val="tx2"/>
              </a:gs>
              <a:gs pos="26000">
                <a:schemeClr val="tx2"/>
              </a:gs>
              <a:gs pos="41000">
                <a:schemeClr val="tx2">
                  <a:shade val="90000"/>
                </a:schemeClr>
              </a:gs>
              <a:gs pos="67000">
                <a:schemeClr val="tx2">
                  <a:shade val="50000"/>
                </a:schemeClr>
              </a:gs>
              <a:gs pos="95000">
                <a:schemeClr val="tx2"/>
              </a:gs>
            </a:gsLst>
            <a:lin ang="5400000" scaled="1"/>
            <a:tileRect/>
          </a:gradFill>
          <a:effectLst>
            <a:outerShdw blurRad="50800" dist="50800" dir="54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itchFamily="18" charset="0"/>
          <a:ea typeface="HY견명조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itchFamily="18" charset="0"/>
          <a:ea typeface="HY견명조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itchFamily="18" charset="0"/>
          <a:ea typeface="HY견명조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itchFamily="18" charset="0"/>
          <a:ea typeface="HY견명조" pitchFamily="18" charset="-127"/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²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rgbClr val="4FADD1"/>
        </a:buClr>
        <a:buSzPct val="85000"/>
        <a:buFont typeface="Wingdings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85B692"/>
        </a:buClr>
        <a:buSzPct val="80000"/>
        <a:buFont typeface="Wingdings" pitchFamily="2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6B94E2"/>
        </a:buClr>
        <a:buSzPct val="75000"/>
        <a:buFont typeface="Wingdings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819BAB"/>
        </a:buClr>
        <a:buSzPct val="70000"/>
        <a:buFont typeface="Wingdings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tx2"/>
        </a:buClr>
        <a:buSzPct val="60000"/>
        <a:buFont typeface="Wingdings"/>
        <a:buChar char="u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60000"/>
        <a:buFont typeface="Wingdings"/>
        <a:buChar char="u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55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50000"/>
        <a:buFont typeface="Wingdings"/>
        <a:buChar char="u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70ECBE-3D4A-4BB9-8D25-29EB89E7F7B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40" r:id="rId1"/>
    <p:sldLayoutId id="2147487541" r:id="rId2"/>
    <p:sldLayoutId id="2147487542" r:id="rId3"/>
    <p:sldLayoutId id="2147487543" r:id="rId4"/>
    <p:sldLayoutId id="2147487544" r:id="rId5"/>
    <p:sldLayoutId id="2147487545" r:id="rId6"/>
    <p:sldLayoutId id="2147487546" r:id="rId7"/>
    <p:sldLayoutId id="2147487547" r:id="rId8"/>
    <p:sldLayoutId id="2147487548" r:id="rId9"/>
    <p:sldLayoutId id="2147487549" r:id="rId10"/>
    <p:sldLayoutId id="2147487550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A904AA-8A3E-438E-9758-6E0F6E47E54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52" r:id="rId1"/>
    <p:sldLayoutId id="2147487553" r:id="rId2"/>
    <p:sldLayoutId id="2147487554" r:id="rId3"/>
    <p:sldLayoutId id="2147487555" r:id="rId4"/>
    <p:sldLayoutId id="2147487556" r:id="rId5"/>
    <p:sldLayoutId id="2147487557" r:id="rId6"/>
    <p:sldLayoutId id="2147487558" r:id="rId7"/>
    <p:sldLayoutId id="2147487559" r:id="rId8"/>
    <p:sldLayoutId id="2147487560" r:id="rId9"/>
    <p:sldLayoutId id="2147487561" r:id="rId10"/>
    <p:sldLayoutId id="2147487562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623B72-7003-4287-82A8-228C85DF5033}" type="datetimeFigureOut">
              <a:rPr lang="ko-KR" altLang="en-US" smtClean="0">
                <a:solidFill>
                  <a:srgbClr val="D6ECFF"/>
                </a:solidFill>
                <a:latin typeface="Corbel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2025-06-01</a:t>
            </a:fld>
            <a:endParaRPr lang="ko-KR" altLang="en-US">
              <a:solidFill>
                <a:srgbClr val="D6ECFF"/>
              </a:solidFill>
              <a:latin typeface="Corbel"/>
              <a:ea typeface="맑은 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srgbClr val="D6ECFF"/>
              </a:solidFill>
              <a:latin typeface="Corbel"/>
              <a:ea typeface="맑은 고딕"/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4F8F4E-FE3F-409E-BE92-CBAA6D800D1D}" type="slidenum">
              <a:rPr lang="ko-KR" altLang="en-US" smtClean="0">
                <a:solidFill>
                  <a:srgbClr val="D6ECFF"/>
                </a:solidFill>
                <a:latin typeface="Corbel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srgbClr val="D6ECFF"/>
              </a:solidFill>
              <a:latin typeface="Corbel"/>
              <a:ea typeface="맑은 고딕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564" r:id="rId1"/>
    <p:sldLayoutId id="2147487565" r:id="rId2"/>
    <p:sldLayoutId id="2147487566" r:id="rId3"/>
    <p:sldLayoutId id="2147487567" r:id="rId4"/>
    <p:sldLayoutId id="2147487568" r:id="rId5"/>
    <p:sldLayoutId id="2147487569" r:id="rId6"/>
    <p:sldLayoutId id="2147487570" r:id="rId7"/>
    <p:sldLayoutId id="2147487571" r:id="rId8"/>
    <p:sldLayoutId id="2147487572" r:id="rId9"/>
    <p:sldLayoutId id="2147487573" r:id="rId10"/>
    <p:sldLayoutId id="2147487574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1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1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1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1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1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1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AF08B9-EA55-469C-8D27-CD3242E2389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76" r:id="rId1"/>
    <p:sldLayoutId id="2147487577" r:id="rId2"/>
    <p:sldLayoutId id="2147487578" r:id="rId3"/>
    <p:sldLayoutId id="2147487579" r:id="rId4"/>
    <p:sldLayoutId id="2147487580" r:id="rId5"/>
    <p:sldLayoutId id="2147487581" r:id="rId6"/>
    <p:sldLayoutId id="2147487582" r:id="rId7"/>
    <p:sldLayoutId id="2147487583" r:id="rId8"/>
    <p:sldLayoutId id="2147487584" r:id="rId9"/>
    <p:sldLayoutId id="2147487585" r:id="rId10"/>
    <p:sldLayoutId id="2147487586" r:id="rId11"/>
  </p:sldLayoutIdLst>
  <p:transition advClick="0">
    <p:zoom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50FDC0-E89D-4BAE-BBBE-727C4284FB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88" r:id="rId1"/>
    <p:sldLayoutId id="2147487589" r:id="rId2"/>
    <p:sldLayoutId id="2147487590" r:id="rId3"/>
    <p:sldLayoutId id="2147487591" r:id="rId4"/>
    <p:sldLayoutId id="2147487592" r:id="rId5"/>
    <p:sldLayoutId id="2147487593" r:id="rId6"/>
    <p:sldLayoutId id="2147487594" r:id="rId7"/>
    <p:sldLayoutId id="2147487595" r:id="rId8"/>
    <p:sldLayoutId id="2147487596" r:id="rId9"/>
    <p:sldLayoutId id="2147487597" r:id="rId10"/>
    <p:sldLayoutId id="214748759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80D0F23-272B-4DA2-92B2-683FD9ED6DA0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00" r:id="rId1"/>
    <p:sldLayoutId id="2147487601" r:id="rId2"/>
    <p:sldLayoutId id="2147487602" r:id="rId3"/>
    <p:sldLayoutId id="2147487603" r:id="rId4"/>
    <p:sldLayoutId id="2147487604" r:id="rId5"/>
    <p:sldLayoutId id="2147487605" r:id="rId6"/>
    <p:sldLayoutId id="2147487606" r:id="rId7"/>
    <p:sldLayoutId id="2147487607" r:id="rId8"/>
    <p:sldLayoutId id="2147487608" r:id="rId9"/>
    <p:sldLayoutId id="2147487609" r:id="rId10"/>
    <p:sldLayoutId id="2147487610" r:id="rId11"/>
  </p:sldLayoutIdLst>
  <p:transition>
    <p:random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717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D90F073F-EAD2-4D43-B970-3F3D8F67FEAC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40F1AE39-6C10-4CA2-B13D-B850128CF2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12" r:id="rId1"/>
    <p:sldLayoutId id="2147487613" r:id="rId2"/>
    <p:sldLayoutId id="2147487614" r:id="rId3"/>
    <p:sldLayoutId id="2147487615" r:id="rId4"/>
    <p:sldLayoutId id="2147487616" r:id="rId5"/>
    <p:sldLayoutId id="2147487617" r:id="rId6"/>
    <p:sldLayoutId id="2147487618" r:id="rId7"/>
    <p:sldLayoutId id="2147487619" r:id="rId8"/>
    <p:sldLayoutId id="2147487620" r:id="rId9"/>
    <p:sldLayoutId id="2147487621" r:id="rId10"/>
    <p:sldLayoutId id="214748762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2029359-D31D-422B-9CCA-3A0AB5F666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87AD-3499-43AD-ACDD-D77418051B8C}" type="datetimeFigureOut">
              <a:rPr kumimoji="0" lang="ko-KR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2025-06-01</a:t>
            </a:fld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75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8B7F-CA65-47A9-9940-653C8198DAAF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HY중고딕" panose="02030600000101010101" pitchFamily="18" charset="-127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5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HY중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78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36" r:id="rId1"/>
    <p:sldLayoutId id="2147487637" r:id="rId2"/>
    <p:sldLayoutId id="2147487638" r:id="rId3"/>
    <p:sldLayoutId id="2147487639" r:id="rId4"/>
    <p:sldLayoutId id="2147487640" r:id="rId5"/>
    <p:sldLayoutId id="2147487641" r:id="rId6"/>
    <p:sldLayoutId id="2147487642" r:id="rId7"/>
    <p:sldLayoutId id="2147487643" r:id="rId8"/>
    <p:sldLayoutId id="2147487644" r:id="rId9"/>
    <p:sldLayoutId id="2147487645" r:id="rId10"/>
    <p:sldLayoutId id="2147487646" r:id="rId11"/>
    <p:sldLayoutId id="2147487647" r:id="rId12"/>
    <p:sldLayoutId id="2147487648" r:id="rId13"/>
    <p:sldLayoutId id="2147487649" r:id="rId14"/>
    <p:sldLayoutId id="2147487650" r:id="rId15"/>
    <p:sldLayoutId id="2147487651" r:id="rId16"/>
  </p:sldLayoutIdLst>
  <p:txStyles>
    <p:titleStyle>
      <a:lvl1pPr algn="l" defTabSz="342900" rtl="0" eaLnBrk="1" latinLnBrk="1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성경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692150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196975"/>
            <a:ext cx="5976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676400" y="1066800"/>
            <a:ext cx="5715000" cy="0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0" r:id="rId1"/>
    <p:sldLayoutId id="2147487391" r:id="rId2"/>
    <p:sldLayoutId id="2147487392" r:id="rId3"/>
    <p:sldLayoutId id="2147487393" r:id="rId4"/>
    <p:sldLayoutId id="2147487394" r:id="rId5"/>
    <p:sldLayoutId id="2147487395" r:id="rId6"/>
    <p:sldLayoutId id="2147487396" r:id="rId7"/>
    <p:sldLayoutId id="2147487397" r:id="rId8"/>
    <p:sldLayoutId id="2147487398" r:id="rId9"/>
    <p:sldLayoutId id="2147487399" r:id="rId10"/>
    <p:sldLayoutId id="214748740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48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542925" indent="-542925" algn="l" rtl="0" eaLnBrk="0" fontAlgn="base" latinLnBrk="1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&amp;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08063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41605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824038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232025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6892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31464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6036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40608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F1A20-91AD-4BB5-AB5B-AE8C45020467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53" r:id="rId1"/>
    <p:sldLayoutId id="2147487654" r:id="rId2"/>
    <p:sldLayoutId id="2147487655" r:id="rId3"/>
    <p:sldLayoutId id="2147487656" r:id="rId4"/>
    <p:sldLayoutId id="2147487657" r:id="rId5"/>
    <p:sldLayoutId id="2147487658" r:id="rId6"/>
    <p:sldLayoutId id="2147487659" r:id="rId7"/>
    <p:sldLayoutId id="2147487660" r:id="rId8"/>
    <p:sldLayoutId id="2147487661" r:id="rId9"/>
    <p:sldLayoutId id="2147487662" r:id="rId10"/>
    <p:sldLayoutId id="2147487663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굴림" charset="-127"/>
                <a:ea typeface="굴림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굴림" charset="-127"/>
                <a:ea typeface="굴림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D44F6-B3E5-4ED7-B5A3-013D4727B74F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0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77" r:id="rId1"/>
    <p:sldLayoutId id="2147487678" r:id="rId2"/>
    <p:sldLayoutId id="2147487679" r:id="rId3"/>
    <p:sldLayoutId id="2147487680" r:id="rId4"/>
    <p:sldLayoutId id="2147487681" r:id="rId5"/>
    <p:sldLayoutId id="2147487682" r:id="rId6"/>
    <p:sldLayoutId id="2147487683" r:id="rId7"/>
    <p:sldLayoutId id="2147487684" r:id="rId8"/>
    <p:sldLayoutId id="2147487685" r:id="rId9"/>
    <p:sldLayoutId id="2147487686" r:id="rId10"/>
    <p:sldLayoutId id="2147487687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F1A93-7208-4B0B-A4F7-4DB6E1573919}" type="slidenum">
              <a:rPr kumimoji="1" lang="en-US" altLang="ko-K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0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9" r:id="rId1"/>
    <p:sldLayoutId id="2147487690" r:id="rId2"/>
    <p:sldLayoutId id="2147487691" r:id="rId3"/>
    <p:sldLayoutId id="2147487692" r:id="rId4"/>
    <p:sldLayoutId id="2147487693" r:id="rId5"/>
    <p:sldLayoutId id="2147487694" r:id="rId6"/>
    <p:sldLayoutId id="2147487695" r:id="rId7"/>
    <p:sldLayoutId id="2147487696" r:id="rId8"/>
    <p:sldLayoutId id="2147487697" r:id="rId9"/>
    <p:sldLayoutId id="2147487698" r:id="rId10"/>
    <p:sldLayoutId id="214748769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169" y="275228"/>
            <a:ext cx="8229545" cy="11431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lvl="0" indent="0" algn="ctr" rtl="0" eaLnBrk="0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3301" b="0" i="0" baseline="0">
                <a:solidFill>
                  <a:schemeClr val="tx2"/>
                </a:solidFill>
                <a:latin typeface="굴림"/>
                <a:ea typeface="굴림"/>
                <a:cs typeface="+mn-cs"/>
              </a:rPr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169" y="1600373"/>
            <a:ext cx="8229545" cy="45260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257260" lvl="0" indent="-257260" algn="l" rtl="0" eaLnBrk="0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굴림"/>
              <a:buChar char="•"/>
              <a:defRPr/>
            </a:pPr>
            <a:r>
              <a:rPr kumimoji="1" lang="ko-KR" altLang="en-US" sz="2400" b="0" i="0" baseline="0">
                <a:solidFill>
                  <a:schemeClr val="tx1"/>
                </a:solidFill>
                <a:latin typeface="굴림"/>
                <a:ea typeface="굴림"/>
                <a:cs typeface="+mn-cs"/>
              </a:rPr>
              <a:t>마스터 텍스트 스타일을 편집합니다</a:t>
            </a:r>
          </a:p>
          <a:p>
            <a:pPr marL="557397" lvl="0" indent="-214383" algn="l" rtl="0" eaLnBrk="0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굴림"/>
              <a:buChar char="–"/>
              <a:defRPr/>
            </a:pPr>
            <a:r>
              <a:rPr kumimoji="1" lang="ko-KR" altLang="en-US" sz="2100" b="0" i="0" baseline="0">
                <a:solidFill>
                  <a:schemeClr val="tx1"/>
                </a:solidFill>
                <a:latin typeface="굴림"/>
                <a:ea typeface="굴림"/>
                <a:cs typeface="+mn-cs"/>
              </a:rPr>
              <a:t>둘째 수준</a:t>
            </a:r>
          </a:p>
          <a:p>
            <a:pPr marL="857534" lvl="0" indent="-171506" algn="l" rtl="0" eaLnBrk="0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굴림"/>
              <a:buChar char="•"/>
              <a:defRPr/>
            </a:pPr>
            <a:r>
              <a:rPr kumimoji="1" lang="ko-KR" altLang="en-US" sz="1800" b="0" i="0" baseline="0">
                <a:solidFill>
                  <a:schemeClr val="tx1"/>
                </a:solidFill>
                <a:latin typeface="굴림"/>
                <a:ea typeface="굴림"/>
                <a:cs typeface="+mn-cs"/>
              </a:rPr>
              <a:t>셋째 수준</a:t>
            </a:r>
          </a:p>
          <a:p>
            <a:pPr marL="1200548" lvl="0" indent="-171506" algn="l" rtl="0" eaLnBrk="0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굴림"/>
              <a:buChar char="–"/>
              <a:defRPr/>
            </a:pPr>
            <a:r>
              <a:rPr kumimoji="1" lang="ko-KR" altLang="en-US" sz="1500" b="0" i="0" baseline="0">
                <a:solidFill>
                  <a:schemeClr val="tx1"/>
                </a:solidFill>
                <a:latin typeface="굴림"/>
                <a:ea typeface="굴림"/>
                <a:cs typeface="+mn-cs"/>
              </a:rPr>
              <a:t>넷째 수준</a:t>
            </a:r>
          </a:p>
          <a:p>
            <a:pPr marL="1543563" lvl="0" indent="-171506" algn="l" rtl="0" eaLnBrk="0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굴림"/>
              <a:buChar char="»"/>
              <a:defRPr/>
            </a:pPr>
            <a:r>
              <a:rPr kumimoji="1" lang="ko-KR" altLang="en-US" sz="1500" b="0" i="0" baseline="0">
                <a:solidFill>
                  <a:schemeClr val="tx1"/>
                </a:solidFill>
                <a:latin typeface="굴림"/>
                <a:ea typeface="굴림"/>
                <a:cs typeface="+mn-cs"/>
              </a:rPr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168" y="6247089"/>
            <a:ext cx="2133604" cy="4763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0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 marL="0" marR="0" lvl="0" indent="0" algn="l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2D86A-5F52-4165-8473-F1B836277586}" type="datetime1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l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6/1/2025</a:t>
            </a:fld>
            <a:endParaRPr kumimoji="1" lang="en-US" altLang="ko-K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146" y="6247089"/>
            <a:ext cx="2895590" cy="4763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ctr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0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 marL="0" marR="0" lvl="0" indent="0" algn="ct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165" y="6247089"/>
            <a:ext cx="2133548" cy="4763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r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000" b="0" i="0" baseline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 marL="0" marR="0" lvl="0" indent="0" algn="r" defTabSz="914583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690D28-73C0-4DF2-BE7F-0F4233744CF3}" type="slidenum">
              <a:rPr kumimoji="1" lang="en-US" altLang="ko-K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pPr marL="0" marR="0" lvl="0" indent="0" algn="r" defTabSz="914583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ko-K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1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1" r:id="rId1"/>
    <p:sldLayoutId id="2147487702" r:id="rId2"/>
    <p:sldLayoutId id="2147487703" r:id="rId3"/>
    <p:sldLayoutId id="2147487704" r:id="rId4"/>
    <p:sldLayoutId id="2147487705" r:id="rId5"/>
    <p:sldLayoutId id="2147487706" r:id="rId6"/>
    <p:sldLayoutId id="2147487707" r:id="rId7"/>
    <p:sldLayoutId id="2147487708" r:id="rId8"/>
    <p:sldLayoutId id="2147487709" r:id="rId9"/>
    <p:sldLayoutId id="2147487710" r:id="rId10"/>
    <p:sldLayoutId id="2147487711" r:id="rId11"/>
    <p:sldLayoutId id="2147487712" r:id="rId12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5pPr>
      <a:lvl6pPr marL="342969" algn="ctr" rtl="0" fontAlgn="base" latinLnBrk="1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6pPr>
      <a:lvl7pPr marL="685937" algn="ctr" rtl="0" fontAlgn="base" latinLnBrk="1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7pPr>
      <a:lvl8pPr marL="1028906" algn="ctr" rtl="0" fontAlgn="base" latinLnBrk="1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8pPr>
      <a:lvl9pPr marL="1371874" algn="ctr" rtl="0" fontAlgn="base" latinLnBrk="1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굴림"/>
          <a:ea typeface="굴림"/>
        </a:defRPr>
      </a:lvl9pPr>
    </p:titleStyle>
    <p:bodyStyle>
      <a:lvl1pPr marL="257226" indent="-257226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324" indent="-214356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421" indent="-17148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390" indent="-17148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359" indent="-17148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6327" indent="-171484" algn="l" rtl="0" fontAlgn="base" latinLnBrk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9296" indent="-171484" algn="l" rtl="0" fontAlgn="base" latinLnBrk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2264" indent="-171484" algn="l" rtl="0" fontAlgn="base" latinLnBrk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5233" indent="-171484" algn="l" rtl="0" fontAlgn="base" latinLnBrk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69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37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06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74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43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11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80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749" algn="l" defTabSz="685937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성경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692150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196975"/>
            <a:ext cx="5976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676400" y="1066800"/>
            <a:ext cx="5715000" cy="0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굴림"/>
              <a:ea typeface="굴림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01" r:id="rId1"/>
    <p:sldLayoutId id="2147487402" r:id="rId2"/>
    <p:sldLayoutId id="2147487403" r:id="rId3"/>
    <p:sldLayoutId id="2147487404" r:id="rId4"/>
    <p:sldLayoutId id="2147487405" r:id="rId5"/>
    <p:sldLayoutId id="2147487406" r:id="rId6"/>
    <p:sldLayoutId id="2147487407" r:id="rId7"/>
    <p:sldLayoutId id="2147487408" r:id="rId8"/>
    <p:sldLayoutId id="2147487409" r:id="rId9"/>
    <p:sldLayoutId id="2147487410" r:id="rId10"/>
    <p:sldLayoutId id="21474874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48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542925" indent="-542925" algn="l" rtl="0" eaLnBrk="0" fontAlgn="base" latinLnBrk="1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&amp;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08063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41605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824038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232025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6892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31464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6036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40608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성경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692150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196975"/>
            <a:ext cx="5976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676400" y="1066800"/>
            <a:ext cx="5715000" cy="0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12" r:id="rId1"/>
    <p:sldLayoutId id="2147487413" r:id="rId2"/>
    <p:sldLayoutId id="2147487414" r:id="rId3"/>
    <p:sldLayoutId id="2147487415" r:id="rId4"/>
    <p:sldLayoutId id="2147487416" r:id="rId5"/>
    <p:sldLayoutId id="2147487417" r:id="rId6"/>
    <p:sldLayoutId id="2147487418" r:id="rId7"/>
    <p:sldLayoutId id="2147487419" r:id="rId8"/>
    <p:sldLayoutId id="2147487420" r:id="rId9"/>
    <p:sldLayoutId id="2147487421" r:id="rId10"/>
    <p:sldLayoutId id="21474874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48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542925" indent="-542925" algn="l" rtl="0" eaLnBrk="0" fontAlgn="base" latinLnBrk="1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&amp;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08063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41605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824038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232025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6892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31464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6036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40608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성경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692150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196975"/>
            <a:ext cx="5976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676400" y="1066800"/>
            <a:ext cx="5715000" cy="0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rgbClr val="000000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23" r:id="rId1"/>
    <p:sldLayoutId id="2147487424" r:id="rId2"/>
    <p:sldLayoutId id="2147487425" r:id="rId3"/>
    <p:sldLayoutId id="2147487426" r:id="rId4"/>
    <p:sldLayoutId id="2147487427" r:id="rId5"/>
    <p:sldLayoutId id="2147487428" r:id="rId6"/>
    <p:sldLayoutId id="2147487429" r:id="rId7"/>
    <p:sldLayoutId id="2147487430" r:id="rId8"/>
    <p:sldLayoutId id="2147487431" r:id="rId9"/>
    <p:sldLayoutId id="2147487432" r:id="rId10"/>
    <p:sldLayoutId id="214748743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48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4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542925" indent="-542925" algn="l" rtl="0" eaLnBrk="0" fontAlgn="base" latinLnBrk="1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&amp;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08063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41605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824038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232025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6892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31464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6036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4060825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717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0A4EFF52-F362-4B7C-816F-83BB69EB1B85}" type="datetimeFigureOut">
              <a:rPr lang="ko-KR" altLang="en-US"/>
              <a:pPr>
                <a:defRPr/>
              </a:pPr>
              <a:t>2025-06-01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13AECF84-F937-4BE4-9DD6-123EFDA33C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4" r:id="rId1"/>
    <p:sldLayoutId id="2147487435" r:id="rId2"/>
    <p:sldLayoutId id="2147487436" r:id="rId3"/>
    <p:sldLayoutId id="2147487437" r:id="rId4"/>
    <p:sldLayoutId id="2147487438" r:id="rId5"/>
    <p:sldLayoutId id="2147487439" r:id="rId6"/>
    <p:sldLayoutId id="2147487440" r:id="rId7"/>
    <p:sldLayoutId id="2147487441" r:id="rId8"/>
    <p:sldLayoutId id="2147487442" r:id="rId9"/>
    <p:sldLayoutId id="2147487443" r:id="rId10"/>
    <p:sldLayoutId id="214748744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8201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9FDD7BF-0161-47C6-8A1E-B26AE21F8EC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56" r:id="rId1"/>
    <p:sldLayoutId id="2147487457" r:id="rId2"/>
    <p:sldLayoutId id="2147487458" r:id="rId3"/>
    <p:sldLayoutId id="2147487459" r:id="rId4"/>
    <p:sldLayoutId id="2147487460" r:id="rId5"/>
    <p:sldLayoutId id="2147487461" r:id="rId6"/>
    <p:sldLayoutId id="2147487462" r:id="rId7"/>
    <p:sldLayoutId id="2147487463" r:id="rId8"/>
    <p:sldLayoutId id="2147487464" r:id="rId9"/>
    <p:sldLayoutId id="2147487465" r:id="rId10"/>
    <p:sldLayoutId id="214748746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9pPr>
      <a:extLst/>
    </p:titleStyle>
    <p:bodyStyle>
      <a:lvl1pPr marL="365125" indent="-255588" algn="l" rtl="0" eaLnBrk="0" fontAlgn="base" latinLnBrk="1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latinLnBrk="1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572ED5-2742-4D6B-BBD3-23FCE93012CD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68" r:id="rId1"/>
    <p:sldLayoutId id="2147487469" r:id="rId2"/>
    <p:sldLayoutId id="2147487470" r:id="rId3"/>
    <p:sldLayoutId id="2147487471" r:id="rId4"/>
    <p:sldLayoutId id="2147487472" r:id="rId5"/>
    <p:sldLayoutId id="2147487473" r:id="rId6"/>
    <p:sldLayoutId id="2147487474" r:id="rId7"/>
    <p:sldLayoutId id="2147487475" r:id="rId8"/>
    <p:sldLayoutId id="2147487476" r:id="rId9"/>
    <p:sldLayoutId id="2147487477" r:id="rId10"/>
    <p:sldLayoutId id="2147487478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774025-F854-428C-A936-3C809FE93D03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80" r:id="rId1"/>
    <p:sldLayoutId id="2147487481" r:id="rId2"/>
    <p:sldLayoutId id="2147487482" r:id="rId3"/>
    <p:sldLayoutId id="2147487483" r:id="rId4"/>
    <p:sldLayoutId id="2147487484" r:id="rId5"/>
    <p:sldLayoutId id="2147487485" r:id="rId6"/>
    <p:sldLayoutId id="2147487486" r:id="rId7"/>
    <p:sldLayoutId id="2147487487" r:id="rId8"/>
    <p:sldLayoutId id="2147487488" r:id="rId9"/>
    <p:sldLayoutId id="2147487489" r:id="rId10"/>
    <p:sldLayoutId id="2147487490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4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0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gif"/><Relationship Id="rId7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40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2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0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40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audio" Target="../media/audio7.wav"/><Relationship Id="rId7" Type="http://schemas.openxmlformats.org/officeDocument/2006/relationships/image" Target="../media/image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40.gif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5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14346" y="500042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6600" b="1" dirty="0" smtClean="0">
                <a:ln w="17780" cmpd="sng">
                  <a:solidFill>
                    <a:srgbClr val="7FD13B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EA157A">
                    <a:lumMod val="75000"/>
                  </a:srgb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주일예배</a:t>
            </a:r>
            <a:endParaRPr kumimoji="0" lang="en-US" altLang="ko-KR" sz="6600" b="1" dirty="0">
              <a:ln w="17780" cmpd="sng">
                <a:solidFill>
                  <a:srgbClr val="7FD13B">
                    <a:tint val="3000"/>
                  </a:srgbClr>
                </a:solidFill>
                <a:prstDash val="solid"/>
                <a:miter lim="800000"/>
              </a:ln>
              <a:solidFill>
                <a:srgbClr val="EA157A">
                  <a:lumMod val="75000"/>
                </a:srgb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3357562"/>
            <a:ext cx="6429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b="1" dirty="0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새 노래로 그를 노래하며</a:t>
            </a:r>
            <a:endParaRPr kumimoji="0" lang="en-US" altLang="ko-KR" sz="3600" b="1" dirty="0" smtClean="0">
              <a:ln w="31550" cmpd="sng">
                <a:gradFill>
                  <a:gsLst>
                    <a:gs pos="25000">
                      <a:srgbClr val="7FD13B">
                        <a:shade val="25000"/>
                        <a:satMod val="190000"/>
                      </a:srgbClr>
                    </a:gs>
                    <a:gs pos="80000">
                      <a:srgbClr val="7FD13B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HY바다M" pitchFamily="18" charset="-127"/>
              <a:ea typeface="HY바다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b="1" dirty="0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즐거운 소리로</a:t>
            </a:r>
            <a:endParaRPr kumimoji="0" lang="en-US" altLang="ko-KR" sz="3600" b="1" dirty="0" smtClean="0">
              <a:ln w="31550" cmpd="sng">
                <a:gradFill>
                  <a:gsLst>
                    <a:gs pos="25000">
                      <a:srgbClr val="7FD13B">
                        <a:shade val="25000"/>
                        <a:satMod val="190000"/>
                      </a:srgbClr>
                    </a:gs>
                    <a:gs pos="80000">
                      <a:srgbClr val="7FD13B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HY바다M" pitchFamily="18" charset="-127"/>
              <a:ea typeface="HY바다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b="1" dirty="0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공교히 </a:t>
            </a:r>
            <a:r>
              <a:rPr kumimoji="0" lang="ko-KR" altLang="en-US" sz="3600" b="1" dirty="0" err="1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연주할찌어다</a:t>
            </a:r>
            <a:endParaRPr kumimoji="0" lang="en-US" altLang="ko-KR" sz="3600" b="1" dirty="0" smtClean="0">
              <a:ln w="31550" cmpd="sng">
                <a:gradFill>
                  <a:gsLst>
                    <a:gs pos="25000">
                      <a:srgbClr val="7FD13B">
                        <a:shade val="25000"/>
                        <a:satMod val="190000"/>
                      </a:srgbClr>
                    </a:gs>
                    <a:gs pos="80000">
                      <a:srgbClr val="7FD13B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HY바다M" pitchFamily="18" charset="-127"/>
              <a:ea typeface="HY바다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600" b="1" dirty="0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시편 </a:t>
            </a:r>
            <a:r>
              <a:rPr kumimoji="0" lang="en-US" altLang="ko-KR" sz="3600" b="1" dirty="0" smtClean="0">
                <a:ln w="31550" cmpd="sng">
                  <a:gradFill>
                    <a:gsLst>
                      <a:gs pos="25000">
                        <a:srgbClr val="7FD13B">
                          <a:shade val="25000"/>
                          <a:satMod val="190000"/>
                        </a:srgbClr>
                      </a:gs>
                      <a:gs pos="80000">
                        <a:srgbClr val="7FD13B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HY바다M" pitchFamily="18" charset="-127"/>
                <a:ea typeface="HY바다M" pitchFamily="18" charset="-127"/>
              </a:rPr>
              <a:t>33;3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1"/>
                            </p:stCondLst>
                            <p:childTnLst>
                              <p:par>
                                <p:cTn id="9" presetID="24" presetClass="entr" presetSubtype="0" fill="hold" grpId="1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1"/>
                            </p:stCondLst>
                            <p:childTnLst>
                              <p:par>
                                <p:cTn id="13" presetID="24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1"/>
                            </p:stCondLst>
                            <p:childTnLst>
                              <p:par>
                                <p:cTn id="17" presetID="24" presetClass="entr" presetSubtype="0" fill="hold" grpId="3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1"/>
                            </p:stCondLst>
                            <p:childTnLst>
                              <p:par>
                                <p:cTn id="21" presetID="24" presetClass="entr" presetSubtype="0" fill="hold" grpId="4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1"/>
                            </p:stCondLst>
                            <p:childTnLst>
                              <p:par>
                                <p:cTn id="25" presetID="2" presetClass="entr" presetSubtype="4" repeatCount="3000" fill="hold" grpId="5" nodeType="afterEffect">
                                  <p:stCondLst>
                                    <p:cond delay="5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1"/>
                            </p:stCondLst>
                            <p:childTnLst>
                              <p:par>
                                <p:cTn id="30" presetID="21" presetClass="entr" presetSubtype="4" repeatCount="4000" fill="remove" grpId="6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9217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9219" name="모서리가 둥근 직사각형 9218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9220" name="모서리가 둥근 직사각형 9219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9221" name="모서리가 둥근 직사각형 9220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32039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0241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10243" name="모서리가 둥근 직사각형 10242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10244" name="모서리가 둥근 직사각형 10243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10245" name="모서리가 둥근 직사각형 10244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16983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970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606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257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549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750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851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720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08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2FCDE-95FA-7865-76A2-C545A2A8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73" y="947196"/>
            <a:ext cx="6683765" cy="567914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ko-KR" altLang="en-US" dirty="0"/>
              <a:t>사도신경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0E36C8A-9D78-5715-4071-C78FE1350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83" y="1535787"/>
            <a:ext cx="8876945" cy="442848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나는 전능하신 아버지 하나님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천지의 창조주를 믿습니다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나는 그의 유일하신 아들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우리 주 예수 그리스도를 믿습니다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그는 성령으로 잉태되어 동정녀 마리아에게서 나시고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본디오</a:t>
            </a: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 빌라도에게 고난을 받아 십자가에 못 박혀 죽으시고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장사된 지 사흘만에 죽은 자 가운데서 다시 살아나셨으며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하늘에 오르시어 전능하신 아버지 하나님 우편에 앉아 계시다가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거기로 부터 살아있는 자와 죽은 자를 심판하러 오십니다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나는 성령을 믿으며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거룩한 공교회와 성도의 교제와</a:t>
            </a:r>
            <a:b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죄를 용서 받는 것과 몸의 부활과 영생을 믿습니다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아멘</a:t>
            </a:r>
            <a:r>
              <a:rPr lang="en-US" altLang="ko-KR" sz="21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ko-KR" altLang="en-US" sz="21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ko-KR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marL="0" indent="0" algn="ctr">
              <a:buNone/>
            </a:pPr>
            <a:endParaRPr lang="ko-KR" altLang="en-US" sz="2100" dirty="0"/>
          </a:p>
        </p:txBody>
      </p:sp>
    </p:spTree>
    <p:extLst>
      <p:ext uri="{BB962C8B-B14F-4D97-AF65-F5344CB8AC3E}">
        <p14:creationId xmlns:p14="http://schemas.microsoft.com/office/powerpoint/2010/main" val="39700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404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320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27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50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15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794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291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820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5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2049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2051" name="모서리가 둥근 직사각형 2050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2052" name="모서리가 둥근 직사각형 2051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2053" name="모서리가 둥근 직사각형 2052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8745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554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66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288"/>
            <a:ext cx="9144000" cy="68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83649" name="_x65626640" descr="EMB0000149c4c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0"/>
          <p:cNvSpPr>
            <a:spLocks/>
          </p:cNvSpPr>
          <p:nvPr/>
        </p:nvSpPr>
        <p:spPr bwMode="auto">
          <a:xfrm>
            <a:off x="0" y="0"/>
            <a:ext cx="857250" cy="6858000"/>
          </a:xfrm>
          <a:custGeom>
            <a:avLst/>
            <a:gdLst>
              <a:gd name="T0" fmla="*/ 2147483647 w 544"/>
              <a:gd name="T1" fmla="*/ 0 h 4354"/>
              <a:gd name="T2" fmla="*/ 2147483647 w 544"/>
              <a:gd name="T3" fmla="*/ 2147483647 h 4354"/>
              <a:gd name="T4" fmla="*/ 0 w 544"/>
              <a:gd name="T5" fmla="*/ 2147483647 h 4354"/>
              <a:gd name="T6" fmla="*/ 0 w 544"/>
              <a:gd name="T7" fmla="*/ 0 h 4354"/>
              <a:gd name="T8" fmla="*/ 2147483647 w 544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4354"/>
              <a:gd name="T17" fmla="*/ 544 w 544"/>
              <a:gd name="T18" fmla="*/ 4354 h 4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4354">
                <a:moveTo>
                  <a:pt x="544" y="0"/>
                </a:moveTo>
                <a:lnTo>
                  <a:pt x="544" y="4354"/>
                </a:lnTo>
                <a:lnTo>
                  <a:pt x="0" y="4354"/>
                </a:lnTo>
                <a:lnTo>
                  <a:pt x="0" y="0"/>
                </a:lnTo>
                <a:lnTo>
                  <a:pt x="54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747" name="Freeform 11"/>
          <p:cNvSpPr>
            <a:spLocks/>
          </p:cNvSpPr>
          <p:nvPr/>
        </p:nvSpPr>
        <p:spPr bwMode="auto">
          <a:xfrm>
            <a:off x="8501063" y="0"/>
            <a:ext cx="642937" cy="6858000"/>
          </a:xfrm>
          <a:custGeom>
            <a:avLst/>
            <a:gdLst>
              <a:gd name="T0" fmla="*/ 2147483647 w 408"/>
              <a:gd name="T1" fmla="*/ 0 h 4354"/>
              <a:gd name="T2" fmla="*/ 0 w 408"/>
              <a:gd name="T3" fmla="*/ 2147483647 h 4354"/>
              <a:gd name="T4" fmla="*/ 2147483647 w 408"/>
              <a:gd name="T5" fmla="*/ 2147483647 h 4354"/>
              <a:gd name="T6" fmla="*/ 2147483647 w 408"/>
              <a:gd name="T7" fmla="*/ 0 h 4354"/>
              <a:gd name="T8" fmla="*/ 2147483647 w 408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8"/>
              <a:gd name="T16" fmla="*/ 0 h 4354"/>
              <a:gd name="T17" fmla="*/ 408 w 408"/>
              <a:gd name="T18" fmla="*/ 4354 h 43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8" h="4354">
                <a:moveTo>
                  <a:pt x="45" y="0"/>
                </a:moveTo>
                <a:lnTo>
                  <a:pt x="0" y="4354"/>
                </a:lnTo>
                <a:lnTo>
                  <a:pt x="408" y="4354"/>
                </a:lnTo>
                <a:lnTo>
                  <a:pt x="408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571604" y="857232"/>
            <a:ext cx="285752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6000" b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휴먼편지체" pitchFamily="18" charset="-127"/>
                <a:ea typeface="휴먼편지체" pitchFamily="18" charset="-127"/>
              </a:rPr>
              <a:t>봉    헌</a:t>
            </a:r>
          </a:p>
        </p:txBody>
      </p:sp>
      <p:pic>
        <p:nvPicPr>
          <p:cNvPr id="31749" name="그림 10" descr="그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0"/>
            <a:ext cx="771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0" name="그룹 19"/>
          <p:cNvGrpSpPr>
            <a:grpSpLocks/>
          </p:cNvGrpSpPr>
          <p:nvPr/>
        </p:nvGrpSpPr>
        <p:grpSpPr bwMode="auto">
          <a:xfrm>
            <a:off x="1357313" y="714375"/>
            <a:ext cx="3500437" cy="1857375"/>
            <a:chOff x="1214414" y="285728"/>
            <a:chExt cx="3500462" cy="1857388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214414" y="285728"/>
              <a:ext cx="3000396" cy="185738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714612" y="642919"/>
              <a:ext cx="2000264" cy="150019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1" name="오각형 20"/>
          <p:cNvSpPr/>
          <p:nvPr/>
        </p:nvSpPr>
        <p:spPr>
          <a:xfrm>
            <a:off x="5072066" y="4572008"/>
            <a:ext cx="3357586" cy="1571636"/>
          </a:xfrm>
          <a:prstGeom prst="homePlate">
            <a:avLst>
              <a:gd name="adj" fmla="val 19440"/>
            </a:avLst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성령을 받음</a:t>
            </a:r>
          </a:p>
        </p:txBody>
      </p:sp>
      <p:sp>
        <p:nvSpPr>
          <p:cNvPr id="31752" name="TextBox 11"/>
          <p:cNvSpPr txBox="1">
            <a:spLocks noChangeArrowheads="1"/>
          </p:cNvSpPr>
          <p:nvPr/>
        </p:nvSpPr>
        <p:spPr bwMode="auto">
          <a:xfrm>
            <a:off x="1785938" y="857250"/>
            <a:ext cx="2428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6000" b="1" dirty="0">
                <a:solidFill>
                  <a:schemeClr val="bg1"/>
                </a:solidFill>
                <a:latin typeface="휴먼편지체" pitchFamily="18" charset="-127"/>
                <a:ea typeface="휴먼편지체" pitchFamily="18" charset="-127"/>
              </a:rPr>
              <a:t>설   교</a:t>
            </a:r>
            <a:endParaRPr lang="en-US" altLang="ko-KR" sz="6000" b="1" dirty="0">
              <a:solidFill>
                <a:schemeClr val="bg1"/>
              </a:solidFill>
              <a:latin typeface="휴먼편지체" pitchFamily="18" charset="-127"/>
              <a:ea typeface="휴먼편지체" pitchFamily="18" charset="-127"/>
            </a:endParaRPr>
          </a:p>
          <a:p>
            <a:pPr algn="ctr"/>
            <a:r>
              <a:rPr lang="ko-KR" altLang="en-US" sz="2000" b="1" dirty="0" smtClean="0">
                <a:solidFill>
                  <a:schemeClr val="bg1"/>
                </a:solidFill>
                <a:latin typeface="휴먼편지체" pitchFamily="18" charset="-127"/>
                <a:ea typeface="휴먼편지체" pitchFamily="18" charset="-127"/>
              </a:rPr>
              <a:t>성령 강림주일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7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00232" y="0"/>
            <a:ext cx="68580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 smtClean="0">
                <a:solidFill>
                  <a:srgbClr val="2D2DB9"/>
                </a:solidFill>
                <a:latin typeface="HY견고딕" pitchFamily="18" charset="-127"/>
                <a:ea typeface="HY견고딕" pitchFamily="18" charset="-127"/>
              </a:rPr>
              <a:t>중심진리 모음</a:t>
            </a:r>
            <a:endParaRPr lang="en-US" altLang="ko-KR" sz="2800" dirty="0" smtClean="0">
              <a:solidFill>
                <a:srgbClr val="000000"/>
              </a:solidFill>
              <a:latin typeface="HY강B" pitchFamily="18" charset="-127"/>
              <a:ea typeface="HY강B" pitchFamily="18" charset="-127"/>
            </a:endParaRPr>
          </a:p>
          <a:p>
            <a:pPr algn="just"/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1. </a:t>
            </a:r>
            <a:r>
              <a:rPr lang="ko-KR" altLang="en-US" sz="3200" dirty="0" err="1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에스겔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선지자는 주님께서 이스라엘 족속을 정결케 하시고 백성으로 삼아주실 것임을 전했다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.(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겔 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36:22-28)</a:t>
            </a:r>
          </a:p>
          <a:p>
            <a:pPr algn="just"/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2. 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오순절에 성령이 임하자 사도들은 각 나라의 방언으로 말하게 되었으며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베드로는 성령과 구원에 대하여 설교했다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.(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행 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2:1-21)</a:t>
            </a:r>
          </a:p>
          <a:p>
            <a:pPr algn="just"/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3. 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예수님께서 사람들이 성령을 받게 될 것임을 말씀하시자 무리 가운데 예수님께서 그리스도이신지 여부에 대해 분열이 일어났다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.(</a:t>
            </a:r>
            <a:r>
              <a:rPr lang="ko-KR" altLang="en-US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요 </a:t>
            </a:r>
            <a:r>
              <a:rPr lang="en-US" altLang="ko-KR" sz="3200" dirty="0" smtClean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7:37-44)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771800" y="2564904"/>
            <a:ext cx="61926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ko-KR" altLang="en-US" sz="2800" dirty="0" smtClean="0">
              <a:solidFill>
                <a:srgbClr val="FFFFFF"/>
              </a:solidFill>
              <a:latin typeface="HY엽서L" pitchFamily="18" charset="-127"/>
              <a:ea typeface="HY엽서L" pitchFamily="18" charset="-127"/>
            </a:endParaRPr>
          </a:p>
          <a:p>
            <a:pPr algn="r"/>
            <a:r>
              <a:rPr lang="ko-KR" altLang="en-US" sz="4000" b="1" dirty="0" smtClean="0">
                <a:solidFill>
                  <a:srgbClr val="FFFFFF"/>
                </a:solidFill>
                <a:latin typeface="HY엽서L" pitchFamily="18" charset="-127"/>
                <a:ea typeface="HY엽서L" pitchFamily="18" charset="-127"/>
              </a:rPr>
              <a:t>성령을 받은 사람은 </a:t>
            </a:r>
            <a:endParaRPr lang="en-US" altLang="ko-KR" sz="4000" b="1" dirty="0" smtClean="0">
              <a:solidFill>
                <a:srgbClr val="FFFFFF"/>
              </a:solidFill>
              <a:latin typeface="HY엽서L" pitchFamily="18" charset="-127"/>
              <a:ea typeface="HY엽서L" pitchFamily="18" charset="-127"/>
            </a:endParaRPr>
          </a:p>
          <a:p>
            <a:pPr algn="r"/>
            <a:r>
              <a:rPr lang="ko-KR" altLang="en-US" sz="4000" b="1" dirty="0" smtClean="0">
                <a:solidFill>
                  <a:srgbClr val="FFFFFF"/>
                </a:solidFill>
                <a:latin typeface="HY엽서L" pitchFamily="18" charset="-127"/>
                <a:ea typeface="HY엽서L" pitchFamily="18" charset="-127"/>
              </a:rPr>
              <a:t>능력을 받고 </a:t>
            </a:r>
            <a:endParaRPr lang="en-US" altLang="ko-KR" sz="4000" b="1" dirty="0" smtClean="0">
              <a:solidFill>
                <a:srgbClr val="FFFFFF"/>
              </a:solidFill>
              <a:latin typeface="HY엽서L" pitchFamily="18" charset="-127"/>
              <a:ea typeface="HY엽서L" pitchFamily="18" charset="-127"/>
            </a:endParaRPr>
          </a:p>
          <a:p>
            <a:pPr algn="r"/>
            <a:r>
              <a:rPr lang="ko-KR" altLang="en-US" sz="4000" b="1" dirty="0" smtClean="0">
                <a:solidFill>
                  <a:srgbClr val="FFFFFF"/>
                </a:solidFill>
                <a:latin typeface="HY엽서L" pitchFamily="18" charset="-127"/>
                <a:ea typeface="HY엽서L" pitchFamily="18" charset="-127"/>
              </a:rPr>
              <a:t>정결하게 되고 </a:t>
            </a:r>
            <a:endParaRPr lang="en-US" altLang="ko-KR" sz="4000" b="1" dirty="0" smtClean="0">
              <a:solidFill>
                <a:srgbClr val="FFFFFF"/>
              </a:solidFill>
              <a:latin typeface="HY엽서L" pitchFamily="18" charset="-127"/>
              <a:ea typeface="HY엽서L" pitchFamily="18" charset="-127"/>
            </a:endParaRPr>
          </a:p>
          <a:p>
            <a:pPr algn="r"/>
            <a:r>
              <a:rPr lang="ko-KR" altLang="en-US" sz="4000" b="1" dirty="0" smtClean="0">
                <a:solidFill>
                  <a:srgbClr val="FFFFFF"/>
                </a:solidFill>
                <a:latin typeface="HY엽서L" pitchFamily="18" charset="-127"/>
                <a:ea typeface="HY엽서L" pitchFamily="18" charset="-127"/>
              </a:rPr>
              <a:t>생수가 넘칩니다</a:t>
            </a:r>
            <a:r>
              <a:rPr lang="en-US" altLang="ko-KR" sz="4000" b="1" dirty="0" smtClean="0">
                <a:solidFill>
                  <a:srgbClr val="FFFFFF"/>
                </a:solidFill>
                <a:latin typeface="HY엽서L" pitchFamily="18" charset="-127"/>
                <a:ea typeface="HY엽서L" pitchFamily="18" charset="-127"/>
              </a:rPr>
              <a:t>.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103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2.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정결하게 됩니다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겔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36:22-28)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3.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생수가 넘칩니다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요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7:37-44)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    </a:t>
            </a:r>
            <a:r>
              <a:rPr lang="ko-KR" altLang="en-US" sz="5400" b="1" dirty="0" smtClean="0">
                <a:latin typeface="Verdana" pitchFamily="34" charset="0"/>
                <a:ea typeface="맑은 고딕" pitchFamily="50" charset="-127"/>
              </a:rPr>
              <a:t>성령을 받음</a:t>
            </a:r>
            <a:endParaRPr lang="ko-KR" altLang="en-US" sz="40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endParaRPr lang="ko-KR" altLang="en-US" sz="40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endParaRPr lang="en-US" altLang="ko-KR" sz="40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endParaRPr lang="en-US" altLang="ko-KR" sz="40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40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</a:t>
            </a:r>
            <a:endParaRPr lang="ko-KR" altLang="en-US" sz="4000" b="1" dirty="0" smtClean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914400" indent="-914400" algn="just"/>
            <a:endParaRPr lang="ko-KR" altLang="en-US" sz="4000" b="1" dirty="0" smtClean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914400" indent="-914400" algn="just"/>
            <a:endParaRPr lang="ko-KR" altLang="en-US" sz="4000" b="1" dirty="0" smtClean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914400" indent="-914400" algn="just"/>
            <a:endParaRPr lang="en-US" altLang="ko-KR" sz="40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uiExpan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b3aUd0151j0vj4lqtu8i2_abgdm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2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073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3075" name="모서리가 둥근 직사각형 3074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3076" name="모서리가 둥근 직사각형 3075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3077" name="모서리가 둥근 직사각형 3076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35921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F836A7A-82E1-B97C-E8A5-A9958DBD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8" y="855921"/>
            <a:ext cx="8739963" cy="51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6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2525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오순절이 되어서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그들은 모두 한 곳에 모여 있었다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2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 때에 갑자기 하늘에서 세찬 바람이 부는 듯한 소리가 나더니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그들이 앉아 있는 온 집안을 가득 채웠다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79098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3 </a:t>
            </a: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그리고 불길이 솟아오를 때 혓바닥처럼 갈라지는 것 같은 혀들이 그들에게 나타나더니</a:t>
            </a:r>
            <a:r>
              <a:rPr kumimoji="0" lang="en-US" altLang="ko-KR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각 사람 위에 내려앉았다</a:t>
            </a:r>
            <a:r>
              <a:rPr kumimoji="0" lang="en-US" altLang="ko-KR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4 </a:t>
            </a: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그들은 모두 성령으로 충만하게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되어서</a:t>
            </a:r>
            <a:r>
              <a:rPr kumimoji="0" lang="en-US" altLang="ko-KR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성령이 시키시는 대로</a:t>
            </a:r>
            <a:r>
              <a:rPr kumimoji="0" lang="en-US" altLang="ko-KR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각각 방언으로 말하기 시작하였다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endParaRPr kumimoji="0" lang="en-US" altLang="ko-KR" sz="4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5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예루살렘에는 경건한 유대 사람이 세계 각국에서 와서 살고 있었다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6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그런데 이런 말소리가 나니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많은 사람이 모여와서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각각 자기네 지방 말로 제자들이 말하는 것을 듣고서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어리둥절하였다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사도행전 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2:1-21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749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7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그들은 놀라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신기하게 여기면서 말하였다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보시오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말하고 있는 이 사람들은 모두 </a:t>
            </a:r>
            <a:r>
              <a:rPr kumimoji="0" lang="ko-KR" alt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갈릴리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사람이 아니오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? </a:t>
            </a: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8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그런데 우리 모두가 저마다 태어난 지방의 말로 듣고 있으니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어찌 된 일이오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?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9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우리는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바대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사람과 메대 사람과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엘람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사람이고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메소포타미아와 유대와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갑바도기아와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본도와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아시아와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10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브루기아와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밤빌리아와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이집트와 </a:t>
            </a:r>
            <a:r>
              <a:rPr kumimoji="0" lang="ko-KR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구레네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근처 리비아의 여러 지역에 사는 사람이고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또 나그네로 머물고 있는 로마 사람과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사도행전 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2:1-21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견고딕"/>
              <a:ea typeface="HY견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1120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43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11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유대 사람과 유대교에 개종한 사람과 크레타 사람과 아라비아 사람인데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우리는 저들이 하나님의 큰 일들을 방언으로 말하는 것을 듣고 있소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." </a:t>
            </a: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12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사람들은 모두 놀라 어쩔 줄 몰라서 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"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이게 도대체 어찌 된 일이오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?"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하면서 서로 말하였다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13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그런데 더러는 조롱하면서 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"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그들이 새 술에 취하였다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"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하고 말하는 사람도 있었다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14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베드로가 열한 사도와 함께 일어나서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목소리를 높여서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그들에게 엄숙하게 말하였다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유대 사람들과 모든 예루살렘 주민 여러분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이것을 아시기 바랍니다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내 말에 귀를 기울이십시오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15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지금은 아침 아홉 시입니다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그러니 이 사람들은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여러분이 생각하듯이 술에 취한 것이 아닙니다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16 </a:t>
            </a:r>
            <a:r>
              <a:rPr kumimoji="0" lang="ko-KR" altLang="en-US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이 일은 하나님께서 예언자 요엘을 시켜서 말씀하신 대로 된 것입니다</a:t>
            </a:r>
            <a:r>
              <a:rPr kumimoji="0" lang="en-US" altLang="ko-KR" sz="4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4097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4099" name="모서리가 둥근 직사각형 4098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4100" name="모서리가 둥근 직사각형 4099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4101" name="모서리가 둥근 직사각형 4100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30059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</a:p>
          <a:p>
            <a:pPr>
              <a:defRPr/>
            </a:pP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17 '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하나님께서 말씀하신다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마지막 날에 나는 내 영을 모든 사람에게 부어 주겠다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너희의 아들들과 너희의 딸들은 예언을 하고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너희의 젊은이들은 환상을 보고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너희의 늙은이들은 꿈을 꿀 것이다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18 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 날에 나는 내 영을 내 </a:t>
            </a:r>
            <a:r>
              <a:rPr kumimoji="0" lang="ko-KR" altLang="en-US" sz="4200" b="1" dirty="0" err="1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남종들과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내 여종들에게도 부어 주겠으니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그들도 예언을 할 것이다</a:t>
            </a:r>
            <a:r>
              <a:rPr kumimoji="0" lang="en-US" altLang="ko-KR" sz="4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6171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</a:p>
          <a:p>
            <a:pPr>
              <a:defRPr/>
            </a:pP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19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또 나는 위로 하늘에 놀라운 일을 나타내고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아래로 땅에 징조를 나타낼 것이니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곧 피와 불과 자욱한 연기이다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20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주님의 크고 영화로운 날이 오기 전에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해는 변해서 어두움이 되고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달은 변해서 피가 될 것이다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21 </a:t>
            </a:r>
            <a:r>
              <a:rPr kumimoji="0" lang="ko-KR" altLang="en-US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그러나 주님의 이름을 부르는 사람은 구원을 얻을 것이다</a:t>
            </a:r>
            <a:r>
              <a:rPr kumimoji="0" lang="en-US" altLang="ko-KR" sz="44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.'</a:t>
            </a:r>
            <a:endParaRPr lang="ko-KR" alt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76200" y="76200"/>
            <a:ext cx="5943600" cy="91440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>
            <a:outerShdw dist="45791" dir="3378596" algn="ctr" rotWithShape="0">
              <a:srgbClr val="FFFF00"/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 </a:t>
            </a:r>
            <a:r>
              <a:rPr lang="ko-KR" altLang="en-US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부활하신 예수님께서 마지막으로 </a:t>
            </a:r>
          </a:p>
          <a:p>
            <a:pPr algn="ctr"/>
            <a:r>
              <a:rPr lang="ko-KR" altLang="en-US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제자들에게 말씀하셨어요</a:t>
            </a:r>
            <a:r>
              <a:rPr lang="en-US" altLang="ko-KR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  <p:sp>
        <p:nvSpPr>
          <p:cNvPr id="4158" name="AutoShape 62"/>
          <p:cNvSpPr>
            <a:spLocks noChangeArrowheads="1"/>
          </p:cNvSpPr>
          <p:nvPr/>
        </p:nvSpPr>
        <p:spPr bwMode="auto">
          <a:xfrm>
            <a:off x="5638800" y="685800"/>
            <a:ext cx="3124200" cy="1600200"/>
          </a:xfrm>
          <a:prstGeom prst="wedgeRoundRectCallout">
            <a:avLst>
              <a:gd name="adj1" fmla="val -62806"/>
              <a:gd name="adj2" fmla="val 55755"/>
              <a:gd name="adj3" fmla="val 16667"/>
            </a:avLst>
          </a:prstGeom>
          <a:gradFill rotWithShape="0">
            <a:gsLst>
              <a:gs pos="0">
                <a:srgbClr val="FFCCFF">
                  <a:gamma/>
                  <a:tint val="0"/>
                  <a:invGamma/>
                </a:srgbClr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0000"/>
            </a:solidFill>
            <a:miter lim="800000"/>
            <a:headEnd/>
            <a:tailEnd/>
          </a:ln>
          <a:effectLst>
            <a:outerShdw dist="91581" dir="18221404" algn="ctr" rotWithShape="0">
              <a:srgbClr val="FF6600"/>
            </a:outerShdw>
          </a:effec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ko-KR" altLang="en-US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모여서 열심히 </a:t>
            </a:r>
          </a:p>
          <a:p>
            <a:pPr algn="ctr">
              <a:lnSpc>
                <a:spcPct val="80000"/>
              </a:lnSpc>
            </a:pPr>
            <a:r>
              <a:rPr lang="ko-KR" altLang="en-US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기도하라 </a:t>
            </a:r>
            <a:r>
              <a:rPr lang="en-US" altLang="ko-KR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</a:p>
          <a:p>
            <a:pPr algn="ctr">
              <a:lnSpc>
                <a:spcPct val="80000"/>
              </a:lnSpc>
            </a:pPr>
            <a:r>
              <a:rPr lang="ko-KR" altLang="en-US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내가 너희에게 </a:t>
            </a:r>
          </a:p>
          <a:p>
            <a:pPr algn="ctr">
              <a:lnSpc>
                <a:spcPct val="80000"/>
              </a:lnSpc>
            </a:pPr>
            <a:r>
              <a:rPr lang="ko-KR" altLang="en-US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성령을 보내주겠다</a:t>
            </a:r>
            <a:r>
              <a:rPr lang="en-US" altLang="ko-KR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! </a:t>
            </a:r>
          </a:p>
        </p:txBody>
      </p:sp>
      <p:pic>
        <p:nvPicPr>
          <p:cNvPr id="4160" name="Picture 64" descr="화살표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  <p:sndAc>
      <p:stSnd loop="1">
        <p:snd r:embed="rId2" name="삽입21-3(4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  <p:bldP spid="4158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100000">
              <a:srgbClr val="0099FF">
                <a:gamma/>
                <a:tint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55" name="Picture 43" descr="23-광채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3114675" cy="5257800"/>
          </a:xfrm>
          <a:prstGeom prst="rect">
            <a:avLst/>
          </a:prstGeom>
          <a:noFill/>
        </p:spPr>
      </p:pic>
      <p:pic>
        <p:nvPicPr>
          <p:cNvPr id="115750" name="Picture 38" descr="23-제자들-승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</p:spPr>
      </p:pic>
      <p:pic>
        <p:nvPicPr>
          <p:cNvPr id="115757" name="Picture 45" descr="예수님 승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00400" cy="4537075"/>
          </a:xfrm>
          <a:prstGeom prst="rect">
            <a:avLst/>
          </a:prstGeom>
          <a:noFill/>
        </p:spPr>
      </p:pic>
      <p:sp>
        <p:nvSpPr>
          <p:cNvPr id="115758" name="AutoShape 46"/>
          <p:cNvSpPr>
            <a:spLocks noChangeArrowheads="1"/>
          </p:cNvSpPr>
          <p:nvPr/>
        </p:nvSpPr>
        <p:spPr bwMode="auto">
          <a:xfrm>
            <a:off x="5029200" y="914400"/>
            <a:ext cx="3124200" cy="1219200"/>
          </a:xfrm>
          <a:prstGeom prst="wedgeRoundRectCallout">
            <a:avLst>
              <a:gd name="adj1" fmla="val -112194"/>
              <a:gd name="adj2" fmla="val -36199"/>
              <a:gd name="adj3" fmla="val 16667"/>
            </a:avLst>
          </a:prstGeom>
          <a:gradFill rotWithShape="0">
            <a:gsLst>
              <a:gs pos="0">
                <a:srgbClr val="FFCCFF">
                  <a:gamma/>
                  <a:tint val="0"/>
                  <a:invGamma/>
                </a:srgbClr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0000"/>
            </a:solidFill>
            <a:miter lim="800000"/>
            <a:headEnd/>
            <a:tailEnd/>
          </a:ln>
          <a:effectLst>
            <a:outerShdw dist="53882" dir="2700000" algn="ctr" rotWithShape="0">
              <a:srgbClr val="FFFF00"/>
            </a:outerShdw>
          </a:effectLst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ko-KR" altLang="en-US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그리고 세상 모든 사람들을 전도하라</a:t>
            </a:r>
            <a:r>
              <a:rPr lang="en-US" altLang="ko-KR" sz="300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</a:p>
        </p:txBody>
      </p:sp>
      <p:pic>
        <p:nvPicPr>
          <p:cNvPr id="115759" name="Picture 47" descr="화살표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random/>
    <p:sndAc>
      <p:stSnd loop="1">
        <p:snd r:embed="rId2" name="공포분위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15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15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15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58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100000">
              <a:srgbClr val="0099FF">
                <a:gamma/>
                <a:tint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23-광채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3114675" cy="5257800"/>
          </a:xfrm>
          <a:prstGeom prst="rect">
            <a:avLst/>
          </a:prstGeom>
          <a:noFill/>
        </p:spPr>
      </p:pic>
      <p:pic>
        <p:nvPicPr>
          <p:cNvPr id="179204" name="Picture 4" descr="예수님 승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-1963738"/>
            <a:ext cx="2209800" cy="3411538"/>
          </a:xfrm>
          <a:prstGeom prst="rect">
            <a:avLst/>
          </a:prstGeom>
          <a:noFill/>
        </p:spPr>
      </p:pic>
      <p:pic>
        <p:nvPicPr>
          <p:cNvPr id="179206" name="Picture 6" descr="구름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09600"/>
            <a:ext cx="4572000" cy="2057400"/>
          </a:xfrm>
          <a:prstGeom prst="rect">
            <a:avLst/>
          </a:prstGeom>
          <a:noFill/>
        </p:spPr>
      </p:pic>
      <p:sp>
        <p:nvSpPr>
          <p:cNvPr id="179207" name="AutoShape 7"/>
          <p:cNvSpPr>
            <a:spLocks noChangeArrowheads="1"/>
          </p:cNvSpPr>
          <p:nvPr/>
        </p:nvSpPr>
        <p:spPr bwMode="auto">
          <a:xfrm>
            <a:off x="3200400" y="0"/>
            <a:ext cx="5943600" cy="106680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>
            <a:outerShdw dist="45791" dir="3378596" algn="ctr" rotWithShape="0">
              <a:srgbClr val="FFFF00"/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 </a:t>
            </a:r>
            <a:r>
              <a:rPr lang="ko-KR" altLang="en-US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예수님은 많은 사람들이 보는 데서 </a:t>
            </a:r>
          </a:p>
          <a:p>
            <a:pPr algn="ctr"/>
            <a:r>
              <a:rPr lang="ko-KR" altLang="en-US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하늘로 올라가셨어요</a:t>
            </a:r>
            <a:r>
              <a:rPr lang="en-US" altLang="ko-KR" sz="30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  <p:pic>
        <p:nvPicPr>
          <p:cNvPr id="179210" name="Picture 10" descr="23-가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705100"/>
            <a:ext cx="2362200" cy="3924300"/>
          </a:xfrm>
          <a:prstGeom prst="rect">
            <a:avLst/>
          </a:prstGeom>
          <a:noFill/>
        </p:spPr>
      </p:pic>
      <p:pic>
        <p:nvPicPr>
          <p:cNvPr id="179211" name="Picture 11" descr="23-광채g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667000"/>
            <a:ext cx="2667000" cy="3003550"/>
          </a:xfrm>
          <a:prstGeom prst="rect">
            <a:avLst/>
          </a:prstGeom>
          <a:noFill/>
        </p:spPr>
      </p:pic>
      <p:pic>
        <p:nvPicPr>
          <p:cNvPr id="179205" name="Picture 5" descr="23-제자들-승천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</p:spPr>
      </p:pic>
    </p:spTree>
  </p:cSld>
  <p:clrMapOvr>
    <a:masterClrMapping/>
  </p:clrMapOvr>
  <p:transition advTm="1000">
    <p:random/>
    <p:sndAc>
      <p:stSnd loop="1">
        <p:snd r:embed="rId2" name="공포분위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100000">
              <a:srgbClr val="0099FF">
                <a:gamma/>
                <a:tint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23-광채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3114675" cy="5257800"/>
          </a:xfrm>
          <a:prstGeom prst="rect">
            <a:avLst/>
          </a:prstGeom>
          <a:noFill/>
        </p:spPr>
      </p:pic>
      <p:sp>
        <p:nvSpPr>
          <p:cNvPr id="193539" name="AutoShape 3"/>
          <p:cNvSpPr>
            <a:spLocks noChangeArrowheads="1"/>
          </p:cNvSpPr>
          <p:nvPr/>
        </p:nvSpPr>
        <p:spPr bwMode="auto">
          <a:xfrm>
            <a:off x="5943600" y="1524000"/>
            <a:ext cx="3124200" cy="160020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>
            <a:outerShdw dist="45791" dir="3378596" algn="ctr" rotWithShape="0">
              <a:srgbClr val="FFFF00"/>
            </a:outerShdw>
          </a:effectLst>
        </p:spPr>
        <p:txBody>
          <a:bodyPr wrap="none" anchor="ctr"/>
          <a:lstStyle/>
          <a:p>
            <a:pPr algn="r"/>
            <a:r>
              <a:rPr lang="en-US" altLang="ko-KR" sz="3000" b="1" smtClean="0">
                <a:solidFill>
                  <a:srgbClr val="A50021"/>
                </a:solidFill>
                <a:latin typeface="HY엽서L" pitchFamily="18" charset="-127"/>
                <a:ea typeface="HY엽서L" pitchFamily="18" charset="-127"/>
              </a:rPr>
              <a:t> </a:t>
            </a:r>
            <a:r>
              <a:rPr lang="ko-KR" altLang="en-US" sz="3000" b="1" smtClean="0">
                <a:solidFill>
                  <a:srgbClr val="A50021"/>
                </a:solidFill>
                <a:latin typeface="HY엽서L" pitchFamily="18" charset="-127"/>
                <a:ea typeface="HY엽서L" pitchFamily="18" charset="-127"/>
              </a:rPr>
              <a:t>나중에는 </a:t>
            </a:r>
          </a:p>
          <a:p>
            <a:pPr algn="r"/>
            <a:r>
              <a:rPr lang="ko-KR" altLang="en-US" sz="3000" b="1" smtClean="0">
                <a:solidFill>
                  <a:srgbClr val="A50021"/>
                </a:solidFill>
                <a:latin typeface="HY엽서L" pitchFamily="18" charset="-127"/>
                <a:ea typeface="HY엽서L" pitchFamily="18" charset="-127"/>
              </a:rPr>
              <a:t>구름에 가려서 </a:t>
            </a:r>
          </a:p>
          <a:p>
            <a:pPr algn="r"/>
            <a:r>
              <a:rPr lang="ko-KR" altLang="en-US" sz="3000" b="1" smtClean="0">
                <a:solidFill>
                  <a:srgbClr val="A50021"/>
                </a:solidFill>
                <a:latin typeface="HY엽서L" pitchFamily="18" charset="-127"/>
                <a:ea typeface="HY엽서L" pitchFamily="18" charset="-127"/>
              </a:rPr>
              <a:t>보이지 않았어요</a:t>
            </a:r>
            <a:r>
              <a:rPr lang="en-US" altLang="ko-KR" sz="3000" b="1" smtClean="0">
                <a:solidFill>
                  <a:srgbClr val="A50021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  <p:pic>
        <p:nvPicPr>
          <p:cNvPr id="193540" name="Picture 4" descr="예수님 승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1963738"/>
            <a:ext cx="2209800" cy="3411538"/>
          </a:xfrm>
          <a:prstGeom prst="rect">
            <a:avLst/>
          </a:prstGeom>
          <a:noFill/>
        </p:spPr>
      </p:pic>
      <p:pic>
        <p:nvPicPr>
          <p:cNvPr id="193543" name="Picture 7" descr="23-가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705100"/>
            <a:ext cx="2362200" cy="3924300"/>
          </a:xfrm>
          <a:prstGeom prst="rect">
            <a:avLst/>
          </a:prstGeom>
          <a:noFill/>
        </p:spPr>
      </p:pic>
      <p:pic>
        <p:nvPicPr>
          <p:cNvPr id="193544" name="Picture 8" descr="23-광채g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2667000" cy="3003550"/>
          </a:xfrm>
          <a:prstGeom prst="rect">
            <a:avLst/>
          </a:prstGeom>
          <a:noFill/>
        </p:spPr>
      </p:pic>
      <p:pic>
        <p:nvPicPr>
          <p:cNvPr id="193545" name="Picture 9" descr="23-제자들-승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</p:spPr>
      </p:pic>
      <p:pic>
        <p:nvPicPr>
          <p:cNvPr id="193546" name="Picture 10" descr="화살표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  <p:pic>
        <p:nvPicPr>
          <p:cNvPr id="193547" name="Picture 11" descr="예수님 승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3106738"/>
            <a:ext cx="2209800" cy="3411538"/>
          </a:xfrm>
          <a:prstGeom prst="rect">
            <a:avLst/>
          </a:prstGeom>
          <a:noFill/>
        </p:spPr>
      </p:pic>
      <p:pic>
        <p:nvPicPr>
          <p:cNvPr id="193541" name="Picture 5" descr="구름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609600"/>
            <a:ext cx="4572000" cy="2057400"/>
          </a:xfrm>
          <a:prstGeom prst="rect">
            <a:avLst/>
          </a:prstGeom>
          <a:noFill/>
        </p:spPr>
      </p:pic>
      <p:sp>
        <p:nvSpPr>
          <p:cNvPr id="193542" name="AutoShape 6"/>
          <p:cNvSpPr>
            <a:spLocks noChangeArrowheads="1"/>
          </p:cNvSpPr>
          <p:nvPr/>
        </p:nvSpPr>
        <p:spPr bwMode="auto">
          <a:xfrm>
            <a:off x="3200400" y="0"/>
            <a:ext cx="5943600" cy="106680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>
            <a:outerShdw dist="45791" dir="3378596" algn="ctr" rotWithShape="0">
              <a:srgbClr val="FFFF00"/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3000" b="1" dirty="0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 </a:t>
            </a:r>
            <a:r>
              <a:rPr lang="ko-KR" altLang="en-US" sz="3000" b="1" dirty="0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예수님은 많은 사람들이 보는 데서 </a:t>
            </a:r>
          </a:p>
          <a:p>
            <a:pPr algn="ctr"/>
            <a:r>
              <a:rPr lang="ko-KR" altLang="en-US" sz="3000" b="1" dirty="0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하늘로 올라가셨어요</a:t>
            </a:r>
            <a:r>
              <a:rPr lang="en-US" altLang="ko-KR" sz="3000" b="1" dirty="0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100000">
              <a:srgbClr val="0099FF">
                <a:gamma/>
                <a:tint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6" name="AutoShape 48"/>
          <p:cNvSpPr>
            <a:spLocks noChangeArrowheads="1"/>
          </p:cNvSpPr>
          <p:nvPr/>
        </p:nvSpPr>
        <p:spPr bwMode="auto">
          <a:xfrm>
            <a:off x="0" y="0"/>
            <a:ext cx="5257800" cy="533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27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2800" b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두 천사가 나타나서 말했어요</a:t>
            </a:r>
            <a:r>
              <a:rPr lang="en-US" altLang="ko-KR" sz="2800" b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  <p:pic>
        <p:nvPicPr>
          <p:cNvPr id="7218" name="Picture 50" descr="23-광채2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7738" y="979488"/>
            <a:ext cx="6926262" cy="4811712"/>
          </a:xfrm>
          <a:prstGeom prst="rect">
            <a:avLst/>
          </a:prstGeom>
          <a:noFill/>
        </p:spPr>
      </p:pic>
      <p:pic>
        <p:nvPicPr>
          <p:cNvPr id="7219" name="Picture 51" descr="천사2명-말함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436688"/>
            <a:ext cx="6275388" cy="4057650"/>
          </a:xfrm>
          <a:prstGeom prst="rect">
            <a:avLst/>
          </a:prstGeom>
          <a:noFill/>
        </p:spPr>
      </p:pic>
      <p:sp>
        <p:nvSpPr>
          <p:cNvPr id="7217" name="AutoShape 49"/>
          <p:cNvSpPr>
            <a:spLocks noChangeArrowheads="1"/>
          </p:cNvSpPr>
          <p:nvPr/>
        </p:nvSpPr>
        <p:spPr bwMode="auto">
          <a:xfrm>
            <a:off x="228600" y="4076700"/>
            <a:ext cx="3276600" cy="2247900"/>
          </a:xfrm>
          <a:prstGeom prst="wedgeRoundRectCallout">
            <a:avLst>
              <a:gd name="adj1" fmla="val 36630"/>
              <a:gd name="adj2" fmla="val -61157"/>
              <a:gd name="adj3" fmla="val 16667"/>
            </a:avLst>
          </a:prstGeom>
          <a:gradFill rotWithShape="0">
            <a:gsLst>
              <a:gs pos="0">
                <a:srgbClr val="FFCCFF">
                  <a:gamma/>
                  <a:tint val="0"/>
                  <a:invGamma/>
                </a:srgbClr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0000"/>
            </a:solidFill>
            <a:miter lim="800000"/>
            <a:headEnd/>
            <a:tailEnd/>
          </a:ln>
          <a:effectLst>
            <a:outerShdw dist="53882" dir="2700000" algn="ctr" rotWithShape="0">
              <a:srgbClr val="FFFF00"/>
            </a:outerShdw>
          </a:effec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ko-KR" altLang="en-US" sz="3000" dirty="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왜 하늘만 쳐다보고 있느냐</a:t>
            </a:r>
            <a:r>
              <a:rPr lang="en-US" altLang="ko-KR" sz="3000" dirty="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?</a:t>
            </a:r>
          </a:p>
          <a:p>
            <a:pPr algn="ctr">
              <a:lnSpc>
                <a:spcPct val="90000"/>
              </a:lnSpc>
            </a:pPr>
            <a:r>
              <a:rPr lang="ko-KR" altLang="en-US" sz="3000" dirty="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예수님은 너희가 본 그대로 다시 세상에 오실 것이다 </a:t>
            </a:r>
            <a:r>
              <a:rPr lang="en-US" altLang="ko-KR" sz="3000" dirty="0" smtClean="0">
                <a:solidFill>
                  <a:srgbClr val="A50021"/>
                </a:solidFill>
                <a:latin typeface="휴먼매직체" pitchFamily="18" charset="-127"/>
                <a:ea typeface="휴먼매직체" pitchFamily="18" charset="-127"/>
              </a:rPr>
              <a:t>! </a:t>
            </a:r>
          </a:p>
        </p:txBody>
      </p:sp>
      <p:sp>
        <p:nvSpPr>
          <p:cNvPr id="7220" name="Oval 52"/>
          <p:cNvSpPr>
            <a:spLocks noChangeArrowheads="1"/>
          </p:cNvSpPr>
          <p:nvPr/>
        </p:nvSpPr>
        <p:spPr bwMode="auto">
          <a:xfrm>
            <a:off x="609600" y="2819400"/>
            <a:ext cx="9144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2400" b="1" smtClean="0">
              <a:solidFill>
                <a:srgbClr val="000000"/>
              </a:solidFill>
            </a:endParaRPr>
          </a:p>
        </p:txBody>
      </p:sp>
      <p:pic>
        <p:nvPicPr>
          <p:cNvPr id="7221" name="Picture 53" descr="화살표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  <p:sndAc>
      <p:stSnd>
        <p:snd r:embed="rId2" name="돌발명령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시작-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6" grpId="0" animBg="1" autoUpdateAnimBg="0"/>
      <p:bldP spid="7217" grpId="0" animBg="1" autoUpdateAnimBg="0"/>
      <p:bldP spid="72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1" name="AutoShape 11"/>
          <p:cNvSpPr>
            <a:spLocks noChangeArrowheads="1"/>
          </p:cNvSpPr>
          <p:nvPr/>
        </p:nvSpPr>
        <p:spPr bwMode="auto">
          <a:xfrm>
            <a:off x="0" y="0"/>
            <a:ext cx="4953000" cy="190500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  <a:effectLst>
            <a:outerShdw dist="53882" dir="2700000" algn="ctr" rotWithShape="0">
              <a:srgbClr val="FFFF00"/>
            </a:outerShdw>
          </a:effectLst>
        </p:spPr>
        <p:txBody>
          <a:bodyPr wrap="none" anchor="ctr"/>
          <a:lstStyle/>
          <a:p>
            <a:r>
              <a:rPr lang="en-US" altLang="ko-KR" sz="27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   </a:t>
            </a:r>
            <a:r>
              <a:rPr lang="ko-KR" altLang="en-US" sz="27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예수님의 말씀대로 제자들은</a:t>
            </a:r>
          </a:p>
          <a:p>
            <a:r>
              <a:rPr lang="ko-KR" altLang="en-US" sz="27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예수님의 어머니 마리아와 </a:t>
            </a:r>
          </a:p>
          <a:p>
            <a:r>
              <a:rPr lang="ko-KR" altLang="en-US" sz="27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예수님의 동생들과 함께 </a:t>
            </a:r>
          </a:p>
          <a:p>
            <a:r>
              <a:rPr lang="ko-KR" altLang="en-US" sz="27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열심히 기도를 하고 있었어요</a:t>
            </a:r>
            <a:r>
              <a:rPr lang="en-US" altLang="ko-KR" sz="27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  <p:pic>
        <p:nvPicPr>
          <p:cNvPr id="133142" name="Picture 22" descr="화살표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  <p:sndAc>
      <p:stSnd>
        <p:snd r:embed="rId2" name="기도배경3-8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3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83" name="Picture 27" descr="AFI00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pic>
        <p:nvPicPr>
          <p:cNvPr id="147481" name="Picture 25" descr="23-불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</p:spPr>
      </p:pic>
      <p:sp>
        <p:nvSpPr>
          <p:cNvPr id="147464" name="AutoShape 8"/>
          <p:cNvSpPr>
            <a:spLocks noChangeArrowheads="1"/>
          </p:cNvSpPr>
          <p:nvPr/>
        </p:nvSpPr>
        <p:spPr bwMode="auto">
          <a:xfrm>
            <a:off x="1104900" y="0"/>
            <a:ext cx="6934200" cy="1447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dist="53882" dir="2700000" algn="ctr" rotWithShape="0">
              <a:srgbClr val="FFFF00"/>
            </a:outerShdw>
          </a:effectLst>
        </p:spPr>
        <p:txBody>
          <a:bodyPr wrap="none" anchor="ctr"/>
          <a:lstStyle/>
          <a:p>
            <a:pPr algn="ctr"/>
            <a:r>
              <a:rPr lang="ko-KR" altLang="en-US" sz="2700" b="1" dirty="0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갑자기 강한 바람 같은 소리가 들리면서</a:t>
            </a:r>
          </a:p>
          <a:p>
            <a:pPr algn="ctr"/>
            <a:r>
              <a:rPr lang="ko-KR" altLang="en-US" sz="2700" b="1" dirty="0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하늘에서 불 같은 것이 내려와 </a:t>
            </a:r>
          </a:p>
          <a:p>
            <a:pPr algn="ctr"/>
            <a:r>
              <a:rPr lang="ko-KR" altLang="en-US" sz="2700" b="1" dirty="0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기도하던 제자들에게 들어가는 것 같았어요</a:t>
            </a:r>
            <a:r>
              <a:rPr lang="en-US" altLang="ko-KR" sz="2700" b="1" dirty="0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.</a:t>
            </a:r>
          </a:p>
        </p:txBody>
      </p:sp>
      <p:sp>
        <p:nvSpPr>
          <p:cNvPr id="147479" name="AutoShape 23"/>
          <p:cNvSpPr>
            <a:spLocks noChangeArrowheads="1"/>
          </p:cNvSpPr>
          <p:nvPr/>
        </p:nvSpPr>
        <p:spPr bwMode="auto">
          <a:xfrm rot="1468569">
            <a:off x="801688" y="2438400"/>
            <a:ext cx="4602162" cy="1371600"/>
          </a:xfrm>
          <a:prstGeom prst="flowChartDelay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40161" dir="1106097" algn="ctr" rotWithShape="0">
              <a:srgbClr val="FFFF00"/>
            </a:outerShdw>
          </a:effec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2700" b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  </a:t>
            </a:r>
            <a:r>
              <a:rPr lang="ko-KR" altLang="en-US" sz="2700" b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이것이 바로 </a:t>
            </a:r>
          </a:p>
          <a:p>
            <a:pPr>
              <a:lnSpc>
                <a:spcPct val="110000"/>
              </a:lnSpc>
            </a:pPr>
            <a:r>
              <a:rPr lang="ko-KR" alt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HY엽서L" pitchFamily="18" charset="-127"/>
              </a:rPr>
              <a:t>‘</a:t>
            </a:r>
            <a:r>
              <a:rPr lang="ko-KR" alt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엽서L" pitchFamily="18" charset="-127"/>
                <a:ea typeface="HY엽서L" pitchFamily="18" charset="-127"/>
              </a:rPr>
              <a:t>성령의 불길</a:t>
            </a:r>
            <a:r>
              <a:rPr lang="ko-KR" alt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HY엽서L" pitchFamily="18" charset="-127"/>
              </a:rPr>
              <a:t>’</a:t>
            </a:r>
            <a:r>
              <a:rPr lang="ko-KR" altLang="en-US" sz="2700" b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 이었어요</a:t>
            </a:r>
            <a:r>
              <a:rPr lang="en-US" altLang="ko-KR" sz="2700" b="1" smtClean="0">
                <a:solidFill>
                  <a:srgbClr val="FFFF00"/>
                </a:solidFill>
                <a:latin typeface="HY엽서L" pitchFamily="18" charset="-127"/>
                <a:ea typeface="HY엽서L" pitchFamily="18" charset="-127"/>
              </a:rPr>
              <a:t>.</a:t>
            </a:r>
            <a:endParaRPr lang="en-US" altLang="ko-KR" sz="2400" smtClean="0">
              <a:solidFill>
                <a:srgbClr val="FFFF00"/>
              </a:solidFill>
            </a:endParaRPr>
          </a:p>
        </p:txBody>
      </p:sp>
      <p:sp>
        <p:nvSpPr>
          <p:cNvPr id="147480" name="Oval 24"/>
          <p:cNvSpPr>
            <a:spLocks noChangeArrowheads="1"/>
          </p:cNvSpPr>
          <p:nvPr/>
        </p:nvSpPr>
        <p:spPr bwMode="auto">
          <a:xfrm>
            <a:off x="0" y="3810000"/>
            <a:ext cx="7620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2400" b="1" smtClean="0">
              <a:solidFill>
                <a:srgbClr val="000000"/>
              </a:solidFill>
            </a:endParaRPr>
          </a:p>
        </p:txBody>
      </p:sp>
      <p:sp>
        <p:nvSpPr>
          <p:cNvPr id="147484" name="Oval 28"/>
          <p:cNvSpPr>
            <a:spLocks noChangeArrowheads="1"/>
          </p:cNvSpPr>
          <p:nvPr/>
        </p:nvSpPr>
        <p:spPr bwMode="auto">
          <a:xfrm>
            <a:off x="685800" y="1295400"/>
            <a:ext cx="12954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2400" b="1" smtClean="0">
              <a:solidFill>
                <a:srgbClr val="000000"/>
              </a:solidFill>
            </a:endParaRPr>
          </a:p>
        </p:txBody>
      </p:sp>
      <p:pic>
        <p:nvPicPr>
          <p:cNvPr id="147485" name="Picture 29" descr="화살표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  <p:sndAc>
      <p:stSnd loop="1">
        <p:snd r:embed="rId2" name="휘익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7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7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불타는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46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746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74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74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7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7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7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7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7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7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7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슬픈결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" fill="hold"/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275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500"/>
                                        <p:tgtEl>
                                          <p:spTgt spid="14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4" grpId="0" build="p" animBg="1" autoUpdateAnimBg="0" advAuto="0"/>
      <p:bldP spid="147479" grpId="0" animBg="1" autoUpdateAnimBg="0"/>
      <p:bldP spid="147480" grpId="0" animBg="1"/>
      <p:bldP spid="1474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5121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5123" name="모서리가 둥근 직사각형 5122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5124" name="모서리가 둥근 직사각형 5123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5125" name="모서리가 둥근 직사각형 5124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389354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36" name="Picture 16" descr="09-예수님제자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19425"/>
            <a:ext cx="4114800" cy="3838575"/>
          </a:xfrm>
          <a:prstGeom prst="rect">
            <a:avLst/>
          </a:prstGeom>
          <a:noFill/>
        </p:spPr>
      </p:pic>
      <p:sp>
        <p:nvSpPr>
          <p:cNvPr id="158722" name="AutoShape 2"/>
          <p:cNvSpPr>
            <a:spLocks noChangeArrowheads="1"/>
          </p:cNvSpPr>
          <p:nvPr/>
        </p:nvSpPr>
        <p:spPr bwMode="auto">
          <a:xfrm>
            <a:off x="0" y="38100"/>
            <a:ext cx="3581400" cy="2057400"/>
          </a:xfrm>
          <a:prstGeom prst="roundRect">
            <a:avLst>
              <a:gd name="adj" fmla="val 8157"/>
            </a:avLst>
          </a:prstGeom>
          <a:solidFill>
            <a:srgbClr val="FFFF00"/>
          </a:solidFill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altLang="ko-KR" sz="3200" b="1" smtClean="0">
                <a:solidFill>
                  <a:srgbClr val="FF0000"/>
                </a:solidFill>
                <a:latin typeface="Times New Roman"/>
                <a:ea typeface="HY엽서L" pitchFamily="18" charset="-127"/>
              </a:rPr>
              <a:t>‘</a:t>
            </a:r>
            <a:r>
              <a:rPr lang="ko-KR" altLang="en-US" sz="3200" b="1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성령의 불길</a:t>
            </a:r>
            <a:r>
              <a:rPr lang="ko-KR" altLang="en-US" sz="3200" b="1" smtClean="0">
                <a:solidFill>
                  <a:srgbClr val="FF0000"/>
                </a:solidFill>
                <a:latin typeface="Times New Roman"/>
                <a:ea typeface="HY엽서L" pitchFamily="18" charset="-127"/>
              </a:rPr>
              <a:t>’</a:t>
            </a:r>
            <a:r>
              <a:rPr lang="ko-KR" altLang="en-US" sz="2800" b="1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은 </a:t>
            </a:r>
          </a:p>
          <a:p>
            <a:pPr algn="ctr">
              <a:lnSpc>
                <a:spcPct val="110000"/>
              </a:lnSpc>
            </a:pPr>
            <a:r>
              <a:rPr lang="ko-KR" altLang="en-US" sz="2800" b="1" smtClean="0">
                <a:solidFill>
                  <a:srgbClr val="000000"/>
                </a:solidFill>
                <a:latin typeface="HY엽서L" pitchFamily="18" charset="-127"/>
                <a:ea typeface="HY엽서L" pitchFamily="18" charset="-127"/>
              </a:rPr>
              <a:t>제자들에게 </a:t>
            </a:r>
          </a:p>
          <a:p>
            <a:pPr algn="ctr">
              <a:lnSpc>
                <a:spcPct val="110000"/>
              </a:lnSpc>
            </a:pPr>
            <a:r>
              <a:rPr lang="ko-KR" altLang="en-US" sz="2800" b="1" smtClean="0">
                <a:solidFill>
                  <a:srgbClr val="000000"/>
                </a:solidFill>
                <a:latin typeface="HY엽서L" pitchFamily="18" charset="-127"/>
                <a:ea typeface="HY엽서L" pitchFamily="18" charset="-127"/>
              </a:rPr>
              <a:t>새로운 믿음과 용기를</a:t>
            </a:r>
          </a:p>
          <a:p>
            <a:pPr algn="ctr">
              <a:lnSpc>
                <a:spcPct val="110000"/>
              </a:lnSpc>
            </a:pPr>
            <a:r>
              <a:rPr lang="ko-KR" altLang="en-US" sz="2800" b="1" smtClean="0">
                <a:solidFill>
                  <a:srgbClr val="000000"/>
                </a:solidFill>
                <a:latin typeface="HY엽서L" pitchFamily="18" charset="-127"/>
                <a:ea typeface="HY엽서L" pitchFamily="18" charset="-127"/>
              </a:rPr>
              <a:t>주었어요 </a:t>
            </a:r>
            <a:r>
              <a:rPr lang="en-US" altLang="ko-KR" sz="2800" b="1" smtClean="0">
                <a:solidFill>
                  <a:srgbClr val="000000"/>
                </a:solidFill>
                <a:latin typeface="HY엽서L" pitchFamily="18" charset="-127"/>
                <a:ea typeface="HY엽서L" pitchFamily="18" charset="-127"/>
              </a:rPr>
              <a:t>!</a:t>
            </a:r>
          </a:p>
        </p:txBody>
      </p:sp>
      <p:sp>
        <p:nvSpPr>
          <p:cNvPr id="158734" name="AutoShape 14"/>
          <p:cNvSpPr>
            <a:spLocks noChangeArrowheads="1"/>
          </p:cNvSpPr>
          <p:nvPr/>
        </p:nvSpPr>
        <p:spPr bwMode="auto">
          <a:xfrm>
            <a:off x="0" y="2133600"/>
            <a:ext cx="3581400" cy="2133600"/>
          </a:xfrm>
          <a:prstGeom prst="roundRect">
            <a:avLst>
              <a:gd name="adj" fmla="val 8157"/>
            </a:avLst>
          </a:prstGeom>
          <a:solidFill>
            <a:srgbClr val="FFFF00"/>
          </a:solidFill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ko-KR" altLang="en-US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그들은 힘있게</a:t>
            </a:r>
            <a:r>
              <a:rPr lang="en-US" altLang="ko-KR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!</a:t>
            </a:r>
          </a:p>
          <a:p>
            <a:pPr algn="ctr">
              <a:lnSpc>
                <a:spcPct val="120000"/>
              </a:lnSpc>
            </a:pPr>
            <a:r>
              <a:rPr lang="en-US" altLang="ko-KR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 </a:t>
            </a:r>
            <a:r>
              <a:rPr lang="ko-KR" altLang="en-US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용감하게 </a:t>
            </a:r>
            <a:r>
              <a:rPr lang="en-US" altLang="ko-KR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!</a:t>
            </a:r>
          </a:p>
          <a:p>
            <a:pPr algn="ctr">
              <a:lnSpc>
                <a:spcPct val="120000"/>
              </a:lnSpc>
            </a:pPr>
            <a:r>
              <a:rPr lang="ko-KR" altLang="en-US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많은 사람들에게 </a:t>
            </a:r>
          </a:p>
          <a:p>
            <a:pPr algn="ctr">
              <a:lnSpc>
                <a:spcPct val="120000"/>
              </a:lnSpc>
            </a:pPr>
            <a:r>
              <a:rPr lang="ko-KR" altLang="en-US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예수님을 전했어요</a:t>
            </a:r>
            <a:r>
              <a:rPr lang="en-US" altLang="ko-KR" sz="2800" b="1" smtClean="0">
                <a:solidFill>
                  <a:srgbClr val="3333CC"/>
                </a:solidFill>
                <a:latin typeface="HY엽서L" pitchFamily="18" charset="-127"/>
                <a:ea typeface="HY엽서L" pitchFamily="18" charset="-127"/>
              </a:rPr>
              <a:t>! </a:t>
            </a:r>
          </a:p>
        </p:txBody>
      </p:sp>
      <p:pic>
        <p:nvPicPr>
          <p:cNvPr id="158735" name="Picture 15" descr="화살표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6392863"/>
            <a:ext cx="609600" cy="465137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  <p:sndAc>
      <p:stSnd>
        <p:snd r:embed="rId2" name="행진곡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 autoUpdateAnimBg="0"/>
      <p:bldP spid="158734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오순절이 되어서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그들은 모두 한 곳에 모여 있었다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2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 때에 갑자기 하늘에서 세찬 바람이 부는 듯한 소리가 나더니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그들이 앉아 있는 온 집안을 가득 채웠다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3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그리고 불길이 솟아오를 때 혓바닥처럼 갈라지는 것 같은 혀들이 그들에게 나타나더니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각 사람 위에 내려앉았다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2:1-13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42677512" descr="EMB00000880b6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" y="-19218"/>
            <a:ext cx="9236623" cy="71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39522376" descr="EMB0000270031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8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47681648" descr="EMB00000880b6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7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-1" y="1"/>
          <a:ext cx="9144000" cy="6857998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4857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600" b="1" dirty="0">
                          <a:solidFill>
                            <a:srgbClr val="C00000"/>
                          </a:solidFill>
                          <a:latin typeface="돋움"/>
                        </a:rPr>
                        <a:t>지 리 적 구 분 </a:t>
                      </a:r>
                      <a:endParaRPr lang="ko-KR" altLang="en-US" sz="2800" b="1" dirty="0">
                        <a:solidFill>
                          <a:srgbClr val="C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600" b="1" dirty="0">
                          <a:solidFill>
                            <a:srgbClr val="C00000"/>
                          </a:solidFill>
                          <a:latin typeface="돋움"/>
                        </a:rPr>
                        <a:t>언 어 적 구 분</a:t>
                      </a:r>
                      <a:endParaRPr lang="ko-KR" altLang="en-US" sz="2800" b="1" dirty="0">
                        <a:solidFill>
                          <a:srgbClr val="C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3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동방 혹은 바빌로니아 지역 </a:t>
                      </a:r>
                      <a:endParaRPr lang="en-US" altLang="ko-KR" sz="2400" b="1" dirty="0" smtClean="0">
                        <a:solidFill>
                          <a:srgbClr val="000000"/>
                        </a:solidFill>
                        <a:latin typeface="돋움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dirty="0" smtClean="0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바대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메대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엘람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메소보다미아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) 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셈어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바대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메대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엘람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메소보다미아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</a:t>
                      </a: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유대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아라비아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) 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43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시리아 지역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유대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갑바도기아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본도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아시아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브루기아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밤빌리아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아람어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애굽 지역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애굽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리비아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구레네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헬라어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아시아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애굽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rgbClr val="000000"/>
                          </a:solidFill>
                          <a:latin typeface="돋움"/>
                        </a:rPr>
                        <a:t>구레네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)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로마 지역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>
                          <a:solidFill>
                            <a:srgbClr val="000000"/>
                          </a:solidFill>
                          <a:latin typeface="돋움"/>
                        </a:rPr>
                        <a:t>로마</a:t>
                      </a:r>
                      <a:r>
                        <a:rPr lang="en-US" altLang="ko-KR" sz="2400" b="1">
                          <a:solidFill>
                            <a:srgbClr val="000000"/>
                          </a:solidFill>
                          <a:latin typeface="돋움"/>
                        </a:rPr>
                        <a:t>)</a:t>
                      </a:r>
                      <a:endParaRPr lang="ko-KR" altLang="en-US" sz="180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라틴어 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(</a:t>
                      </a: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로마</a:t>
                      </a:r>
                      <a:r>
                        <a:rPr lang="en-US" altLang="ko-KR" sz="2400" b="1" dirty="0">
                          <a:solidFill>
                            <a:srgbClr val="000000"/>
                          </a:solidFill>
                          <a:latin typeface="돋움"/>
                        </a:rPr>
                        <a:t>) 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>
              <a:defRPr/>
            </a:pP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14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베드로가 열한 사도와 함께 일어나서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목소리를 높여서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그들에게 엄숙하게 말하였다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유대 사람들과 모든 예루살렘 주민 여러분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이것을 아시기 바랍니다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내 말에 귀를 기울이십시오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16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이 일은 하나님께서 예언자 요엘을 시켜서 말씀하신 대로 된 것입니다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pPr>
              <a:defRPr/>
            </a:pP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17 '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하나님께서 말씀하신다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마지막 날에 나는 </a:t>
            </a:r>
            <a:r>
              <a:rPr kumimoji="0" lang="ko-KR" altLang="en-US" sz="3200" b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내 영을 모든 사람에게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부어 주겠다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너희의 아들들과 너희의 딸들은 </a:t>
            </a:r>
            <a:r>
              <a:rPr kumimoji="0" lang="ko-KR" altLang="en-US" sz="3200" b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예언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을 하고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너희의 젊은이들은 </a:t>
            </a:r>
            <a:r>
              <a:rPr kumimoji="0" lang="ko-KR" altLang="en-US" sz="3200" b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환상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을 보고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너희의 늙은이들은 </a:t>
            </a:r>
            <a:r>
              <a:rPr kumimoji="0" lang="ko-KR" altLang="en-US" sz="3200" b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꿈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을 꿀 것이다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18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 날에 나는 내 영을 내 </a:t>
            </a:r>
            <a:r>
              <a:rPr kumimoji="0" lang="ko-KR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남종들과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내 여종들에게도 부어 주겠으니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그들도 예언을 할 것이다</a:t>
            </a:r>
            <a:r>
              <a:rPr kumimoji="0" lang="en-US" altLang="ko-KR" sz="32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endParaRPr kumimoji="0" lang="en-US" altLang="ko-KR" sz="2800" b="1" dirty="0" smtClean="0">
              <a:solidFill>
                <a:schemeClr val="accent6">
                  <a:lumMod val="50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0" lang="ko-KR" altLang="en-US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en-US" altLang="ko-KR" sz="28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</a:p>
          <a:p>
            <a:pPr>
              <a:defRPr/>
            </a:pP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19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또 나는 위로 하늘에 놀라운 일을 나타내고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아래로 땅에 징조를 나타낼 것이니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곧 피와 불과 자욱한 연기이다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20 </a:t>
            </a:r>
            <a:r>
              <a:rPr kumimoji="0" lang="ko-KR" altLang="en-US" sz="4000" b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주님의 크고 영화로운 날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이 오기 전에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해는 변해서 어두움이 되고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달은 변해서 피가 될 것이다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pPr>
              <a:defRPr/>
            </a:pP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21 </a:t>
            </a:r>
            <a:r>
              <a:rPr kumimoji="0" lang="ko-KR" altLang="en-US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그러나 </a:t>
            </a:r>
            <a:r>
              <a:rPr kumimoji="0" lang="ko-KR" altLang="en-US" sz="4000" b="1" dirty="0" smtClean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주님의 이름을 부르는 사람은 구원을 얻을 것이다</a:t>
            </a:r>
            <a:r>
              <a:rPr kumimoji="0" lang="en-US" altLang="ko-KR" sz="4000" b="1" dirty="0" smtClean="0">
                <a:solidFill>
                  <a:schemeClr val="accent6">
                    <a:lumMod val="50000"/>
                  </a:schemeClr>
                </a:solidFill>
                <a:latin typeface="돋움" pitchFamily="50" charset="-127"/>
                <a:ea typeface="돋움" pitchFamily="50" charset="-127"/>
              </a:rPr>
              <a:t>.'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5429250" y="0"/>
            <a:ext cx="3714750" cy="428625"/>
          </a:xfrm>
          <a:prstGeom prst="roundRect">
            <a:avLst>
              <a:gd name="adj" fmla="val 50000"/>
            </a:avLst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사도행전 </a:t>
            </a:r>
            <a:r>
              <a:rPr kumimoji="0" lang="en-US" altLang="ko-KR" b="1" kern="0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2:1-21</a:t>
            </a:r>
            <a:endParaRPr kumimoji="0" lang="ko-KR" altLang="en-US" sz="1800" kern="0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6145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6147" name="모서리가 둥근 직사각형 6146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6148" name="모서리가 둥근 직사각형 6147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6149" name="모서리가 둥근 직사각형 6148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40868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2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24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1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2. </a:t>
            </a:r>
            <a:r>
              <a:rPr lang="ko-KR" altLang="en-US" sz="5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5400" b="1" dirty="0" smtClean="0">
                <a:latin typeface="Verdana" pitchFamily="34" charset="0"/>
                <a:ea typeface="맑은 고딕" pitchFamily="50" charset="-127"/>
              </a:rPr>
              <a:t>정결하게 됩니다</a:t>
            </a:r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4000" b="1" dirty="0" smtClean="0">
                <a:latin typeface="Verdana" pitchFamily="34" charset="0"/>
                <a:ea typeface="맑은 고딕" pitchFamily="50" charset="-127"/>
              </a:rPr>
              <a:t>겔 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36:22-28)</a:t>
            </a:r>
            <a:endParaRPr lang="en-US" altLang="ko-KR" sz="54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262501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22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그러므로 너는 이스라엘 족속에게 전하여라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'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나 주 하나님이 이렇게 말한다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이스라엘 족속아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내가 이렇게 하려고 하는 까닭은 너희들을 생각해서가 아니라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너희가 여러 나라에 흩어져서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가는 곳마다 더럽혀 놓은 내 거룩한 이름을 회복시키려고 해서다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endParaRPr kumimoji="0" lang="en-US" altLang="ko-KR" sz="3300" b="1" dirty="0" smtClean="0">
              <a:solidFill>
                <a:srgbClr val="262501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36:22-28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rgbClr val="262501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23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너희가 여러 나라에 흩어져 살면서 내 이름을 더럽혀 놓았으므로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거기에서 더럽혀진 내 큰 이름을 내가 다시 거룩하게 하겠다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이방 사람들이 지켜 보는 앞에서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너희에게 내가 내 거룩함을 밝히 </a:t>
            </a: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드러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내면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그 때에야 비로소 그들도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내가 주인 줄 알 것이다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나 주 하나님의 말이다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겔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36:22-28</a:t>
            </a:r>
          </a:p>
        </p:txBody>
      </p:sp>
    </p:spTree>
    <p:extLst>
      <p:ext uri="{BB962C8B-B14F-4D97-AF65-F5344CB8AC3E}">
        <p14:creationId xmlns:p14="http://schemas.microsoft.com/office/powerpoint/2010/main" val="365028510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262501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24 </a:t>
            </a:r>
            <a:r>
              <a:rPr kumimoji="0" lang="ko-KR" altLang="en-US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내가 너희를 이방 민족들 가운데서 데리고 나아오며</a:t>
            </a:r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 여러 나라에서 너희를 모아다가</a:t>
            </a:r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너희의 나라로 데리고 들어가겠다</a:t>
            </a:r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25 </a:t>
            </a:r>
            <a:r>
              <a:rPr kumimoji="0" lang="ko-KR" altLang="en-US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그리고 내가 너희에게 맑은 물을 뿌려서 너희를 정결하게 하며</a:t>
            </a:r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너희의 온갖 더러움과 너희가 우상들을 섬긴 모든 더러움을 깨끗하게 씻어 주며</a:t>
            </a:r>
            <a:r>
              <a:rPr kumimoji="0" lang="en-US" altLang="ko-KR" sz="42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</a:t>
            </a:r>
            <a:r>
              <a:rPr kumimoji="0" lang="en-US" altLang="ko-KR" sz="4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36:22-28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262501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26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너희에게 새로운 마음을 주고 너희 속에 새로운 영을 넣어 주며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 몸에서 돌같이 굳은 마음을 없애고 살갗처럼 부드러운 마음을 주며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</a:p>
          <a:p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27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 속에 내 영을 두어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너희가 나의 모든 </a:t>
            </a:r>
            <a:r>
              <a:rPr kumimoji="0" lang="ko-KR" altLang="en-US" sz="4400" b="1" dirty="0" err="1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율례대로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행동하게 하겠다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그러면 너희가 내 모든 규례를 지키고 실천할 것이다</a:t>
            </a:r>
            <a:r>
              <a:rPr kumimoji="0" lang="en-US" altLang="ko-KR" sz="44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</a:t>
            </a:r>
            <a:r>
              <a:rPr kumimoji="0" lang="en-US" altLang="ko-KR" sz="4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</a:t>
            </a:r>
          </a:p>
          <a:p>
            <a:endParaRPr kumimoji="0" lang="en-US" altLang="ko-KR" sz="4000" b="1" dirty="0" smtClean="0">
              <a:solidFill>
                <a:srgbClr val="262501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36:22-28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 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rgbClr val="262501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28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그 때에는 내가 너희 조상에게 준 땅에서 너희가 살아서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너희는 내 백성이 되고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나는 너희의 하나님이 될 것이다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501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겔 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36:22-28</a:t>
            </a:r>
          </a:p>
        </p:txBody>
      </p:sp>
    </p:spTree>
    <p:extLst>
      <p:ext uri="{BB962C8B-B14F-4D97-AF65-F5344CB8AC3E}">
        <p14:creationId xmlns:p14="http://schemas.microsoft.com/office/powerpoint/2010/main" val="27597642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2844" y="0"/>
            <a:ext cx="885831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262501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22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그러므로 너는 이스라엘 족속에게 전하여라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'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나 주 하나님이 이렇게 말한다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이스라엘 족속아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내가 이렇게 하려고 하는 까닭은 너희들을 생각해서가 아니라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너희가 여러 나라에 흩어져서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가는 곳마다 더럽혀 놓은 내 거룩한 이름을 회복시키려고 해서다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25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그리고 내가 너희에게 맑은 물을 뿌려서 너희를 정결하게 하며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너희의 온갖 더러움과 너희가 우상들을 섬긴 모든 더러움을 깨끗하게 씻어 주며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</a:p>
          <a:p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26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너희에게 새로운 마음을 주고 너희 속에 새로운 영을 넣어 주며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 몸에서 돌같이 굳은 마음을 없애고 살갗처럼 부드러운 마음을 주며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</a:p>
          <a:p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28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그 때에는 내가 너희 조상에게 준 땅에서 너희가 살아서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너희는 내 백성이 되고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나는 너희의 하나님이 될 것이다</a:t>
            </a:r>
            <a:r>
              <a:rPr kumimoji="0" lang="en-US" altLang="ko-KR" sz="3000" b="1" dirty="0" smtClean="0">
                <a:solidFill>
                  <a:srgbClr val="262501"/>
                </a:solidFill>
                <a:latin typeface="돋움" pitchFamily="50" charset="-127"/>
                <a:ea typeface="돋움" pitchFamily="50" charset="-127"/>
              </a:rPr>
              <a:t>.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36:22-28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2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24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1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2. </a:t>
            </a:r>
            <a:r>
              <a:rPr lang="ko-KR" altLang="en-US" sz="5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5400" b="1" dirty="0" smtClean="0">
                <a:latin typeface="Verdana" pitchFamily="34" charset="0"/>
                <a:ea typeface="맑은 고딕" pitchFamily="50" charset="-127"/>
              </a:rPr>
              <a:t>정결하게 됩니다</a:t>
            </a:r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4000" b="1" dirty="0" smtClean="0">
                <a:latin typeface="Verdana" pitchFamily="34" charset="0"/>
                <a:ea typeface="맑은 고딕" pitchFamily="50" charset="-127"/>
              </a:rPr>
              <a:t>겔 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36:22-28)</a:t>
            </a:r>
            <a:endParaRPr lang="en-US" altLang="ko-KR" sz="54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7169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7171" name="모서리가 둥근 직사각형 7170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7172" name="모서리가 둥근 직사각형 7171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7173" name="모서리가 둥근 직사각형 7172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3601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0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800" b="1" i="0" u="none" strike="noStrike" kern="1200" cap="none" spc="0" normalizeH="0" baseline="0" noProof="0" dirty="0" smtClean="0">
              <a:ln>
                <a:noFill/>
              </a:ln>
              <a:solidFill>
                <a:srgbClr val="7E1E00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설교 중에 궁금하거나 다른 의견이 있으시면 중간에 얼마든지 손을 들고 질문 혹은 토론해 주시기 바랍니다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 </a:t>
            </a:r>
          </a:p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혹은 예배 후에 얘기해 주셔도 좋습니다</a:t>
            </a:r>
            <a:r>
              <a:rPr kumimoji="0" lang="en-US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</a:t>
            </a: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모두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환영합니다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7E1E00"/>
                </a:solidFill>
                <a:effectLst/>
                <a:uLnTx/>
                <a:uFillTx/>
                <a:latin typeface="돋움" pitchFamily="50" charset="-127"/>
                <a:ea typeface="돋움" pitchFamily="50" charset="-127"/>
                <a:cs typeface="+mn-cs"/>
              </a:rPr>
              <a:t>. </a:t>
            </a:r>
            <a:endParaRPr kumimoji="0" lang="en-US" altLang="ko-KR" sz="4800" b="1" i="0" u="none" strike="noStrike" kern="1200" cap="none" spc="0" normalizeH="0" baseline="0" noProof="0" dirty="0" smtClean="0">
              <a:ln>
                <a:noFill/>
              </a:ln>
              <a:solidFill>
                <a:srgbClr val="7E1E00"/>
              </a:solidFill>
              <a:effectLst/>
              <a:uLnTx/>
              <a:uFillTx/>
              <a:latin typeface="돋움" pitchFamily="50" charset="-127"/>
              <a:ea typeface="돋움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521766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2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24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1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2. </a:t>
            </a:r>
            <a:r>
              <a:rPr lang="ko-KR" altLang="en-US" sz="2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2400" b="1" dirty="0" smtClean="0">
                <a:latin typeface="Verdana" pitchFamily="34" charset="0"/>
                <a:ea typeface="맑은 고딕" pitchFamily="50" charset="-127"/>
              </a:rPr>
              <a:t>정결하게 됩니다</a:t>
            </a:r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1600" b="1" dirty="0" smtClean="0">
                <a:latin typeface="Verdana" pitchFamily="34" charset="0"/>
                <a:ea typeface="맑은 고딕" pitchFamily="50" charset="-127"/>
              </a:rPr>
              <a:t>겔 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36:22-28)</a:t>
            </a:r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3. </a:t>
            </a:r>
            <a:r>
              <a:rPr lang="ko-KR" altLang="en-US" sz="5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5400" b="1" dirty="0" smtClean="0">
                <a:latin typeface="Verdana" pitchFamily="34" charset="0"/>
                <a:ea typeface="맑은 고딕" pitchFamily="50" charset="-127"/>
              </a:rPr>
              <a:t>생수가 넘칩니다</a:t>
            </a:r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4000" b="1" dirty="0" smtClean="0">
                <a:latin typeface="Verdana" pitchFamily="34" charset="0"/>
                <a:ea typeface="맑은 고딕" pitchFamily="50" charset="-127"/>
              </a:rPr>
              <a:t>요 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7:37-44)</a:t>
            </a:r>
            <a:endParaRPr lang="en-US" altLang="ko-KR" sz="54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37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명절의 가장 중요한 날인 마지막 날에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예수께서 일어서서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큰 소리로 말씀하셨다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목마른 사람은 다 나에게로 와서 마셔라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38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나를 믿는 사람은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성경이 말한 바와 같이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그의 배에서 생수가 강물처럼 흘러나올 것이다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.“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39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이것은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예수를 믿은 사람이 받게 될 성령을 가리켜서 하신 말씀이다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예수께서 아직 영광을 받지 않으셨으므로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성령이 아직 사람들에게 오시지 않았다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40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 말씀을 들은 무리 가운데는 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 사람은 정말로 그 예언자이다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하고 말하는 사람들도 있고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endParaRPr kumimoji="0" lang="en-US" altLang="ko-KR" sz="40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41 "</a:t>
            </a:r>
            <a:r>
              <a:rPr kumimoji="0" lang="ko-KR" altLang="en-US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 사람은 그리스도이다</a:t>
            </a:r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 </a:t>
            </a:r>
            <a:r>
              <a:rPr kumimoji="0" lang="ko-KR" altLang="en-US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하고 말하는 사람들도 있었다</a:t>
            </a:r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그러나 더러는 이렇게 말하였다</a:t>
            </a:r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4400" b="1" dirty="0" err="1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갈릴리에서</a:t>
            </a:r>
            <a:r>
              <a:rPr kumimoji="0" lang="ko-KR" altLang="en-US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그리스도가 날 수 있을까</a:t>
            </a:r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? </a:t>
            </a:r>
          </a:p>
          <a:p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42 </a:t>
            </a:r>
            <a:r>
              <a:rPr kumimoji="0" lang="ko-KR" altLang="en-US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성경은 그리스도가 다윗의 후손 가운데서 날 것이요</a:t>
            </a:r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또 다윗이 살던 마을 베들레헴에서 날 것이라고 말하지 않았는가</a:t>
            </a:r>
            <a:r>
              <a:rPr kumimoji="0" lang="en-US" altLang="ko-KR" sz="44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?“ </a:t>
            </a:r>
            <a:endParaRPr kumimoji="0" lang="en-US" altLang="ko-KR" sz="40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43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무리 가운데 예수 때문에 분열이 일어났다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44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그들 가운데서 예수를 잡고자 하는 사람도 몇 있었으나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아무도 그에게 손을 대지는 못하였다</a:t>
            </a:r>
            <a:r>
              <a:rPr kumimoji="0" lang="en-US" altLang="ko-KR" sz="4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</a:t>
            </a:r>
            <a:endParaRPr kumimoji="0" lang="en-US" altLang="ko-KR" sz="40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2844" y="0"/>
            <a:ext cx="88583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37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명절의 가장 중요한 날인 마지막 날에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예수께서 일어서서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큰 소리로 말씀하셨다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목마른 사람은 다 나에게로 와서 마셔라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  <a:p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38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나를 믿는 사람은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성경이 말한 바와 같이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그의 배에서 생수가 강물처럼 흘러나올 것이다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.“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2844" y="0"/>
            <a:ext cx="88583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39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이것은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예수를 믿은 사람이 받게 될 성령을 가리켜서 하신 말씀이다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예수께서 아직 영광을 받지 않으셨으므로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성령이 아직 사람들에게 오시지 않았다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</a:t>
            </a:r>
          </a:p>
          <a:p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40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 말씀을 들은 무리 가운데는 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 사람은 정말로 그 예언자이다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하고 말하는 사람들도 있고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2844" y="0"/>
            <a:ext cx="885831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ko-KR" altLang="en-US" b="1" dirty="0">
                <a:solidFill>
                  <a:srgbClr val="7030A0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kumimoji="0" lang="ko-KR" altLang="en-US" sz="28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</a:t>
            </a:r>
            <a:endParaRPr kumimoji="0" lang="en-US" altLang="ko-KR" sz="2800" b="1" dirty="0" smtClean="0">
              <a:solidFill>
                <a:srgbClr val="993300"/>
              </a:solidFill>
              <a:latin typeface="돋움" pitchFamily="50" charset="-127"/>
              <a:ea typeface="돋움" pitchFamily="50" charset="-127"/>
            </a:endParaRPr>
          </a:p>
          <a:p>
            <a:r>
              <a:rPr kumimoji="0" lang="en-US" altLang="ko-KR" sz="4000" b="1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41 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이 사람은 그리스도이다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"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하고 말하는 사람들도 있었다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그러나 더러는 이렇게 말하였다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"</a:t>
            </a:r>
            <a:r>
              <a:rPr kumimoji="0" lang="ko-KR" altLang="en-US" sz="4000" b="1" dirty="0" err="1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갈릴리에서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 그리스도가 날 수 있을까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? </a:t>
            </a:r>
          </a:p>
          <a:p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42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성경은 그리스도가 다윗의 후손 가운데서 날 것이요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또 다윗이 살던 마을 베들레헴에서 날 것이라고 말하지 않았는가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?" </a:t>
            </a:r>
          </a:p>
          <a:p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43 </a:t>
            </a:r>
            <a:r>
              <a:rPr kumimoji="0" lang="ko-KR" altLang="en-US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무리 가운데 예수 때문에 분열이 일어났다</a:t>
            </a:r>
            <a:r>
              <a:rPr kumimoji="0" lang="en-US" altLang="ko-KR" sz="4000" b="1" dirty="0" smtClean="0">
                <a:solidFill>
                  <a:srgbClr val="993300"/>
                </a:solidFill>
                <a:latin typeface="돋움" pitchFamily="50" charset="-127"/>
                <a:ea typeface="돋움" pitchFamily="50" charset="-127"/>
              </a:rPr>
              <a:t>. 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5429256" y="0"/>
            <a:ext cx="3714744" cy="428628"/>
          </a:xfrm>
          <a:prstGeom prst="roundRect">
            <a:avLst>
              <a:gd name="adj" fmla="val 44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요 </a:t>
            </a:r>
            <a:r>
              <a:rPr kumimoji="0" lang="en-US" altLang="ko-KR" b="1" dirty="0" smtClean="0">
                <a:solidFill>
                  <a:srgbClr val="C00000"/>
                </a:solidFill>
                <a:latin typeface="돋움" pitchFamily="50" charset="-127"/>
                <a:ea typeface="돋움" pitchFamily="50" charset="-127"/>
              </a:rPr>
              <a:t>7:37-44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2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24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1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2. </a:t>
            </a:r>
            <a:r>
              <a:rPr lang="ko-KR" altLang="en-US" sz="2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2400" b="1" dirty="0" smtClean="0">
                <a:latin typeface="Verdana" pitchFamily="34" charset="0"/>
                <a:ea typeface="맑은 고딕" pitchFamily="50" charset="-127"/>
              </a:rPr>
              <a:t>정결하게 됩니다</a:t>
            </a:r>
            <a:r>
              <a:rPr lang="en-US" altLang="ko-KR" sz="2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1600" b="1" dirty="0" smtClean="0">
                <a:latin typeface="Verdana" pitchFamily="34" charset="0"/>
                <a:ea typeface="맑은 고딕" pitchFamily="50" charset="-127"/>
              </a:rPr>
              <a:t>겔 </a:t>
            </a:r>
            <a:r>
              <a:rPr lang="en-US" altLang="ko-KR" sz="1600" b="1" dirty="0" smtClean="0">
                <a:latin typeface="Verdana" pitchFamily="34" charset="0"/>
                <a:ea typeface="맑은 고딕" pitchFamily="50" charset="-127"/>
              </a:rPr>
              <a:t>36:22-28)</a:t>
            </a:r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endParaRPr lang="en-US" altLang="ko-KR" sz="24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3. </a:t>
            </a:r>
            <a:r>
              <a:rPr lang="ko-KR" altLang="en-US" sz="54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5400" b="1" dirty="0" smtClean="0">
                <a:latin typeface="Verdana" pitchFamily="34" charset="0"/>
                <a:ea typeface="맑은 고딕" pitchFamily="50" charset="-127"/>
              </a:rPr>
              <a:t>생수가 넘칩니다</a:t>
            </a:r>
            <a:r>
              <a:rPr lang="en-US" altLang="ko-KR" sz="54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4000" b="1" dirty="0" smtClean="0">
                <a:latin typeface="Verdana" pitchFamily="34" charset="0"/>
                <a:ea typeface="맑은 고딕" pitchFamily="50" charset="-127"/>
              </a:rPr>
              <a:t>요 </a:t>
            </a:r>
            <a:r>
              <a:rPr lang="en-US" altLang="ko-KR" sz="4000" b="1" dirty="0" smtClean="0">
                <a:latin typeface="Verdana" pitchFamily="34" charset="0"/>
                <a:ea typeface="맑은 고딕" pitchFamily="50" charset="-127"/>
              </a:rPr>
              <a:t>7:37-44)</a:t>
            </a:r>
            <a:endParaRPr lang="en-US" altLang="ko-KR" sz="54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8193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0" y="857598"/>
            <a:ext cx="9143939" cy="4825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8195" name="모서리가 둥근 직사각형 8194">
            <a:hlinkClick r:id="rId4" action="ppaction://hlinksldjump"/>
          </p:cNvPr>
          <p:cNvSpPr/>
          <p:nvPr/>
        </p:nvSpPr>
        <p:spPr>
          <a:xfrm>
            <a:off x="254013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1.작고 약한 내 모습 기댈 곳도</a:t>
            </a:r>
          </a:p>
        </p:txBody>
      </p:sp>
      <p:sp>
        <p:nvSpPr>
          <p:cNvPr id="8196" name="모서리가 둥근 직사각형 8195">
            <a:hlinkClick r:id="rId5" action="ppaction://hlinksldjump"/>
          </p:cNvPr>
          <p:cNvSpPr/>
          <p:nvPr/>
        </p:nvSpPr>
        <p:spPr>
          <a:xfrm>
            <a:off x="2428874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5.우리 모여 사랑할 때 주님</a:t>
            </a:r>
          </a:p>
        </p:txBody>
      </p:sp>
      <p:sp>
        <p:nvSpPr>
          <p:cNvPr id="8197" name="모서리가 둥근 직사각형 8196">
            <a:hlinkClick r:id="rId6" action="ppaction://hlinksldjump"/>
          </p:cNvPr>
          <p:cNvSpPr/>
          <p:nvPr/>
        </p:nvSpPr>
        <p:spPr>
          <a:xfrm>
            <a:off x="4603735" y="5683580"/>
            <a:ext cx="2111329" cy="228556"/>
          </a:xfrm>
          <a:prstGeom prst="roundRect">
            <a:avLst>
              <a:gd name="adj" fmla="val 16667"/>
            </a:avLst>
          </a:prstGeom>
          <a:solidFill>
            <a:schemeClr val="bg1">
              <a:alpha val="32000"/>
            </a:schemeClr>
          </a:solidFill>
          <a:ln w="9544" cap="flat" cmpd="sng" algn="ctr">
            <a:solidFill>
              <a:srgbClr val="808080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4296" tIns="45728" rIns="34296" bIns="45728" anchor="ctr">
            <a:noAutofit/>
          </a:bodyPr>
          <a:lstStyle/>
          <a:p>
            <a:pPr marL="0" marR="0" lvl="0" indent="0" algn="l" defTabSz="9145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>
                    <a:alpha val="100000"/>
                  </a:srgbClr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7.너를 위해 기도해 눈에 보이지</a:t>
            </a:r>
          </a:p>
        </p:txBody>
      </p:sp>
    </p:spTree>
    <p:extLst>
      <p:ext uri="{BB962C8B-B14F-4D97-AF65-F5344CB8AC3E}">
        <p14:creationId xmlns:p14="http://schemas.microsoft.com/office/powerpoint/2010/main" val="10412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3"/>
          <p:cNvSpPr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1.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능력을 받습니다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행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2:1-21)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2.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정결하게 됩니다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겔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36:22-28)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  <a:p>
            <a:pPr marL="914400" indent="-914400" algn="just"/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3. </a:t>
            </a:r>
            <a:r>
              <a:rPr lang="ko-KR" altLang="en-US" sz="4800" b="1" dirty="0" smtClean="0">
                <a:solidFill>
                  <a:srgbClr val="FFC000"/>
                </a:solidFill>
                <a:latin typeface="Verdana" pitchFamily="34" charset="0"/>
                <a:ea typeface="맑은 고딕" pitchFamily="50" charset="-127"/>
              </a:rPr>
              <a:t>성령을 받은 사람은 </a:t>
            </a:r>
            <a:r>
              <a:rPr lang="ko-KR" altLang="en-US" sz="4800" b="1" dirty="0" smtClean="0">
                <a:latin typeface="Verdana" pitchFamily="34" charset="0"/>
                <a:ea typeface="맑은 고딕" pitchFamily="50" charset="-127"/>
              </a:rPr>
              <a:t>생수가 넘칩니다</a:t>
            </a:r>
            <a:r>
              <a:rPr lang="en-US" altLang="ko-KR" sz="4800" b="1" dirty="0" smtClean="0">
                <a:latin typeface="Verdana" pitchFamily="34" charset="0"/>
                <a:ea typeface="맑은 고딕" pitchFamily="50" charset="-127"/>
              </a:rPr>
              <a:t>.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(</a:t>
            </a:r>
            <a:r>
              <a:rPr lang="ko-KR" altLang="en-US" sz="3600" b="1" dirty="0" smtClean="0">
                <a:latin typeface="Verdana" pitchFamily="34" charset="0"/>
                <a:ea typeface="맑은 고딕" pitchFamily="50" charset="-127"/>
              </a:rPr>
              <a:t>요 </a:t>
            </a:r>
            <a:r>
              <a:rPr lang="en-US" altLang="ko-KR" sz="3600" b="1" dirty="0" smtClean="0">
                <a:latin typeface="Verdana" pitchFamily="34" charset="0"/>
                <a:ea typeface="맑은 고딕" pitchFamily="50" charset="-127"/>
              </a:rPr>
              <a:t>7:37-44)</a:t>
            </a:r>
            <a:endParaRPr lang="en-US" altLang="ko-KR" sz="4800" b="1" dirty="0" smtClean="0">
              <a:latin typeface="Verdana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기본 디자인">
  <a:themeElements>
    <a:clrScheme name="2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고려청자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고려청자">
      <a:majorFont>
        <a:latin typeface="Georgia"/>
        <a:ea typeface=""/>
        <a:cs typeface=""/>
        <a:font script="Grek" typeface="Arial"/>
        <a:font script="Cyrl" typeface="Arial"/>
        <a:font script="Jpan" typeface="HG明朝E"/>
        <a:font script="Hang" typeface="HY견명조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Verdana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고려청자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6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378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2700000" algn="tl">
              <a:srgbClr val="000000">
                <a:alpha val="43137"/>
              </a:srgbClr>
            </a:outerShdw>
          </a:effectLst>
        </a:effectStyle>
        <a:effectStyle>
          <a:effectLst>
            <a:outerShdw blurRad="38100" dist="38100" dir="3000000" algn="tl">
              <a:srgbClr val="000000">
                <a:alpha val="45490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100000"/>
            </a:lightRig>
          </a:scene3d>
          <a:sp3d contourW="12700" prstMaterial="plastic">
            <a:bevelT w="50800" h="63500"/>
            <a:contourClr>
              <a:srgbClr val="000000">
                <a:alpha val="35294"/>
              </a:srgbClr>
            </a:contourClr>
          </a:sp3d>
        </a:effectStyle>
        <a:effectStyle>
          <a:effectLst>
            <a:outerShdw blurRad="63500" dist="63500" dir="3000000" algn="tl">
              <a:srgbClr val="000000">
                <a:alpha val="50196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8600000"/>
            </a:lightRig>
          </a:scene3d>
          <a:sp3d prstMaterial="plastic">
            <a:bevelT w="101600" h="63500"/>
            <a:contourClr>
              <a:srgbClr val="000000">
                <a:alpha val="40784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5000"/>
                <a:shade val="100000"/>
                <a:hueMod val="100000"/>
                <a:satMod val="100000"/>
              </a:schemeClr>
            </a:gs>
            <a:gs pos="20000">
              <a:schemeClr val="phClr">
                <a:tint val="100000"/>
                <a:shade val="75000"/>
                <a:hueMod val="100000"/>
                <a:satMod val="100000"/>
              </a:schemeClr>
            </a:gs>
            <a:gs pos="55000">
              <a:schemeClr val="phClr">
                <a:tint val="97000"/>
                <a:shade val="100000"/>
                <a:hueMod val="100000"/>
                <a:satMod val="100000"/>
              </a:schemeClr>
            </a:gs>
            <a:gs pos="85000">
              <a:schemeClr val="phClr">
                <a:tint val="100000"/>
                <a:shade val="65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0"/>
                <a:shade val="50000"/>
                <a:hueMod val="100000"/>
                <a:satMod val="100000"/>
              </a:schemeClr>
              <a:schemeClr val="phClr">
                <a:tint val="10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메트로">
  <a:themeElements>
    <a:clrScheme name="메트로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메트로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메트로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줄기">
  <a:themeElements>
    <a:clrScheme name="줄기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줄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Microsoft JhengHei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Microsoft JhengHei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줄기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기본 디자인">
  <a:themeElements>
    <a:clrScheme name="2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기본 디자인">
  <a:themeElements>
    <a:clrScheme name="2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기본 디자인">
  <a:themeElements>
    <a:clrScheme name="2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기본 디자인">
  <a:themeElements>
    <a:clrScheme name="2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ppt/theme/themeOverride6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ppt/theme/themeOverride7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ppt/theme/themeOverride8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13987</TotalTime>
  <Words>1996</Words>
  <Application>Microsoft Office PowerPoint</Application>
  <PresentationFormat>화면 슬라이드 쇼(4:3)</PresentationFormat>
  <Paragraphs>249</Paragraphs>
  <Slides>105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25</vt:i4>
      </vt:variant>
      <vt:variant>
        <vt:lpstr>테마</vt:lpstr>
      </vt:variant>
      <vt:variant>
        <vt:i4>23</vt:i4>
      </vt:variant>
      <vt:variant>
        <vt:lpstr>슬라이드 제목</vt:lpstr>
      </vt:variant>
      <vt:variant>
        <vt:i4>105</vt:i4>
      </vt:variant>
    </vt:vector>
  </HeadingPairs>
  <TitlesOfParts>
    <vt:vector size="153" baseType="lpstr">
      <vt:lpstr>HY강B</vt:lpstr>
      <vt:lpstr>HY강M</vt:lpstr>
      <vt:lpstr>HY견고딕</vt:lpstr>
      <vt:lpstr>HY견명조</vt:lpstr>
      <vt:lpstr>HY바다M</vt:lpstr>
      <vt:lpstr>HY엽서L</vt:lpstr>
      <vt:lpstr>HY중고딕</vt:lpstr>
      <vt:lpstr>굴림</vt:lpstr>
      <vt:lpstr>돋움</vt:lpstr>
      <vt:lpstr>맑은 고딕</vt:lpstr>
      <vt:lpstr>바탕</vt:lpstr>
      <vt:lpstr>휴먼매직체</vt:lpstr>
      <vt:lpstr>휴먼모음T</vt:lpstr>
      <vt:lpstr>휴먼편지체</vt:lpstr>
      <vt:lpstr>Arial</vt:lpstr>
      <vt:lpstr>Century Gothic</vt:lpstr>
      <vt:lpstr>Consolas</vt:lpstr>
      <vt:lpstr>Corbel</vt:lpstr>
      <vt:lpstr>Georgia</vt:lpstr>
      <vt:lpstr>Lucida Sans Unicode</vt:lpstr>
      <vt:lpstr>Times New Roman</vt:lpstr>
      <vt:lpstr>Verdana</vt:lpstr>
      <vt:lpstr>Wingdings</vt:lpstr>
      <vt:lpstr>Wingdings 2</vt:lpstr>
      <vt:lpstr>Wingdings 3</vt:lpstr>
      <vt:lpstr>2_기본 디자인</vt:lpstr>
      <vt:lpstr>3_기본 디자인</vt:lpstr>
      <vt:lpstr>4_기본 디자인</vt:lpstr>
      <vt:lpstr>5_기본 디자인</vt:lpstr>
      <vt:lpstr>6_기본 디자인</vt:lpstr>
      <vt:lpstr>Office 테마</vt:lpstr>
      <vt:lpstr>광장</vt:lpstr>
      <vt:lpstr>기본 디자인</vt:lpstr>
      <vt:lpstr>1_기본 디자인</vt:lpstr>
      <vt:lpstr>1_고려청자</vt:lpstr>
      <vt:lpstr>9_기본 디자인</vt:lpstr>
      <vt:lpstr>10_기본 디자인</vt:lpstr>
      <vt:lpstr>메트로</vt:lpstr>
      <vt:lpstr>11_기본 디자인</vt:lpstr>
      <vt:lpstr>12_기본 디자인</vt:lpstr>
      <vt:lpstr>13_기본 디자인</vt:lpstr>
      <vt:lpstr>1_Office 테마</vt:lpstr>
      <vt:lpstr>7_기본 디자인</vt:lpstr>
      <vt:lpstr>줄기</vt:lpstr>
      <vt:lpstr>8_기본 디자인</vt:lpstr>
      <vt:lpstr>15_기본 디자인</vt:lpstr>
      <vt:lpstr>14_기본 디자인</vt:lpstr>
      <vt:lpstr>16_기본 디자인</vt:lpstr>
      <vt:lpstr>PowerPoint 프레젠테이션</vt:lpstr>
      <vt:lpstr>사도신경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온누리</dc:creator>
  <cp:lastModifiedBy>user</cp:lastModifiedBy>
  <cp:revision>393</cp:revision>
  <dcterms:created xsi:type="dcterms:W3CDTF">2010-02-03T08:21:26Z</dcterms:created>
  <dcterms:modified xsi:type="dcterms:W3CDTF">2025-06-01T08:28:30Z</dcterms:modified>
</cp:coreProperties>
</file>