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"/>
  </p:notesMasterIdLst>
  <p:sldIdLst>
    <p:sldId id="266" r:id="rId2"/>
    <p:sldId id="268" r:id="rId3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CAC5"/>
    <a:srgbClr val="3857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5" d="100"/>
          <a:sy n="65" d="100"/>
        </p:scale>
        <p:origin x="2453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163273-070C-40FB-8E04-07E4A676F88E}" type="datetimeFigureOut">
              <a:rPr lang="ko-KR" altLang="en-US" smtClean="0"/>
              <a:t>2021-02-22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DC875D-F206-4166-9FFF-A14A7A6E346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2960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8316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330E51-20F9-43BC-A29D-F34C6FDFD5FC}" type="slidenum">
              <a:rPr kumimoji="0" lang="ko-KR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48316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ko-KR" alt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349460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7159" y="243839"/>
            <a:ext cx="6583680" cy="865632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4364" y="1176501"/>
            <a:ext cx="5606415" cy="390144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4500" b="1" cap="all" baseline="0">
                <a:solidFill>
                  <a:schemeClr val="tx1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61612" y="5159514"/>
            <a:ext cx="4931921" cy="1850887"/>
          </a:xfrm>
        </p:spPr>
        <p:txBody>
          <a:bodyPr>
            <a:normAutofit/>
          </a:bodyPr>
          <a:lstStyle>
            <a:lvl1pPr marL="0" indent="0" algn="ctr">
              <a:spcBef>
                <a:spcPts val="750"/>
              </a:spcBef>
              <a:buNone/>
              <a:defRPr sz="1350">
                <a:solidFill>
                  <a:schemeClr val="tx1"/>
                </a:solidFill>
              </a:defRPr>
            </a:lvl1pPr>
            <a:lvl2pPr marL="257175" indent="0" algn="ctr">
              <a:buNone/>
              <a:defRPr sz="1350"/>
            </a:lvl2pPr>
            <a:lvl3pPr marL="514350" indent="0" algn="ctr">
              <a:buNone/>
              <a:defRPr sz="1350"/>
            </a:lvl3pPr>
            <a:lvl4pPr marL="771525" indent="0" algn="ctr">
              <a:buNone/>
              <a:defRPr sz="1125"/>
            </a:lvl4pPr>
            <a:lvl5pPr marL="1028700" indent="0" algn="ctr">
              <a:buNone/>
              <a:defRPr sz="1125"/>
            </a:lvl5pPr>
            <a:lvl6pPr marL="1285875" indent="0" algn="ctr">
              <a:buNone/>
              <a:defRPr sz="1125"/>
            </a:lvl6pPr>
            <a:lvl7pPr marL="1543050" indent="0" algn="ctr">
              <a:buNone/>
              <a:defRPr sz="1125"/>
            </a:lvl7pPr>
            <a:lvl8pPr marL="1800225" indent="0" algn="ctr">
              <a:buNone/>
              <a:defRPr sz="1125"/>
            </a:lvl8pPr>
            <a:lvl9pPr marL="2057400" indent="0" algn="ctr">
              <a:buNone/>
              <a:defRPr sz="1125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65E017F-51DE-4DBA-9222-4105A570E4B4}" type="datetimeFigureOut">
              <a:rPr lang="ko-KR" altLang="en-US" smtClean="0"/>
              <a:t>2021-02-22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4902484-EC98-4F99-87C0-19330D946258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112997" y="4978400"/>
            <a:ext cx="462915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95739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E017F-51DE-4DBA-9222-4105A570E4B4}" type="datetimeFigureOut">
              <a:rPr lang="ko-KR" altLang="en-US" smtClean="0"/>
              <a:t>2021-02-22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02484-EC98-4F99-87C0-19330D94625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42195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1016000"/>
            <a:ext cx="1307306" cy="7213600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2938" y="1016000"/>
            <a:ext cx="4179094" cy="7213600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E017F-51DE-4DBA-9222-4105A570E4B4}" type="datetimeFigureOut">
              <a:rPr lang="ko-KR" altLang="en-US" smtClean="0"/>
              <a:t>2021-02-22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02484-EC98-4F99-87C0-19330D94625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66781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750"/>
              </a:spcBef>
              <a:defRPr/>
            </a:lvl1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E017F-51DE-4DBA-9222-4105A570E4B4}" type="datetimeFigureOut">
              <a:rPr lang="ko-KR" altLang="en-US" smtClean="0"/>
              <a:t>2021-02-22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02484-EC98-4F99-87C0-19330D94625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13358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2364" y="1564767"/>
            <a:ext cx="5606415" cy="390144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4500" b="0" cap="all" baseline="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1834" y="5539360"/>
            <a:ext cx="4932617" cy="1818408"/>
          </a:xfrm>
        </p:spPr>
        <p:txBody>
          <a:bodyPr anchor="t">
            <a:normAutofit/>
          </a:bodyPr>
          <a:lstStyle>
            <a:lvl1pPr marL="0" indent="0" algn="ctr">
              <a:buNone/>
              <a:defRPr sz="1350">
                <a:solidFill>
                  <a:schemeClr val="tx1"/>
                </a:solidFill>
              </a:defRPr>
            </a:lvl1pPr>
            <a:lvl2pPr marL="257175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E017F-51DE-4DBA-9222-4105A570E4B4}" type="datetimeFigureOut">
              <a:rPr lang="ko-KR" altLang="en-US" smtClean="0"/>
              <a:t>2021-02-22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02484-EC98-4F99-87C0-19330D946258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114425" y="5360544"/>
            <a:ext cx="462915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2732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2938" y="2743199"/>
            <a:ext cx="2674620" cy="5364480"/>
          </a:xfrm>
        </p:spPr>
        <p:txBody>
          <a:bodyPr/>
          <a:lstStyle>
            <a:lvl1pPr>
              <a:defRPr sz="1238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25532" y="2743200"/>
            <a:ext cx="2674620" cy="5364480"/>
          </a:xfrm>
        </p:spPr>
        <p:txBody>
          <a:bodyPr/>
          <a:lstStyle>
            <a:lvl1pPr>
              <a:defRPr sz="1238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E017F-51DE-4DBA-9222-4105A570E4B4}" type="datetimeFigureOut">
              <a:rPr lang="ko-KR" altLang="en-US" smtClean="0"/>
              <a:t>2021-02-22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02484-EC98-4F99-87C0-19330D94625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5069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2938" y="2668681"/>
            <a:ext cx="2674620" cy="103632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2938" y="3628644"/>
            <a:ext cx="2674620" cy="4511040"/>
          </a:xfrm>
        </p:spPr>
        <p:txBody>
          <a:bodyPr/>
          <a:lstStyle>
            <a:lvl1pPr>
              <a:defRPr sz="1238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526410" y="2665376"/>
            <a:ext cx="2674620" cy="103632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526410" y="3625763"/>
            <a:ext cx="2674620" cy="4511040"/>
          </a:xfrm>
        </p:spPr>
        <p:txBody>
          <a:bodyPr/>
          <a:lstStyle>
            <a:lvl1pPr>
              <a:defRPr sz="1238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E017F-51DE-4DBA-9222-4105A570E4B4}" type="datetimeFigureOut">
              <a:rPr lang="ko-KR" altLang="en-US" smtClean="0"/>
              <a:t>2021-02-22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02484-EC98-4F99-87C0-19330D94625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77759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E017F-51DE-4DBA-9222-4105A570E4B4}" type="datetimeFigureOut">
              <a:rPr lang="ko-KR" altLang="en-US" smtClean="0"/>
              <a:t>2021-02-22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02484-EC98-4F99-87C0-19330D94625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78314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E017F-51DE-4DBA-9222-4105A570E4B4}" type="datetimeFigureOut">
              <a:rPr lang="ko-KR" altLang="en-US" smtClean="0"/>
              <a:t>2021-02-22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02484-EC98-4F99-87C0-19330D94625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27624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38" y="1463040"/>
            <a:ext cx="2125980" cy="231648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2250" b="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96985" y="1463040"/>
            <a:ext cx="3112229" cy="6217920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2938" y="3779520"/>
            <a:ext cx="2125980" cy="39014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956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E017F-51DE-4DBA-9222-4105A570E4B4}" type="datetimeFigureOut">
              <a:rPr lang="ko-KR" altLang="en-US" smtClean="0"/>
              <a:t>2021-02-22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02484-EC98-4F99-87C0-19330D94625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4128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38" y="1463040"/>
            <a:ext cx="2125980" cy="231648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2250" b="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014331" y="1426464"/>
            <a:ext cx="3193277" cy="6193537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1575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2938" y="3779520"/>
            <a:ext cx="2125980" cy="38404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956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E017F-51DE-4DBA-9222-4105A570E4B4}" type="datetimeFigureOut">
              <a:rPr lang="ko-KR" altLang="en-US" smtClean="0"/>
              <a:t>2021-02-22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02484-EC98-4F99-87C0-19330D94625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38110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7160" y="243840"/>
            <a:ext cx="6583680" cy="865632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2938" y="812800"/>
            <a:ext cx="5554980" cy="18084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2939" y="2743200"/>
            <a:ext cx="5553490" cy="538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2935" y="8298440"/>
            <a:ext cx="131010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>
                <a:solidFill>
                  <a:schemeClr val="tx1"/>
                </a:solidFill>
              </a:defRPr>
            </a:lvl1pPr>
          </a:lstStyle>
          <a:p>
            <a:fld id="{B65E017F-51DE-4DBA-9222-4105A570E4B4}" type="datetimeFigureOut">
              <a:rPr lang="ko-KR" altLang="en-US" smtClean="0"/>
              <a:t>2021-02-22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21396" y="8298440"/>
            <a:ext cx="2653748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50">
                <a:solidFill>
                  <a:schemeClr val="tx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7862" y="8298440"/>
            <a:ext cx="959747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>
                <a:solidFill>
                  <a:schemeClr val="tx1"/>
                </a:solidFill>
              </a:defRPr>
            </a:lvl1pPr>
          </a:lstStyle>
          <a:p>
            <a:fld id="{C4902484-EC98-4F99-87C0-19330D94625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27823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514350" rtl="0" eaLnBrk="1" latinLnBrk="1" hangingPunct="1">
        <a:lnSpc>
          <a:spcPct val="90000"/>
        </a:lnSpc>
        <a:spcBef>
          <a:spcPct val="0"/>
        </a:spcBef>
        <a:buNone/>
        <a:defRPr sz="3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02870" algn="l" defTabSz="514350" rtl="0" eaLnBrk="1" latinLnBrk="1" hangingPunct="1">
        <a:lnSpc>
          <a:spcPct val="90000"/>
        </a:lnSpc>
        <a:spcBef>
          <a:spcPts val="750"/>
        </a:spcBef>
        <a:buClr>
          <a:schemeClr val="tx1"/>
        </a:buClr>
        <a:buSzPct val="80000"/>
        <a:buFont typeface="Corbe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indent="-102870" algn="l" defTabSz="514350" rtl="0" eaLnBrk="1" latinLnBrk="1" hangingPunct="1">
        <a:lnSpc>
          <a:spcPct val="90000"/>
        </a:lnSpc>
        <a:spcBef>
          <a:spcPts val="113"/>
        </a:spcBef>
        <a:spcAft>
          <a:spcPts val="225"/>
        </a:spcAft>
        <a:buClr>
          <a:schemeClr val="tx1"/>
        </a:buClr>
        <a:buSzPct val="80000"/>
        <a:buFont typeface="Corbel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411480" indent="-102870" algn="l" defTabSz="514350" rtl="0" eaLnBrk="1" latinLnBrk="1" hangingPunct="1">
        <a:lnSpc>
          <a:spcPct val="90000"/>
        </a:lnSpc>
        <a:spcBef>
          <a:spcPts val="113"/>
        </a:spcBef>
        <a:spcAft>
          <a:spcPts val="225"/>
        </a:spcAft>
        <a:buClr>
          <a:schemeClr val="tx1"/>
        </a:buClr>
        <a:buSzPct val="80000"/>
        <a:buFont typeface="Corbe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65785" indent="-102870" algn="l" defTabSz="514350" rtl="0" eaLnBrk="1" latinLnBrk="1" hangingPunct="1">
        <a:lnSpc>
          <a:spcPct val="90000"/>
        </a:lnSpc>
        <a:spcBef>
          <a:spcPts val="113"/>
        </a:spcBef>
        <a:spcAft>
          <a:spcPts val="225"/>
        </a:spcAft>
        <a:buClr>
          <a:schemeClr val="tx1"/>
        </a:buClr>
        <a:buSzPct val="80000"/>
        <a:buFont typeface="Corbel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4pPr>
      <a:lvl5pPr marL="690090" indent="-102870" algn="l" defTabSz="514350" rtl="0" eaLnBrk="1" latinLnBrk="1" hangingPunct="1">
        <a:lnSpc>
          <a:spcPct val="90000"/>
        </a:lnSpc>
        <a:spcBef>
          <a:spcPts val="113"/>
        </a:spcBef>
        <a:spcAft>
          <a:spcPts val="225"/>
        </a:spcAft>
        <a:buClr>
          <a:schemeClr val="tx1"/>
        </a:buClr>
        <a:buSzPct val="80000"/>
        <a:buFont typeface="Corbel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5pPr>
      <a:lvl6pPr marL="825000" indent="-128588" algn="l" defTabSz="514350" rtl="0" eaLnBrk="1" latinLnBrk="1" hangingPunct="1">
        <a:lnSpc>
          <a:spcPct val="90000"/>
        </a:lnSpc>
        <a:spcBef>
          <a:spcPts val="113"/>
        </a:spcBef>
        <a:spcAft>
          <a:spcPts val="225"/>
        </a:spcAft>
        <a:buClr>
          <a:schemeClr val="tx1"/>
        </a:buClr>
        <a:buSzPct val="80000"/>
        <a:buFont typeface="Corbel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6pPr>
      <a:lvl7pPr marL="975000" indent="-128588" algn="l" defTabSz="514350" rtl="0" eaLnBrk="1" latinLnBrk="1" hangingPunct="1">
        <a:lnSpc>
          <a:spcPct val="90000"/>
        </a:lnSpc>
        <a:spcBef>
          <a:spcPts val="113"/>
        </a:spcBef>
        <a:spcAft>
          <a:spcPts val="225"/>
        </a:spcAft>
        <a:buClr>
          <a:schemeClr val="tx1"/>
        </a:buClr>
        <a:buSzPct val="80000"/>
        <a:buFont typeface="Corbel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7pPr>
      <a:lvl8pPr marL="1125000" indent="-128588" algn="l" defTabSz="514350" rtl="0" eaLnBrk="1" latinLnBrk="1" hangingPunct="1">
        <a:lnSpc>
          <a:spcPct val="90000"/>
        </a:lnSpc>
        <a:spcBef>
          <a:spcPts val="113"/>
        </a:spcBef>
        <a:spcAft>
          <a:spcPts val="225"/>
        </a:spcAft>
        <a:buClr>
          <a:schemeClr val="tx1"/>
        </a:buClr>
        <a:buSzPct val="80000"/>
        <a:buFont typeface="Corbel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8pPr>
      <a:lvl9pPr marL="1275000" indent="-128588" algn="l" defTabSz="514350" rtl="0" eaLnBrk="1" latinLnBrk="1" hangingPunct="1">
        <a:lnSpc>
          <a:spcPct val="90000"/>
        </a:lnSpc>
        <a:spcBef>
          <a:spcPts val="113"/>
        </a:spcBef>
        <a:spcAft>
          <a:spcPts val="225"/>
        </a:spcAft>
        <a:buClr>
          <a:schemeClr val="tx1"/>
        </a:buClr>
        <a:buSzPct val="80000"/>
        <a:buFont typeface="Corbel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1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1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1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1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1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1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1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1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1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>
            <a:extLst>
              <a:ext uri="{FF2B5EF4-FFF2-40B4-BE49-F238E27FC236}">
                <a16:creationId xmlns:a16="http://schemas.microsoft.com/office/drawing/2014/main" id="{9589791C-84B5-4E50-B71F-78C1AD3C4BC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768"/>
          <a:stretch/>
        </p:blipFill>
        <p:spPr>
          <a:xfrm>
            <a:off x="156686" y="5146432"/>
            <a:ext cx="6555778" cy="2989373"/>
          </a:xfrm>
          <a:prstGeom prst="rect">
            <a:avLst/>
          </a:prstGeom>
        </p:spPr>
      </p:pic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rbel" panose="020B050302020402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rbel" panose="020B0503020204020204"/>
              <a:ea typeface="맑은 고딕" panose="020B0503020000020004" pitchFamily="50" charset="-127"/>
              <a:cs typeface="+mn-cs"/>
            </a:endParaRPr>
          </a:p>
        </p:txBody>
      </p:sp>
      <p:cxnSp>
        <p:nvCxnSpPr>
          <p:cNvPr id="30" name="직선 연결선 29"/>
          <p:cNvCxnSpPr>
            <a:cxnSpLocks/>
          </p:cNvCxnSpPr>
          <p:nvPr/>
        </p:nvCxnSpPr>
        <p:spPr>
          <a:xfrm flipV="1">
            <a:off x="3428205" y="8599345"/>
            <a:ext cx="0" cy="28349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2">
            <a:extLst>
              <a:ext uri="{FF2B5EF4-FFF2-40B4-BE49-F238E27FC236}">
                <a16:creationId xmlns:a16="http://schemas.microsoft.com/office/drawing/2014/main" id="{03CB3C2C-5793-4F4F-A245-FEB8ECA786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09676" y="-1498097"/>
            <a:ext cx="8313551" cy="5121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rbel" panose="020B0503020204020204"/>
              <a:ea typeface="맑은 고딕" panose="020B0503020000020004" pitchFamily="50" charset="-127"/>
              <a:cs typeface="+mn-cs"/>
            </a:endParaRPr>
          </a:p>
        </p:txBody>
      </p:sp>
      <p:cxnSp>
        <p:nvCxnSpPr>
          <p:cNvPr id="43" name="직선 연결선 42">
            <a:extLst>
              <a:ext uri="{FF2B5EF4-FFF2-40B4-BE49-F238E27FC236}">
                <a16:creationId xmlns:a16="http://schemas.microsoft.com/office/drawing/2014/main" id="{CA3CF3D6-74E9-47FF-9DB3-4220EC5037C3}"/>
              </a:ext>
            </a:extLst>
          </p:cNvPr>
          <p:cNvCxnSpPr>
            <a:cxnSpLocks/>
          </p:cNvCxnSpPr>
          <p:nvPr/>
        </p:nvCxnSpPr>
        <p:spPr>
          <a:xfrm flipV="1">
            <a:off x="119919" y="838364"/>
            <a:ext cx="6607553" cy="1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직선 연결선 27">
            <a:extLst>
              <a:ext uri="{FF2B5EF4-FFF2-40B4-BE49-F238E27FC236}">
                <a16:creationId xmlns:a16="http://schemas.microsoft.com/office/drawing/2014/main" id="{63B49A79-04B8-44D0-A833-181DAA1017A5}"/>
              </a:ext>
            </a:extLst>
          </p:cNvPr>
          <p:cNvCxnSpPr>
            <a:cxnSpLocks/>
          </p:cNvCxnSpPr>
          <p:nvPr/>
        </p:nvCxnSpPr>
        <p:spPr>
          <a:xfrm flipV="1">
            <a:off x="133813" y="8125191"/>
            <a:ext cx="6607553" cy="1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직선 연결선 30">
            <a:extLst>
              <a:ext uri="{FF2B5EF4-FFF2-40B4-BE49-F238E27FC236}">
                <a16:creationId xmlns:a16="http://schemas.microsoft.com/office/drawing/2014/main" id="{FE5DBBB2-1C5E-438F-A6E2-72FD62D6823E}"/>
              </a:ext>
            </a:extLst>
          </p:cNvPr>
          <p:cNvCxnSpPr>
            <a:cxnSpLocks/>
          </p:cNvCxnSpPr>
          <p:nvPr/>
        </p:nvCxnSpPr>
        <p:spPr>
          <a:xfrm flipV="1">
            <a:off x="122027" y="8568610"/>
            <a:ext cx="6607553" cy="1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9456" y="8588194"/>
            <a:ext cx="2503082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굴림" panose="020B0600000101010101" pitchFamily="50" charset="-127"/>
                <a:ea typeface="굴림" panose="020B0600000101010101" pitchFamily="50" charset="-127"/>
                <a:cs typeface="+mn-cs"/>
              </a:rPr>
              <a:t>공지번호 </a:t>
            </a:r>
            <a:r>
              <a:rPr kumimoji="0" lang="en-US" altLang="ko-KR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굴림" panose="020B0600000101010101" pitchFamily="50" charset="-127"/>
                <a:ea typeface="굴림" panose="020B0600000101010101" pitchFamily="50" charset="-127"/>
                <a:cs typeface="+mn-cs"/>
              </a:rPr>
              <a:t>: </a:t>
            </a:r>
            <a:endParaRPr kumimoji="0" lang="ko-KR" altLang="en-US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굴림" panose="020B0600000101010101" pitchFamily="50" charset="-127"/>
              <a:ea typeface="굴림" panose="020B0600000101010101" pitchFamily="50" charset="-127"/>
              <a:cs typeface="+mn-cs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249101" y="8590447"/>
            <a:ext cx="2353635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굴림" panose="020B0600000101010101" pitchFamily="50" charset="-127"/>
                <a:ea typeface="굴림" panose="020B0600000101010101" pitchFamily="50" charset="-127"/>
                <a:cs typeface="+mn-cs"/>
              </a:rPr>
              <a:t>게시기간 </a:t>
            </a:r>
            <a:r>
              <a:rPr kumimoji="0" lang="en-US" altLang="ko-KR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굴림" panose="020B0600000101010101" pitchFamily="50" charset="-127"/>
                <a:ea typeface="굴림" panose="020B0600000101010101" pitchFamily="50" charset="-127"/>
                <a:cs typeface="+mn-cs"/>
              </a:rPr>
              <a:t>: </a:t>
            </a:r>
            <a:endParaRPr kumimoji="0" lang="ko-KR" altLang="en-US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굴림" panose="020B0600000101010101" pitchFamily="50" charset="-127"/>
              <a:ea typeface="굴림" panose="020B0600000101010101" pitchFamily="50" charset="-127"/>
              <a:cs typeface="+mn-cs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01AFDE9-42BE-4CF5-8D86-A483457E07F4}"/>
              </a:ext>
            </a:extLst>
          </p:cNvPr>
          <p:cNvSpPr txBox="1"/>
          <p:nvPr/>
        </p:nvSpPr>
        <p:spPr>
          <a:xfrm>
            <a:off x="525677" y="8136764"/>
            <a:ext cx="580664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2200" dirty="0" err="1">
                <a:solidFill>
                  <a:srgbClr val="0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제가치울게요</a:t>
            </a:r>
            <a:r>
              <a:rPr kumimoji="0" lang="ko-KR" alt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아파트 입주자대표회의회장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6896253-1F8A-4443-B31F-F9E4BAEF23C1}"/>
              </a:ext>
            </a:extLst>
          </p:cNvPr>
          <p:cNvSpPr txBox="1"/>
          <p:nvPr/>
        </p:nvSpPr>
        <p:spPr>
          <a:xfrm>
            <a:off x="1181429" y="295502"/>
            <a:ext cx="44951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2800" dirty="0">
                <a:solidFill>
                  <a:srgbClr val="0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봄맞이 단지주변 청소 </a:t>
            </a:r>
            <a:r>
              <a:rPr kumimoji="0" lang="ko-KR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안내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9A6D5AB-0D73-4A42-BE13-69CCB3272E9A}"/>
              </a:ext>
            </a:extLst>
          </p:cNvPr>
          <p:cNvSpPr txBox="1"/>
          <p:nvPr/>
        </p:nvSpPr>
        <p:spPr>
          <a:xfrm>
            <a:off x="542229" y="1097043"/>
            <a:ext cx="6282489" cy="17386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ko-KR" altLang="en-US" sz="1400" dirty="0">
                <a:latin typeface="굴림" panose="020B0600000101010101" pitchFamily="50" charset="-127"/>
                <a:ea typeface="굴림" panose="020B0600000101010101" pitchFamily="50" charset="-127"/>
              </a:rPr>
              <a:t>봄을 맞아 우리 아파트 주변에 널려 있는 쓰레기</a:t>
            </a:r>
            <a:r>
              <a:rPr lang="en-US" altLang="ko-KR" sz="1400" dirty="0">
                <a:latin typeface="굴림" panose="020B0600000101010101" pitchFamily="50" charset="-127"/>
                <a:ea typeface="굴림" panose="020B0600000101010101" pitchFamily="50" charset="-127"/>
              </a:rPr>
              <a:t> </a:t>
            </a:r>
            <a:r>
              <a:rPr lang="ko-KR" altLang="en-US" sz="1400" dirty="0">
                <a:latin typeface="굴림" panose="020B0600000101010101" pitchFamily="50" charset="-127"/>
                <a:ea typeface="굴림" panose="020B0600000101010101" pitchFamily="50" charset="-127"/>
              </a:rPr>
              <a:t>청소를 하려고 합니다</a:t>
            </a:r>
            <a:r>
              <a:rPr lang="en-US" altLang="ko-KR" sz="1400" dirty="0">
                <a:latin typeface="굴림" panose="020B0600000101010101" pitchFamily="50" charset="-127"/>
                <a:ea typeface="굴림" panose="020B0600000101010101" pitchFamily="50" charset="-127"/>
              </a:rPr>
              <a:t>.</a:t>
            </a:r>
          </a:p>
          <a:p>
            <a:pPr>
              <a:lnSpc>
                <a:spcPct val="200000"/>
              </a:lnSpc>
            </a:pPr>
            <a:r>
              <a:rPr lang="ko-KR" altLang="en-US" sz="1400" dirty="0">
                <a:latin typeface="굴림" panose="020B0600000101010101" pitchFamily="50" charset="-127"/>
                <a:ea typeface="굴림" panose="020B0600000101010101" pitchFamily="50" charset="-127"/>
              </a:rPr>
              <a:t>특정인에게 강요하기 보다는 </a:t>
            </a:r>
            <a:r>
              <a:rPr lang="ko-KR" altLang="en-US" sz="1400" dirty="0" err="1">
                <a:latin typeface="굴림" panose="020B0600000101010101" pitchFamily="50" charset="-127"/>
                <a:ea typeface="굴림" panose="020B0600000101010101" pitchFamily="50" charset="-127"/>
              </a:rPr>
              <a:t>입주민</a:t>
            </a:r>
            <a:r>
              <a:rPr lang="ko-KR" altLang="en-US" sz="1400" dirty="0">
                <a:latin typeface="굴림" panose="020B0600000101010101" pitchFamily="50" charset="-127"/>
                <a:ea typeface="굴림" panose="020B0600000101010101" pitchFamily="50" charset="-127"/>
              </a:rPr>
              <a:t> 여러분들의 자발적인 참여에 의해</a:t>
            </a:r>
            <a:endParaRPr lang="en-US" altLang="ko-KR" sz="14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>
              <a:lnSpc>
                <a:spcPct val="200000"/>
              </a:lnSpc>
            </a:pPr>
            <a:r>
              <a:rPr lang="ko-KR" altLang="en-US" sz="1400" dirty="0">
                <a:latin typeface="굴림" panose="020B0600000101010101" pitchFamily="50" charset="-127"/>
                <a:ea typeface="굴림" panose="020B0600000101010101" pitchFamily="50" charset="-127"/>
              </a:rPr>
              <a:t>이웃의 얼굴도 익히고 친목도 도모하는 의미에서 실시를 하려고 합니다</a:t>
            </a:r>
            <a:r>
              <a:rPr lang="en-US" altLang="ko-KR" sz="1400" dirty="0">
                <a:latin typeface="굴림" panose="020B0600000101010101" pitchFamily="50" charset="-127"/>
                <a:ea typeface="굴림" panose="020B0600000101010101" pitchFamily="50" charset="-127"/>
              </a:rPr>
              <a:t>.</a:t>
            </a:r>
          </a:p>
          <a:p>
            <a:pPr>
              <a:lnSpc>
                <a:spcPct val="200000"/>
              </a:lnSpc>
            </a:pPr>
            <a:r>
              <a:rPr lang="ko-KR" altLang="en-US" sz="1400" dirty="0">
                <a:latin typeface="굴림" panose="020B0600000101010101" pitchFamily="50" charset="-127"/>
                <a:ea typeface="굴림" panose="020B0600000101010101" pitchFamily="50" charset="-127"/>
              </a:rPr>
              <a:t>이웃에 봉사하는 마음을 가진 주민 여러분의 많은 참여를 부탁드립니다</a:t>
            </a:r>
            <a:r>
              <a:rPr lang="en-US" altLang="ko-KR" sz="1400" dirty="0">
                <a:latin typeface="굴림" panose="020B0600000101010101" pitchFamily="50" charset="-127"/>
                <a:ea typeface="굴림" panose="020B0600000101010101" pitchFamily="50" charset="-127"/>
              </a:rPr>
              <a:t>.</a:t>
            </a:r>
            <a:r>
              <a:rPr lang="ko-KR" altLang="en-US" sz="1400" dirty="0">
                <a:latin typeface="굴림" panose="020B0600000101010101" pitchFamily="50" charset="-127"/>
                <a:ea typeface="굴림" panose="020B0600000101010101" pitchFamily="50" charset="-127"/>
              </a:rPr>
              <a:t>  </a:t>
            </a: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1998E24B-5ECE-43A0-B8C8-8AAA130D40D9}"/>
              </a:ext>
            </a:extLst>
          </p:cNvPr>
          <p:cNvSpPr/>
          <p:nvPr/>
        </p:nvSpPr>
        <p:spPr>
          <a:xfrm rot="5400000">
            <a:off x="1882791" y="2159469"/>
            <a:ext cx="3102482" cy="6556865"/>
          </a:xfrm>
          <a:prstGeom prst="rect">
            <a:avLst/>
          </a:prstGeom>
          <a:gradFill>
            <a:gsLst>
              <a:gs pos="0">
                <a:schemeClr val="bg1">
                  <a:alpha val="1000"/>
                </a:schemeClr>
              </a:gs>
              <a:gs pos="60000">
                <a:schemeClr val="bg1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FB6A766-CE86-4599-A5F3-9DEC67B62580}"/>
              </a:ext>
            </a:extLst>
          </p:cNvPr>
          <p:cNvSpPr txBox="1"/>
          <p:nvPr/>
        </p:nvSpPr>
        <p:spPr>
          <a:xfrm>
            <a:off x="1390125" y="3268465"/>
            <a:ext cx="4067139" cy="17386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ko-KR" altLang="en-US" sz="1400" dirty="0">
                <a:latin typeface="굴림" panose="020B0600000101010101" pitchFamily="50" charset="-127"/>
                <a:ea typeface="굴림" panose="020B0600000101010101" pitchFamily="50" charset="-127"/>
              </a:rPr>
              <a:t> ▶ 청소할 곳 </a:t>
            </a:r>
            <a:r>
              <a:rPr lang="en-US" altLang="ko-KR" sz="1400" dirty="0">
                <a:latin typeface="굴림" panose="020B0600000101010101" pitchFamily="50" charset="-127"/>
                <a:ea typeface="굴림" panose="020B0600000101010101" pitchFamily="50" charset="-127"/>
              </a:rPr>
              <a:t>:  </a:t>
            </a:r>
            <a:r>
              <a:rPr lang="ko-KR" altLang="en-US" sz="1400" dirty="0">
                <a:latin typeface="굴림" panose="020B0600000101010101" pitchFamily="50" charset="-127"/>
                <a:ea typeface="굴림" panose="020B0600000101010101" pitchFamily="50" charset="-127"/>
              </a:rPr>
              <a:t>우리 아파트 단지 주변 </a:t>
            </a:r>
            <a:endParaRPr lang="en-US" altLang="ko-KR" sz="14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>
              <a:lnSpc>
                <a:spcPct val="200000"/>
              </a:lnSpc>
            </a:pPr>
            <a:r>
              <a:rPr lang="ko-KR" altLang="en-US" sz="1400" dirty="0">
                <a:latin typeface="굴림" panose="020B0600000101010101" pitchFamily="50" charset="-127"/>
                <a:ea typeface="굴림" panose="020B0600000101010101" pitchFamily="50" charset="-127"/>
              </a:rPr>
              <a:t> ▶ </a:t>
            </a:r>
            <a:r>
              <a:rPr lang="ko-KR" altLang="en-US" sz="1400" b="1" dirty="0">
                <a:solidFill>
                  <a:srgbClr val="FF0000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청소일시  </a:t>
            </a:r>
            <a:r>
              <a:rPr lang="en-US" altLang="ko-KR" sz="1400" b="1" dirty="0">
                <a:solidFill>
                  <a:srgbClr val="FF0000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:  3</a:t>
            </a:r>
            <a:r>
              <a:rPr lang="ko-KR" altLang="en-US" sz="1400" b="1" dirty="0">
                <a:solidFill>
                  <a:srgbClr val="FF0000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월 </a:t>
            </a:r>
            <a:r>
              <a:rPr lang="en-US" altLang="ko-KR" sz="1400" b="1" dirty="0">
                <a:solidFill>
                  <a:srgbClr val="FF0000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6</a:t>
            </a:r>
            <a:r>
              <a:rPr lang="ko-KR" altLang="en-US" sz="1400" b="1" dirty="0">
                <a:solidFill>
                  <a:srgbClr val="FF0000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일 </a:t>
            </a:r>
            <a:r>
              <a:rPr lang="en-US" altLang="ko-KR" sz="1400" b="1" dirty="0">
                <a:solidFill>
                  <a:srgbClr val="FF0000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(</a:t>
            </a:r>
            <a:r>
              <a:rPr lang="ko-KR" altLang="en-US" sz="1400" b="1" dirty="0">
                <a:solidFill>
                  <a:srgbClr val="FF0000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토</a:t>
            </a:r>
            <a:r>
              <a:rPr lang="en-US" altLang="ko-KR" sz="1400" b="1" dirty="0">
                <a:solidFill>
                  <a:srgbClr val="FF0000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) </a:t>
            </a:r>
            <a:r>
              <a:rPr lang="ko-KR" altLang="en-US" sz="1400" b="1" dirty="0">
                <a:solidFill>
                  <a:srgbClr val="FF0000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오전 </a:t>
            </a:r>
            <a:r>
              <a:rPr lang="en-US" altLang="ko-KR" sz="1400" b="1" dirty="0">
                <a:solidFill>
                  <a:srgbClr val="FF0000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10</a:t>
            </a:r>
            <a:r>
              <a:rPr lang="ko-KR" altLang="en-US" sz="1400" b="1" dirty="0">
                <a:solidFill>
                  <a:srgbClr val="FF0000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시 </a:t>
            </a:r>
            <a:endParaRPr lang="en-US" altLang="ko-KR" sz="1400" b="1" dirty="0">
              <a:solidFill>
                <a:srgbClr val="FF0000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>
              <a:lnSpc>
                <a:spcPct val="200000"/>
              </a:lnSpc>
            </a:pPr>
            <a:r>
              <a:rPr lang="ko-KR" altLang="en-US" sz="1400" dirty="0">
                <a:latin typeface="굴림" panose="020B0600000101010101" pitchFamily="50" charset="-127"/>
                <a:ea typeface="굴림" panose="020B0600000101010101" pitchFamily="50" charset="-127"/>
              </a:rPr>
              <a:t> ▶ </a:t>
            </a:r>
            <a:r>
              <a:rPr lang="ko-KR" altLang="en-US" sz="1400" dirty="0" err="1">
                <a:latin typeface="굴림" panose="020B0600000101010101" pitchFamily="50" charset="-127"/>
                <a:ea typeface="굴림" panose="020B0600000101010101" pitchFamily="50" charset="-127"/>
              </a:rPr>
              <a:t>모이실곳</a:t>
            </a:r>
            <a:r>
              <a:rPr lang="ko-KR" altLang="en-US" sz="1400" dirty="0">
                <a:latin typeface="굴림" panose="020B0600000101010101" pitchFamily="50" charset="-127"/>
                <a:ea typeface="굴림" panose="020B0600000101010101" pitchFamily="50" charset="-127"/>
              </a:rPr>
              <a:t>  </a:t>
            </a:r>
            <a:r>
              <a:rPr lang="en-US" altLang="ko-KR" sz="1400" dirty="0">
                <a:latin typeface="굴림" panose="020B0600000101010101" pitchFamily="50" charset="-127"/>
                <a:ea typeface="굴림" panose="020B0600000101010101" pitchFamily="50" charset="-127"/>
              </a:rPr>
              <a:t>:  </a:t>
            </a:r>
            <a:r>
              <a:rPr lang="ko-KR" altLang="en-US" sz="1400" dirty="0">
                <a:latin typeface="굴림" panose="020B0600000101010101" pitchFamily="50" charset="-127"/>
                <a:ea typeface="굴림" panose="020B0600000101010101" pitchFamily="50" charset="-127"/>
              </a:rPr>
              <a:t>입주자대표회의실</a:t>
            </a:r>
            <a:endParaRPr lang="en-US" altLang="ko-KR" sz="14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>
              <a:lnSpc>
                <a:spcPct val="200000"/>
              </a:lnSpc>
            </a:pPr>
            <a:r>
              <a:rPr lang="ko-KR" altLang="en-US" sz="1400" dirty="0">
                <a:latin typeface="굴림" panose="020B0600000101010101" pitchFamily="50" charset="-127"/>
                <a:ea typeface="굴림" panose="020B0600000101010101" pitchFamily="50" charset="-127"/>
              </a:rPr>
              <a:t> ▶ 준  비 물  </a:t>
            </a:r>
            <a:r>
              <a:rPr lang="en-US" altLang="ko-KR" sz="1400" dirty="0">
                <a:latin typeface="굴림" panose="020B0600000101010101" pitchFamily="50" charset="-127"/>
                <a:ea typeface="굴림" panose="020B0600000101010101" pitchFamily="50" charset="-127"/>
              </a:rPr>
              <a:t>:  </a:t>
            </a:r>
            <a:r>
              <a:rPr lang="ko-KR" altLang="en-US" sz="1400" dirty="0">
                <a:latin typeface="굴림" panose="020B0600000101010101" pitchFamily="50" charset="-127"/>
                <a:ea typeface="굴림" panose="020B0600000101010101" pitchFamily="50" charset="-127"/>
              </a:rPr>
              <a:t>봉사하는 마음만 가지고 오세요</a:t>
            </a:r>
            <a:r>
              <a:rPr lang="en-US" altLang="ko-KR" sz="1400" dirty="0">
                <a:latin typeface="굴림" panose="020B0600000101010101" pitchFamily="50" charset="-127"/>
                <a:ea typeface="굴림" panose="020B0600000101010101" pitchFamily="50" charset="-127"/>
              </a:rPr>
              <a:t>.</a:t>
            </a:r>
            <a:endParaRPr lang="ko-KR" altLang="en-US" sz="1400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498511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>
            <a:extLst>
              <a:ext uri="{FF2B5EF4-FFF2-40B4-BE49-F238E27FC236}">
                <a16:creationId xmlns:a16="http://schemas.microsoft.com/office/drawing/2014/main" id="{87F2FE60-B87A-4CD2-9FA4-0E3001EEC294}"/>
              </a:ext>
            </a:extLst>
          </p:cNvPr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7CA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2" name="그림 1">
            <a:extLst>
              <a:ext uri="{FF2B5EF4-FFF2-40B4-BE49-F238E27FC236}">
                <a16:creationId xmlns:a16="http://schemas.microsoft.com/office/drawing/2014/main" id="{357D2EA0-F007-440B-9069-7E5DAA15318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120"/>
          <a:stretch/>
        </p:blipFill>
        <p:spPr>
          <a:xfrm>
            <a:off x="295326" y="3622431"/>
            <a:ext cx="5386078" cy="5181815"/>
          </a:xfrm>
          <a:prstGeom prst="rect">
            <a:avLst/>
          </a:prstGeom>
        </p:spPr>
      </p:pic>
      <p:sp>
        <p:nvSpPr>
          <p:cNvPr id="7" name="직사각형 6">
            <a:extLst>
              <a:ext uri="{FF2B5EF4-FFF2-40B4-BE49-F238E27FC236}">
                <a16:creationId xmlns:a16="http://schemas.microsoft.com/office/drawing/2014/main" id="{8BA78964-6E20-4113-8FED-67EECE4F2959}"/>
              </a:ext>
            </a:extLst>
          </p:cNvPr>
          <p:cNvSpPr/>
          <p:nvPr/>
        </p:nvSpPr>
        <p:spPr>
          <a:xfrm>
            <a:off x="128954" y="105508"/>
            <a:ext cx="6600091" cy="8897815"/>
          </a:xfrm>
          <a:prstGeom prst="rect">
            <a:avLst/>
          </a:prstGeom>
          <a:solidFill>
            <a:schemeClr val="bg1">
              <a:alpha val="5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358DE0C-4379-41DA-B8FC-77A39B659641}"/>
              </a:ext>
            </a:extLst>
          </p:cNvPr>
          <p:cNvSpPr txBox="1"/>
          <p:nvPr/>
        </p:nvSpPr>
        <p:spPr>
          <a:xfrm>
            <a:off x="1574164" y="585491"/>
            <a:ext cx="370967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4400" dirty="0">
                <a:solidFill>
                  <a:srgbClr val="FF0000"/>
                </a:solidFill>
                <a:latin typeface="Navi러브플라워" panose="02020603020101020101" pitchFamily="18" charset="-127"/>
                <a:ea typeface="Navi러브플라워" panose="02020603020101020101" pitchFamily="18" charset="-127"/>
              </a:rPr>
              <a:t>봄</a:t>
            </a:r>
            <a:r>
              <a:rPr lang="ko-KR" altLang="en-US" sz="4400" dirty="0">
                <a:solidFill>
                  <a:srgbClr val="00B050"/>
                </a:solidFill>
                <a:latin typeface="Navi러브플라워" panose="02020603020101020101" pitchFamily="18" charset="-127"/>
                <a:ea typeface="Navi러브플라워" panose="02020603020101020101" pitchFamily="18" charset="-127"/>
              </a:rPr>
              <a:t>맞</a:t>
            </a:r>
            <a:r>
              <a:rPr lang="ko-KR" altLang="en-US" sz="4400" dirty="0">
                <a:solidFill>
                  <a:srgbClr val="00B0F0"/>
                </a:solidFill>
                <a:latin typeface="Navi러브플라워" panose="02020603020101020101" pitchFamily="18" charset="-127"/>
                <a:ea typeface="Navi러브플라워" panose="02020603020101020101" pitchFamily="18" charset="-127"/>
              </a:rPr>
              <a:t>이</a:t>
            </a:r>
            <a:r>
              <a:rPr lang="ko-KR" altLang="en-US" sz="4400" dirty="0">
                <a:solidFill>
                  <a:srgbClr val="00B050"/>
                </a:solidFill>
                <a:latin typeface="Navi러브플라워" panose="02020603020101020101" pitchFamily="18" charset="-127"/>
                <a:ea typeface="Navi러브플라워" panose="02020603020101020101" pitchFamily="18" charset="-127"/>
              </a:rPr>
              <a:t> </a:t>
            </a:r>
            <a:r>
              <a:rPr lang="ko-KR" altLang="en-US" sz="4400" dirty="0">
                <a:solidFill>
                  <a:srgbClr val="7030A0"/>
                </a:solidFill>
                <a:latin typeface="Navi러브플라워" panose="02020603020101020101" pitchFamily="18" charset="-127"/>
                <a:ea typeface="Navi러브플라워" panose="02020603020101020101" pitchFamily="18" charset="-127"/>
              </a:rPr>
              <a:t>청</a:t>
            </a:r>
            <a:r>
              <a:rPr lang="ko-KR" altLang="en-US" sz="4400" dirty="0">
                <a:solidFill>
                  <a:schemeClr val="accent3">
                    <a:lumMod val="75000"/>
                  </a:schemeClr>
                </a:solidFill>
                <a:latin typeface="Navi러브플라워" panose="02020603020101020101" pitchFamily="18" charset="-127"/>
                <a:ea typeface="Navi러브플라워" panose="02020603020101020101" pitchFamily="18" charset="-127"/>
              </a:rPr>
              <a:t>소</a:t>
            </a:r>
            <a:r>
              <a:rPr lang="ko-KR" altLang="en-US" sz="4400" dirty="0">
                <a:solidFill>
                  <a:srgbClr val="00B050"/>
                </a:solidFill>
                <a:latin typeface="Navi러브플라워" panose="02020603020101020101" pitchFamily="18" charset="-127"/>
                <a:ea typeface="Navi러브플라워" panose="02020603020101020101" pitchFamily="18" charset="-127"/>
              </a:rPr>
              <a:t> </a:t>
            </a:r>
            <a:r>
              <a:rPr kumimoji="0" lang="ko-KR" alt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Navi러브플라워" panose="02020603020101020101" pitchFamily="18" charset="-127"/>
                <a:ea typeface="Navi러브플라워" panose="02020603020101020101" pitchFamily="18" charset="-127"/>
              </a:rPr>
              <a:t>안</a:t>
            </a:r>
            <a:r>
              <a:rPr kumimoji="0" lang="ko-KR" alt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Navi러브플라워" panose="02020603020101020101" pitchFamily="18" charset="-127"/>
                <a:ea typeface="Navi러브플라워" panose="02020603020101020101" pitchFamily="18" charset="-127"/>
              </a:rPr>
              <a:t>내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3B1AA2E-1460-42EA-A39F-20F4CE33DA8A}"/>
              </a:ext>
            </a:extLst>
          </p:cNvPr>
          <p:cNvSpPr txBox="1"/>
          <p:nvPr/>
        </p:nvSpPr>
        <p:spPr>
          <a:xfrm>
            <a:off x="687367" y="1682881"/>
            <a:ext cx="5617243" cy="2155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250000"/>
              </a:lnSpc>
            </a:pPr>
            <a:r>
              <a:rPr lang="ko-KR" altLang="en-US" sz="1400" dirty="0">
                <a:solidFill>
                  <a:srgbClr val="0070C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봄을 맞아 우리 아파트 주변에 널려 있는 쓰레기</a:t>
            </a:r>
            <a:r>
              <a:rPr lang="en-US" altLang="ko-KR" sz="1400" dirty="0">
                <a:solidFill>
                  <a:srgbClr val="0070C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ko-KR" altLang="en-US" sz="1400" dirty="0">
                <a:solidFill>
                  <a:srgbClr val="0070C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청소를 하려고 합니다</a:t>
            </a:r>
            <a:r>
              <a:rPr lang="en-US" altLang="ko-KR" sz="1400" dirty="0">
                <a:solidFill>
                  <a:srgbClr val="0070C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.</a:t>
            </a:r>
          </a:p>
          <a:p>
            <a:pPr>
              <a:lnSpc>
                <a:spcPct val="250000"/>
              </a:lnSpc>
            </a:pPr>
            <a:r>
              <a:rPr lang="ko-KR" altLang="en-US" sz="1400" dirty="0">
                <a:solidFill>
                  <a:srgbClr val="0070C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특정인에게 강요하기 보다는 </a:t>
            </a:r>
            <a:r>
              <a:rPr lang="ko-KR" altLang="en-US" sz="1400" dirty="0" err="1">
                <a:solidFill>
                  <a:srgbClr val="0070C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입주민</a:t>
            </a:r>
            <a:r>
              <a:rPr lang="ko-KR" altLang="en-US" sz="1400" dirty="0">
                <a:solidFill>
                  <a:srgbClr val="0070C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여러분들의 자발적인 참여에 의해</a:t>
            </a:r>
            <a:endParaRPr lang="en-US" altLang="ko-KR" sz="1400" dirty="0">
              <a:solidFill>
                <a:srgbClr val="0070C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>
              <a:lnSpc>
                <a:spcPct val="250000"/>
              </a:lnSpc>
            </a:pPr>
            <a:r>
              <a:rPr lang="ko-KR" altLang="en-US" sz="1400" dirty="0">
                <a:solidFill>
                  <a:srgbClr val="0070C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이웃의 얼굴도 익히고 친목도 도모하는 의미에서 실시를 하려고 합니다</a:t>
            </a:r>
            <a:r>
              <a:rPr lang="en-US" altLang="ko-KR" sz="1400" dirty="0">
                <a:solidFill>
                  <a:srgbClr val="0070C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.</a:t>
            </a:r>
          </a:p>
          <a:p>
            <a:pPr>
              <a:lnSpc>
                <a:spcPct val="250000"/>
              </a:lnSpc>
            </a:pPr>
            <a:r>
              <a:rPr lang="ko-KR" altLang="en-US" sz="1400" dirty="0">
                <a:solidFill>
                  <a:srgbClr val="0070C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이웃에 봉사하는 마음을 가진 주민 여러분의 많은 참여를 부탁드립니다</a:t>
            </a:r>
            <a:r>
              <a:rPr lang="en-US" altLang="ko-KR" sz="1400" dirty="0">
                <a:solidFill>
                  <a:srgbClr val="0070C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.</a:t>
            </a:r>
            <a:r>
              <a:rPr lang="ko-KR" altLang="en-US" sz="1400" dirty="0">
                <a:solidFill>
                  <a:srgbClr val="0070C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8F52995-2D65-4B77-A71F-0F2C3F6A6943}"/>
              </a:ext>
            </a:extLst>
          </p:cNvPr>
          <p:cNvSpPr txBox="1"/>
          <p:nvPr/>
        </p:nvSpPr>
        <p:spPr>
          <a:xfrm>
            <a:off x="1528478" y="4337856"/>
            <a:ext cx="3801041" cy="2155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50000"/>
              </a:lnSpc>
            </a:pPr>
            <a:r>
              <a:rPr lang="ko-KR" altLang="en-US" sz="1400" b="1" dirty="0">
                <a:solidFill>
                  <a:srgbClr val="0070C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ko-KR" altLang="en-US" sz="1400" b="1" dirty="0">
                <a:solidFill>
                  <a:srgbClr val="00B05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▶  </a:t>
            </a:r>
            <a:r>
              <a:rPr lang="ko-KR" altLang="en-US" sz="1400" b="1" dirty="0" err="1">
                <a:solidFill>
                  <a:srgbClr val="00B05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청소할곳</a:t>
            </a:r>
            <a:r>
              <a:rPr lang="ko-KR" altLang="en-US" sz="1400" b="1" dirty="0">
                <a:solidFill>
                  <a:srgbClr val="00B05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 </a:t>
            </a:r>
            <a:r>
              <a:rPr lang="en-US" altLang="ko-KR" sz="1400" b="1" dirty="0">
                <a:solidFill>
                  <a:srgbClr val="00B05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:  </a:t>
            </a:r>
            <a:r>
              <a:rPr lang="ko-KR" altLang="en-US" sz="1400" b="1" dirty="0">
                <a:solidFill>
                  <a:srgbClr val="00B05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우리 아파트 단지 주변 </a:t>
            </a:r>
            <a:endParaRPr lang="en-US" altLang="ko-KR" sz="1400" b="1" dirty="0">
              <a:solidFill>
                <a:srgbClr val="00B05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>
              <a:lnSpc>
                <a:spcPct val="250000"/>
              </a:lnSpc>
            </a:pPr>
            <a:r>
              <a:rPr lang="ko-KR" altLang="en-US" sz="1400" b="1" dirty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▶  청소일시  </a:t>
            </a:r>
            <a:r>
              <a:rPr lang="en-US" altLang="ko-KR" sz="1400" b="1" dirty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:  3</a:t>
            </a:r>
            <a:r>
              <a:rPr lang="ko-KR" altLang="en-US" sz="1400" b="1" dirty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월 </a:t>
            </a:r>
            <a:r>
              <a:rPr lang="en-US" altLang="ko-KR" sz="1400" b="1" dirty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6</a:t>
            </a:r>
            <a:r>
              <a:rPr lang="ko-KR" altLang="en-US" sz="1400" b="1" dirty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일 </a:t>
            </a:r>
            <a:r>
              <a:rPr lang="en-US" altLang="ko-KR" sz="1400" b="1" dirty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(</a:t>
            </a:r>
            <a:r>
              <a:rPr lang="ko-KR" altLang="en-US" sz="1400" b="1" dirty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토</a:t>
            </a:r>
            <a:r>
              <a:rPr lang="en-US" altLang="ko-KR" sz="1400" b="1" dirty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) </a:t>
            </a:r>
            <a:r>
              <a:rPr lang="ko-KR" altLang="en-US" sz="1400" b="1" dirty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오전 </a:t>
            </a:r>
            <a:r>
              <a:rPr lang="en-US" altLang="ko-KR" sz="1400" b="1" dirty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10</a:t>
            </a:r>
            <a:r>
              <a:rPr lang="ko-KR" altLang="en-US" sz="1400" b="1" dirty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시 </a:t>
            </a:r>
            <a:endParaRPr lang="en-US" altLang="ko-KR" sz="1400" b="1" dirty="0">
              <a:solidFill>
                <a:srgbClr val="FF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>
              <a:lnSpc>
                <a:spcPct val="250000"/>
              </a:lnSpc>
            </a:pPr>
            <a:r>
              <a:rPr lang="ko-KR" altLang="en-US" sz="1400" b="1" dirty="0">
                <a:solidFill>
                  <a:srgbClr val="00B05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▶  </a:t>
            </a:r>
            <a:r>
              <a:rPr lang="ko-KR" altLang="en-US" sz="1400" b="1" dirty="0" err="1">
                <a:solidFill>
                  <a:srgbClr val="00B05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모이실곳</a:t>
            </a:r>
            <a:r>
              <a:rPr lang="ko-KR" altLang="en-US" sz="1400" b="1" dirty="0">
                <a:solidFill>
                  <a:srgbClr val="00B05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 </a:t>
            </a:r>
            <a:r>
              <a:rPr lang="en-US" altLang="ko-KR" sz="1400" b="1" dirty="0">
                <a:solidFill>
                  <a:srgbClr val="00B05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:  </a:t>
            </a:r>
            <a:r>
              <a:rPr lang="ko-KR" altLang="en-US" sz="1400" b="1" dirty="0">
                <a:solidFill>
                  <a:srgbClr val="00B05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입주자대표회의실</a:t>
            </a:r>
            <a:endParaRPr lang="en-US" altLang="ko-KR" sz="1400" b="1" dirty="0">
              <a:solidFill>
                <a:srgbClr val="00B05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>
              <a:lnSpc>
                <a:spcPct val="250000"/>
              </a:lnSpc>
            </a:pPr>
            <a:r>
              <a:rPr lang="ko-KR" altLang="en-US" sz="1400" b="1" dirty="0">
                <a:solidFill>
                  <a:srgbClr val="00B05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▶  준  비 물  </a:t>
            </a:r>
            <a:r>
              <a:rPr lang="en-US" altLang="ko-KR" sz="1400" b="1" dirty="0">
                <a:solidFill>
                  <a:srgbClr val="00B05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:  </a:t>
            </a:r>
            <a:r>
              <a:rPr lang="ko-KR" altLang="en-US" sz="1400" b="1" dirty="0">
                <a:solidFill>
                  <a:srgbClr val="00B05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봉사하는 마음만 가지고 오세요</a:t>
            </a:r>
            <a:r>
              <a:rPr lang="en-US" altLang="ko-KR" sz="1400" b="1" dirty="0">
                <a:solidFill>
                  <a:srgbClr val="00B05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.</a:t>
            </a:r>
            <a:endParaRPr lang="ko-KR" altLang="en-US" sz="1400" b="1" dirty="0">
              <a:solidFill>
                <a:srgbClr val="00B05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C0CBAB8-8FB2-40DA-A40A-DA38F975936B}"/>
              </a:ext>
            </a:extLst>
          </p:cNvPr>
          <p:cNvSpPr txBox="1"/>
          <p:nvPr/>
        </p:nvSpPr>
        <p:spPr>
          <a:xfrm>
            <a:off x="1332206" y="7996708"/>
            <a:ext cx="41935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600" b="1" dirty="0" err="1">
                <a:solidFill>
                  <a:srgbClr val="0070C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제가치울게요아파트</a:t>
            </a:r>
            <a:r>
              <a:rPr kumimoji="0" lang="ko-KR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나눔고딕" panose="020D0604000000000000" pitchFamily="50" charset="-127"/>
                <a:ea typeface="나눔고딕" panose="020D0604000000000000" pitchFamily="50" charset="-127"/>
              </a:rPr>
              <a:t> 입주자대표회의회장</a:t>
            </a:r>
          </a:p>
        </p:txBody>
      </p:sp>
    </p:spTree>
    <p:extLst>
      <p:ext uri="{BB962C8B-B14F-4D97-AF65-F5344CB8AC3E}">
        <p14:creationId xmlns:p14="http://schemas.microsoft.com/office/powerpoint/2010/main" val="2005711840"/>
      </p:ext>
    </p:extLst>
  </p:cSld>
  <p:clrMapOvr>
    <a:masterClrMapping/>
  </p:clrMapOvr>
</p:sld>
</file>

<file path=ppt/theme/theme1.xml><?xml version="1.0" encoding="utf-8"?>
<a:theme xmlns:a="http://schemas.openxmlformats.org/drawingml/2006/main" name="기본">
  <a:themeElements>
    <a:clrScheme name="기본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기본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기본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ACC63D00-1EE0-4159-BF5A-6FF02000B710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118</TotalTime>
  <Words>173</Words>
  <Application>Microsoft Office PowerPoint</Application>
  <PresentationFormat>화면 슬라이드 쇼(4:3)</PresentationFormat>
  <Paragraphs>23</Paragraphs>
  <Slides>2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9" baseType="lpstr">
      <vt:lpstr>HY헤드라인M</vt:lpstr>
      <vt:lpstr>Navi러브플라워</vt:lpstr>
      <vt:lpstr>굴림</vt:lpstr>
      <vt:lpstr>나눔고딕</vt:lpstr>
      <vt:lpstr>맑은 고딕</vt:lpstr>
      <vt:lpstr>Corbel</vt:lpstr>
      <vt:lpstr>기본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park nam</dc:creator>
  <cp:lastModifiedBy>park nam</cp:lastModifiedBy>
  <cp:revision>14</cp:revision>
  <dcterms:created xsi:type="dcterms:W3CDTF">2021-02-18T08:09:12Z</dcterms:created>
  <dcterms:modified xsi:type="dcterms:W3CDTF">2021-02-22T07:28:45Z</dcterms:modified>
</cp:coreProperties>
</file>