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Masters/slideMaster19.xml" ContentType="application/vnd.openxmlformats-officedocument.presentationml.slideMaster+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theme/theme18.xml" ContentType="application/vnd.openxmlformats-officedocument.theme+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29.xml" ContentType="application/vnd.openxmlformats-officedocument.them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Masters/slideMaster22.xml" ContentType="application/vnd.openxmlformats-officedocument.presentationml.slideMaster+xml"/>
  <Override PartName="/ppt/theme/theme21.xml" ContentType="application/vnd.openxmlformats-officedocument.theme+xml"/>
  <Override PartName="/ppt/theme/theme10.xml" ContentType="application/vnd.openxmlformats-officedocument.them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Default Extension="png" ContentType="image/png"/>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Masters/slideMaster27.xml" ContentType="application/vnd.openxmlformats-officedocument.presentationml.slideMaster+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theme/theme26.xml" ContentType="application/vnd.openxmlformats-officedocument.theme+xml"/>
  <Override PartName="/ppt/slideLayouts/slideLayout10.xml" ContentType="application/vnd.openxmlformats-officedocument.presentationml.slideLayout+xml"/>
  <Override PartName="/ppt/theme/theme15.xml" ContentType="application/vnd.openxmlformats-officedocument.theme+xml"/>
  <Override PartName="/ppt/slideMasters/slideMaster5.xml" ContentType="application/vnd.openxmlformats-officedocument.presentationml.slideMaster+xml"/>
  <Override PartName="/ppt/slides/slide49.xml" ContentType="application/vnd.openxmlformats-officedocument.presentationml.slide+xml"/>
  <Override PartName="/ppt/theme/theme7.xml" ContentType="application/vnd.openxmlformats-officedocument.theme+xml"/>
  <Override PartName="/ppt/slideLayouts/slideLayout59.xml" ContentType="application/vnd.openxmlformats-officedocument.presentationml.slideLayout+xml"/>
  <Override PartName="/ppt/slideLayouts/slideLayout159.xml" ContentType="application/vnd.openxmlformats-officedocument.presentationml.slideLayout+xml"/>
  <Override PartName="/ppt/slides/slide38.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Masters/slideMaster24.xml" ContentType="application/vnd.openxmlformats-officedocument.presentationml.slideMaster+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theme/theme16.xml" ContentType="application/vnd.openxmlformats-officedocument.theme+xml"/>
  <Override PartName="/ppt/slideLayouts/slideLayout111.xml" ContentType="application/vnd.openxmlformats-officedocument.presentationml.slideLayout+xml"/>
  <Override PartName="/ppt/theme/theme27.xml" ContentType="application/vnd.openxmlformats-officedocument.theme+xml"/>
  <Override PartName="/ppt/slideMasters/slideMaster13.xml" ContentType="application/vnd.openxmlformats-officedocument.presentationml.slideMaster+xml"/>
  <Override PartName="/ppt/slideLayouts/slideLayout100.xml" ContentType="application/vnd.openxmlformats-officedocument.presentationml.slideLayout+xml"/>
  <Override PartName="/ppt/theme/theme23.xml" ContentType="application/vnd.openxmlformats-officedocument.theme+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theme/theme12.xml" ContentType="application/vnd.openxmlformats-officedocument.theme+xml"/>
  <Override PartName="/ppt/slideLayouts/slideLayout89.xml" ContentType="application/vnd.openxmlformats-officedocument.presentationml.slideLayout+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49.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slideLayouts/slideLayout163.xml" ContentType="application/vnd.openxmlformats-officedocument.presentationml.slideLayout+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Layouts/slideLayout152.xml" ContentType="application/vnd.openxmlformats-officedocument.presentationml.slideLayout+xml"/>
  <Override PartName="/ppt/slideMasters/slideMaster25.xml" ContentType="application/vnd.openxmlformats-officedocument.presentationml.slideMaster+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theme/theme28.xml" ContentType="application/vnd.openxmlformats-officedocument.them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theme/theme17.xml" ContentType="application/vnd.openxmlformats-officedocument.theme+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slideMasters/slideMaster21.xml" ContentType="application/vnd.openxmlformats-officedocument.presentationml.slideMaster+xml"/>
  <Override PartName="/ppt/theme/theme24.xml" ContentType="application/vnd.openxmlformats-officedocument.them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slides/slide8.xml" ContentType="application/vnd.openxmlformats-officedocument.presentationml.slide+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theme/theme20.xml" ContentType="application/vnd.openxmlformats-officedocument.them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68.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Masters/slideMaster26.xml" ContentType="application/vnd.openxmlformats-officedocument.presentationml.slideMaster+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theme/theme14.xml" ContentType="application/vnd.openxmlformats-officedocument.theme+xml"/>
  <Override PartName="/ppt/theme/theme25.xml" ContentType="application/vnd.openxmlformats-officedocument.them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theme/theme19.xml" ContentType="application/vnd.openxmlformats-officedocument.theme+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slideMasters/slideMaster23.xml" ContentType="application/vnd.openxmlformats-officedocument.presentationml.slideMaster+xml"/>
  <Override PartName="/ppt/slides/slide40.xml" ContentType="application/vnd.openxmlformats-officedocument.presentationml.slide+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99.xml" ContentType="application/vnd.openxmlformats-officedocument.presentationml.slideLayout+xml"/>
  <Override PartName="/ppt/theme/theme22.xml" ContentType="application/vnd.openxmlformats-officedocument.theme+xml"/>
  <Override PartName="/ppt/theme/theme11.xml" ContentType="application/vnd.openxmlformats-officedocument.theme+xml"/>
  <Override PartName="/ppt/slideLayouts/slideLayout88.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Masters/slideMaster28.xml" ContentType="application/vnd.openxmlformats-officedocument.presentationml.slideMaster+xml"/>
  <Override PartName="/ppt/slides/slide34.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1"/>
    <p:sldMasterId id="2147484014" r:id="rId2"/>
    <p:sldMasterId id="2147484026" r:id="rId3"/>
    <p:sldMasterId id="2147484050" r:id="rId4"/>
    <p:sldMasterId id="2147484052" r:id="rId5"/>
    <p:sldMasterId id="2147484126" r:id="rId6"/>
    <p:sldMasterId id="2147484128" r:id="rId7"/>
    <p:sldMasterId id="2147484179" r:id="rId8"/>
    <p:sldMasterId id="2147484191" r:id="rId9"/>
    <p:sldMasterId id="2147484239" r:id="rId10"/>
    <p:sldMasterId id="2147484241" r:id="rId11"/>
    <p:sldMasterId id="2147484291" r:id="rId12"/>
    <p:sldMasterId id="2147484293" r:id="rId13"/>
    <p:sldMasterId id="2147484536" r:id="rId14"/>
    <p:sldMasterId id="2147484538" r:id="rId15"/>
    <p:sldMasterId id="2147484564" r:id="rId16"/>
    <p:sldMasterId id="2147484626" r:id="rId17"/>
    <p:sldMasterId id="2147484628" r:id="rId18"/>
    <p:sldMasterId id="2147484630" r:id="rId19"/>
    <p:sldMasterId id="2147484740" r:id="rId20"/>
    <p:sldMasterId id="2147484752" r:id="rId21"/>
    <p:sldMasterId id="2147484902" r:id="rId22"/>
    <p:sldMasterId id="2147485034" r:id="rId23"/>
    <p:sldMasterId id="2147485058" r:id="rId24"/>
    <p:sldMasterId id="2147485130" r:id="rId25"/>
    <p:sldMasterId id="2147485179" r:id="rId26"/>
    <p:sldMasterId id="2147485191" r:id="rId27"/>
    <p:sldMasterId id="2147485203" r:id="rId28"/>
  </p:sldMasterIdLst>
  <p:notesMasterIdLst>
    <p:notesMasterId r:id="rId100"/>
  </p:notesMasterIdLst>
  <p:sldIdLst>
    <p:sldId id="3058" r:id="rId29"/>
    <p:sldId id="5552" r:id="rId30"/>
    <p:sldId id="5550" r:id="rId31"/>
    <p:sldId id="5261" r:id="rId32"/>
    <p:sldId id="5262" r:id="rId33"/>
    <p:sldId id="5557" r:id="rId34"/>
    <p:sldId id="5607" r:id="rId35"/>
    <p:sldId id="5608" r:id="rId36"/>
    <p:sldId id="5609" r:id="rId37"/>
    <p:sldId id="5610" r:id="rId38"/>
    <p:sldId id="5611" r:id="rId39"/>
    <p:sldId id="5612" r:id="rId40"/>
    <p:sldId id="5613" r:id="rId41"/>
    <p:sldId id="5614" r:id="rId42"/>
    <p:sldId id="5549" r:id="rId43"/>
    <p:sldId id="5530" r:id="rId44"/>
    <p:sldId id="5531" r:id="rId45"/>
    <p:sldId id="5532" r:id="rId46"/>
    <p:sldId id="5533" r:id="rId47"/>
    <p:sldId id="5534" r:id="rId48"/>
    <p:sldId id="5535" r:id="rId49"/>
    <p:sldId id="5263" r:id="rId50"/>
    <p:sldId id="5264" r:id="rId51"/>
    <p:sldId id="5265" r:id="rId52"/>
    <p:sldId id="5551" r:id="rId53"/>
    <p:sldId id="5620" r:id="rId54"/>
    <p:sldId id="5621" r:id="rId55"/>
    <p:sldId id="5622" r:id="rId56"/>
    <p:sldId id="5623" r:id="rId57"/>
    <p:sldId id="5624" r:id="rId58"/>
    <p:sldId id="5625" r:id="rId59"/>
    <p:sldId id="5626" r:id="rId60"/>
    <p:sldId id="5627" r:id="rId61"/>
    <p:sldId id="5628" r:id="rId62"/>
    <p:sldId id="5629" r:id="rId63"/>
    <p:sldId id="5630" r:id="rId64"/>
    <p:sldId id="5631" r:id="rId65"/>
    <p:sldId id="5555" r:id="rId66"/>
    <p:sldId id="5554" r:id="rId67"/>
    <p:sldId id="5527" r:id="rId68"/>
    <p:sldId id="5615" r:id="rId69"/>
    <p:sldId id="5616" r:id="rId70"/>
    <p:sldId id="5617" r:id="rId71"/>
    <p:sldId id="5618" r:id="rId72"/>
    <p:sldId id="5619" r:id="rId73"/>
    <p:sldId id="5504" r:id="rId74"/>
    <p:sldId id="5553" r:id="rId75"/>
    <p:sldId id="5632" r:id="rId76"/>
    <p:sldId id="5633" r:id="rId77"/>
    <p:sldId id="5634" r:id="rId78"/>
    <p:sldId id="5635" r:id="rId79"/>
    <p:sldId id="5636" r:id="rId80"/>
    <p:sldId id="5637" r:id="rId81"/>
    <p:sldId id="5638" r:id="rId82"/>
    <p:sldId id="5639" r:id="rId83"/>
    <p:sldId id="5640" r:id="rId84"/>
    <p:sldId id="5641" r:id="rId85"/>
    <p:sldId id="5642" r:id="rId86"/>
    <p:sldId id="5643" r:id="rId87"/>
    <p:sldId id="5644" r:id="rId88"/>
    <p:sldId id="5645" r:id="rId89"/>
    <p:sldId id="5646" r:id="rId90"/>
    <p:sldId id="5432" r:id="rId91"/>
    <p:sldId id="5392" r:id="rId92"/>
    <p:sldId id="5556" r:id="rId93"/>
    <p:sldId id="5603" r:id="rId94"/>
    <p:sldId id="5604" r:id="rId95"/>
    <p:sldId id="5605" r:id="rId96"/>
    <p:sldId id="5606" r:id="rId97"/>
    <p:sldId id="5101" r:id="rId98"/>
    <p:sldId id="5381" r:id="rId99"/>
  </p:sldIdLst>
  <p:sldSz cx="9144000" cy="5143500" type="screen16x9"/>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59">
          <p15:clr>
            <a:srgbClr val="A4A3A4"/>
          </p15:clr>
        </p15:guide>
        <p15:guide id="2" pos="287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990000"/>
    <a:srgbClr val="A50021"/>
    <a:srgbClr val="800000"/>
    <a:srgbClr val="FFFFFF"/>
    <a:srgbClr val="FFCCFF"/>
    <a:srgbClr val="006600"/>
    <a:srgbClr val="339933"/>
    <a:srgbClr val="CC99FF"/>
    <a:srgbClr val="9999FF"/>
    <a:srgbClr val="CCCC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 uri="ACF4677E-8BD2-47ae-8A1F-98590045965D">
      <hp:hncThemeShow xmlns="" xmlns:c="http://schemas.openxmlformats.org/drawingml/2006/chart" xmlns:dgm="http://schemas.openxmlformats.org/drawingml/2006/diagram" xmlns:dsp="http://schemas.microsoft.com/office/drawing/2008/diagram" xmlns:hp="http://schemas.haansoft.com/office/presentation/8.0" themeShowType="1" themeSkinType="1" themeTransitionType="1" useThemeTransition="1" byMouseClick="1" attrType="1" dur="200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205" autoAdjust="0"/>
    <p:restoredTop sz="97331" autoAdjust="0"/>
  </p:normalViewPr>
  <p:slideViewPr>
    <p:cSldViewPr>
      <p:cViewPr>
        <p:scale>
          <a:sx n="80" d="100"/>
          <a:sy n="80" d="100"/>
        </p:scale>
        <p:origin x="-138" y="-540"/>
      </p:cViewPr>
      <p:guideLst>
        <p:guide orient="horz" pos="1619"/>
        <p:guide pos="2879"/>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3294"/>
    </p:cViewPr>
  </p:sorterViewPr>
  <p:gridSpacing cx="36868100" cy="368681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4.xml"/><Relationship Id="rId47" Type="http://schemas.openxmlformats.org/officeDocument/2006/relationships/slide" Target="slides/slide19.xml"/><Relationship Id="rId63" Type="http://schemas.openxmlformats.org/officeDocument/2006/relationships/slide" Target="slides/slide35.xml"/><Relationship Id="rId68" Type="http://schemas.openxmlformats.org/officeDocument/2006/relationships/slide" Target="slides/slide40.xml"/><Relationship Id="rId84" Type="http://schemas.openxmlformats.org/officeDocument/2006/relationships/slide" Target="slides/slide56.xml"/><Relationship Id="rId89" Type="http://schemas.openxmlformats.org/officeDocument/2006/relationships/slide" Target="slides/slide61.xml"/><Relationship Id="rId7" Type="http://schemas.openxmlformats.org/officeDocument/2006/relationships/slideMaster" Target="slideMasters/slideMaster7.xml"/><Relationship Id="rId71" Type="http://schemas.openxmlformats.org/officeDocument/2006/relationships/slide" Target="slides/slide43.xml"/><Relationship Id="rId92"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4.xml"/><Relationship Id="rId37" Type="http://schemas.openxmlformats.org/officeDocument/2006/relationships/slide" Target="slides/slide9.xml"/><Relationship Id="rId40" Type="http://schemas.openxmlformats.org/officeDocument/2006/relationships/slide" Target="slides/slide12.xml"/><Relationship Id="rId45" Type="http://schemas.openxmlformats.org/officeDocument/2006/relationships/slide" Target="slides/slide17.xml"/><Relationship Id="rId53" Type="http://schemas.openxmlformats.org/officeDocument/2006/relationships/slide" Target="slides/slide25.xml"/><Relationship Id="rId58" Type="http://schemas.openxmlformats.org/officeDocument/2006/relationships/slide" Target="slides/slide30.xml"/><Relationship Id="rId66" Type="http://schemas.openxmlformats.org/officeDocument/2006/relationships/slide" Target="slides/slide38.xml"/><Relationship Id="rId74" Type="http://schemas.openxmlformats.org/officeDocument/2006/relationships/slide" Target="slides/slide46.xml"/><Relationship Id="rId79" Type="http://schemas.openxmlformats.org/officeDocument/2006/relationships/slide" Target="slides/slide51.xml"/><Relationship Id="rId87" Type="http://schemas.openxmlformats.org/officeDocument/2006/relationships/slide" Target="slides/slide59.xml"/><Relationship Id="rId102"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33.xml"/><Relationship Id="rId82" Type="http://schemas.openxmlformats.org/officeDocument/2006/relationships/slide" Target="slides/slide54.xml"/><Relationship Id="rId90" Type="http://schemas.openxmlformats.org/officeDocument/2006/relationships/slide" Target="slides/slide62.xml"/><Relationship Id="rId95" Type="http://schemas.openxmlformats.org/officeDocument/2006/relationships/slide" Target="slides/slide6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 Target="slides/slide2.xml"/><Relationship Id="rId35" Type="http://schemas.openxmlformats.org/officeDocument/2006/relationships/slide" Target="slides/slide7.xml"/><Relationship Id="rId43" Type="http://schemas.openxmlformats.org/officeDocument/2006/relationships/slide" Target="slides/slide15.xml"/><Relationship Id="rId48" Type="http://schemas.openxmlformats.org/officeDocument/2006/relationships/slide" Target="slides/slide20.xml"/><Relationship Id="rId56" Type="http://schemas.openxmlformats.org/officeDocument/2006/relationships/slide" Target="slides/slide28.xml"/><Relationship Id="rId64" Type="http://schemas.openxmlformats.org/officeDocument/2006/relationships/slide" Target="slides/slide36.xml"/><Relationship Id="rId69" Type="http://schemas.openxmlformats.org/officeDocument/2006/relationships/slide" Target="slides/slide41.xml"/><Relationship Id="rId77" Type="http://schemas.openxmlformats.org/officeDocument/2006/relationships/slide" Target="slides/slide49.xml"/><Relationship Id="rId100"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23.xml"/><Relationship Id="rId72" Type="http://schemas.openxmlformats.org/officeDocument/2006/relationships/slide" Target="slides/slide44.xml"/><Relationship Id="rId80" Type="http://schemas.openxmlformats.org/officeDocument/2006/relationships/slide" Target="slides/slide52.xml"/><Relationship Id="rId85" Type="http://schemas.openxmlformats.org/officeDocument/2006/relationships/slide" Target="slides/slide57.xml"/><Relationship Id="rId93" Type="http://schemas.openxmlformats.org/officeDocument/2006/relationships/slide" Target="slides/slide65.xml"/><Relationship Id="rId98" Type="http://schemas.openxmlformats.org/officeDocument/2006/relationships/slide" Target="slides/slide7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5.xml"/><Relationship Id="rId38" Type="http://schemas.openxmlformats.org/officeDocument/2006/relationships/slide" Target="slides/slide10.xml"/><Relationship Id="rId46" Type="http://schemas.openxmlformats.org/officeDocument/2006/relationships/slide" Target="slides/slide18.xml"/><Relationship Id="rId59" Type="http://schemas.openxmlformats.org/officeDocument/2006/relationships/slide" Target="slides/slide31.xml"/><Relationship Id="rId67" Type="http://schemas.openxmlformats.org/officeDocument/2006/relationships/slide" Target="slides/slide39.xml"/><Relationship Id="rId103"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13.xml"/><Relationship Id="rId54" Type="http://schemas.openxmlformats.org/officeDocument/2006/relationships/slide" Target="slides/slide26.xml"/><Relationship Id="rId62" Type="http://schemas.openxmlformats.org/officeDocument/2006/relationships/slide" Target="slides/slide34.xml"/><Relationship Id="rId70" Type="http://schemas.openxmlformats.org/officeDocument/2006/relationships/slide" Target="slides/slide42.xml"/><Relationship Id="rId75" Type="http://schemas.openxmlformats.org/officeDocument/2006/relationships/slide" Target="slides/slide47.xml"/><Relationship Id="rId83" Type="http://schemas.openxmlformats.org/officeDocument/2006/relationships/slide" Target="slides/slide55.xml"/><Relationship Id="rId88" Type="http://schemas.openxmlformats.org/officeDocument/2006/relationships/slide" Target="slides/slide60.xml"/><Relationship Id="rId91" Type="http://schemas.openxmlformats.org/officeDocument/2006/relationships/slide" Target="slides/slide63.xml"/><Relationship Id="rId96" Type="http://schemas.openxmlformats.org/officeDocument/2006/relationships/slide" Target="slides/slide6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8.xml"/><Relationship Id="rId49" Type="http://schemas.openxmlformats.org/officeDocument/2006/relationships/slide" Target="slides/slide21.xml"/><Relationship Id="rId57" Type="http://schemas.openxmlformats.org/officeDocument/2006/relationships/slide" Target="slides/slide29.xml"/><Relationship Id="rId10" Type="http://schemas.openxmlformats.org/officeDocument/2006/relationships/slideMaster" Target="slideMasters/slideMaster10.xml"/><Relationship Id="rId31" Type="http://schemas.openxmlformats.org/officeDocument/2006/relationships/slide" Target="slides/slide3.xml"/><Relationship Id="rId44" Type="http://schemas.openxmlformats.org/officeDocument/2006/relationships/slide" Target="slides/slide16.xml"/><Relationship Id="rId52" Type="http://schemas.openxmlformats.org/officeDocument/2006/relationships/slide" Target="slides/slide24.xml"/><Relationship Id="rId60" Type="http://schemas.openxmlformats.org/officeDocument/2006/relationships/slide" Target="slides/slide32.xml"/><Relationship Id="rId65" Type="http://schemas.openxmlformats.org/officeDocument/2006/relationships/slide" Target="slides/slide37.xml"/><Relationship Id="rId73" Type="http://schemas.openxmlformats.org/officeDocument/2006/relationships/slide" Target="slides/slide45.xml"/><Relationship Id="rId78" Type="http://schemas.openxmlformats.org/officeDocument/2006/relationships/slide" Target="slides/slide50.xml"/><Relationship Id="rId81" Type="http://schemas.openxmlformats.org/officeDocument/2006/relationships/slide" Target="slides/slide53.xml"/><Relationship Id="rId86" Type="http://schemas.openxmlformats.org/officeDocument/2006/relationships/slide" Target="slides/slide58.xml"/><Relationship Id="rId94" Type="http://schemas.openxmlformats.org/officeDocument/2006/relationships/slide" Target="slides/slide66.xml"/><Relationship Id="rId99" Type="http://schemas.openxmlformats.org/officeDocument/2006/relationships/slide" Target="slides/slide71.xml"/><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1.xml"/><Relationship Id="rId34" Type="http://schemas.openxmlformats.org/officeDocument/2006/relationships/slide" Target="slides/slide6.xml"/><Relationship Id="rId50" Type="http://schemas.openxmlformats.org/officeDocument/2006/relationships/slide" Target="slides/slide22.xml"/><Relationship Id="rId55" Type="http://schemas.openxmlformats.org/officeDocument/2006/relationships/slide" Target="slides/slide27.xml"/><Relationship Id="rId76" Type="http://schemas.openxmlformats.org/officeDocument/2006/relationships/slide" Target="slides/slide48.xml"/><Relationship Id="rId97" Type="http://schemas.openxmlformats.org/officeDocument/2006/relationships/slide" Target="slides/slide69.xml"/><Relationship Id="rId10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7200"/>
          </a:xfrm>
          <a:prstGeom prst="rect">
            <a:avLst/>
          </a:prstGeom>
        </p:spPr>
        <p:txBody>
          <a:bodyPr vert="horz" lIns="91440" tIns="45720" rIns="91440" bIns="45720"/>
          <a:lstStyle>
            <a:lvl1pPr algn="l">
              <a:defRPr sz="1200"/>
            </a:lvl1pPr>
          </a:lstStyle>
          <a:p>
            <a:pPr lvl="0">
              <a:defRPr lang="ko-KR" altLang="en-US"/>
            </a:pPr>
            <a:endParaRPr lang="ko-KR" altLang="en-US"/>
          </a:p>
        </p:txBody>
      </p:sp>
      <p:sp>
        <p:nvSpPr>
          <p:cNvPr id="3" name="날짜 개체 틀 2"/>
          <p:cNvSpPr>
            <a:spLocks noGrp="1"/>
          </p:cNvSpPr>
          <p:nvPr>
            <p:ph type="dt" idx="1"/>
          </p:nvPr>
        </p:nvSpPr>
        <p:spPr>
          <a:xfrm>
            <a:off x="3884613" y="0"/>
            <a:ext cx="2971800" cy="457200"/>
          </a:xfrm>
          <a:prstGeom prst="rect">
            <a:avLst/>
          </a:prstGeom>
        </p:spPr>
        <p:txBody>
          <a:bodyPr vert="horz" lIns="91440" tIns="45720" rIns="91440" bIns="45720"/>
          <a:lstStyle>
            <a:lvl1pPr algn="r">
              <a:defRPr sz="1200"/>
            </a:lvl1pPr>
          </a:lstStyle>
          <a:p>
            <a:pPr lvl="0">
              <a:defRPr lang="ko-KR" altLang="en-US"/>
            </a:pPr>
            <a:fld id="{8D64024E-2CD4-4D64-879C-8F010C9C329E}" type="datetimeFigureOut">
              <a:rPr lang="ko-KR" altLang="en-US"/>
              <a:pPr lvl="0">
                <a:defRPr lang="ko-KR" altLang="en-US"/>
              </a:pPr>
              <a:t>2026-06-20</a:t>
            </a:fld>
            <a:endParaRPr lang="ko-KR" altLang="en-US"/>
          </a:p>
        </p:txBody>
      </p:sp>
      <p:sp>
        <p:nvSpPr>
          <p:cNvPr id="4" name="슬라이드 이미지 개체 틀 3"/>
          <p:cNvSpPr>
            <a:spLocks noGrp="1" noRot="1" noChangeAspect="1" noTextEdi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anchor="ctr"/>
          <a:lstStyle/>
          <a:p>
            <a:pPr lvl="0">
              <a:defRPr lang="ko-KR" altLang="en-US"/>
            </a:pPr>
            <a:endParaRPr lang="ko-KR" altLang="en-US"/>
          </a:p>
        </p:txBody>
      </p:sp>
      <p:sp>
        <p:nvSpPr>
          <p:cNvPr id="5" name="슬라이드 노트 개체 틀 4"/>
          <p:cNvSpPr>
            <a:spLocks noGrp="1"/>
          </p:cNvSpPr>
          <p:nvPr>
            <p:ph type="body" sz="quarter" idx="3"/>
          </p:nvPr>
        </p:nvSpPr>
        <p:spPr>
          <a:xfrm>
            <a:off x="685800" y="4343400"/>
            <a:ext cx="5486400" cy="4114800"/>
          </a:xfrm>
          <a:prstGeom prst="rect">
            <a:avLst/>
          </a:prstGeom>
        </p:spPr>
        <p:txBody>
          <a:bodyPr vert="horz" lIns="91440" tIns="45720" rIns="91440" bIns="45720">
            <a:normAutofit/>
          </a:bodyPr>
          <a:lstStyle/>
          <a:p>
            <a:pPr lvl="0">
              <a:defRPr lang="ko-KR" altLang="en-US"/>
            </a:pPr>
            <a:r>
              <a:rPr lang="ko-KR" altLang="en-US"/>
              <a:t>마스터 텍스트 스타일을 편집합니다</a:t>
            </a:r>
          </a:p>
          <a:p>
            <a:pPr lvl="1">
              <a:defRPr lang="ko-KR" altLang="en-US"/>
            </a:pPr>
            <a:r>
              <a:rPr lang="ko-KR" altLang="en-US"/>
              <a:t>둘째 수준</a:t>
            </a:r>
          </a:p>
          <a:p>
            <a:pPr lvl="2">
              <a:defRPr lang="ko-KR" altLang="en-US"/>
            </a:pPr>
            <a:r>
              <a:rPr lang="ko-KR" altLang="en-US"/>
              <a:t>셋째 수준</a:t>
            </a:r>
          </a:p>
          <a:p>
            <a:pPr lvl="3">
              <a:defRPr lang="ko-KR" altLang="en-US"/>
            </a:pPr>
            <a:r>
              <a:rPr lang="ko-KR" altLang="en-US"/>
              <a:t>넷째 수준</a:t>
            </a:r>
          </a:p>
          <a:p>
            <a:pPr lvl="4">
              <a:defRPr lang="ko-KR" altLang="en-US"/>
            </a:pPr>
            <a:r>
              <a:rPr lang="ko-KR" altLang="en-US"/>
              <a:t>다섯째 수준</a:t>
            </a:r>
          </a:p>
        </p:txBody>
      </p:sp>
      <p:sp>
        <p:nvSpPr>
          <p:cNvPr id="6" name="바닥글 개체 틀 5"/>
          <p:cNvSpPr>
            <a:spLocks noGrp="1"/>
          </p:cNvSpPr>
          <p:nvPr>
            <p:ph type="ftr" sz="quarter" idx="4"/>
          </p:nvPr>
        </p:nvSpPr>
        <p:spPr>
          <a:xfrm>
            <a:off x="0" y="8685213"/>
            <a:ext cx="2971800" cy="457200"/>
          </a:xfrm>
          <a:prstGeom prst="rect">
            <a:avLst/>
          </a:prstGeom>
        </p:spPr>
        <p:txBody>
          <a:bodyPr vert="horz" lIns="91440" tIns="45720" rIns="91440" bIns="45720" anchor="b"/>
          <a:lstStyle>
            <a:lvl1pPr algn="l">
              <a:defRPr sz="1200"/>
            </a:lvl1pPr>
          </a:lstStyle>
          <a:p>
            <a:pPr lvl="0">
              <a:defRPr lang="ko-KR" altLang="en-US"/>
            </a:pPr>
            <a:endParaRPr lang="ko-KR" altLang="en-US"/>
          </a:p>
        </p:txBody>
      </p:sp>
      <p:sp>
        <p:nvSpPr>
          <p:cNvPr id="7" name="슬라이드 번호 개체 틀 6"/>
          <p:cNvSpPr>
            <a:spLocks noGrp="1"/>
          </p:cNvSpPr>
          <p:nvPr>
            <p:ph type="sldNum" sz="quarter" idx="5"/>
          </p:nvPr>
        </p:nvSpPr>
        <p:spPr>
          <a:xfrm>
            <a:off x="3884613" y="8685213"/>
            <a:ext cx="2971800" cy="457200"/>
          </a:xfrm>
          <a:prstGeom prst="rect">
            <a:avLst/>
          </a:prstGeom>
        </p:spPr>
        <p:txBody>
          <a:bodyPr vert="horz" lIns="91440" tIns="45720" rIns="91440" bIns="45720" anchor="b"/>
          <a:lstStyle>
            <a:lvl1pPr algn="r">
              <a:defRPr sz="1200"/>
            </a:lvl1pPr>
          </a:lstStyle>
          <a:p>
            <a:pPr lvl="0">
              <a:defRPr lang="ko-KR" altLang="en-US"/>
            </a:pPr>
            <a:fld id="{C82209D1-6140-4AA9-A760-D82F66CE5FF4}" type="slidenum">
              <a:rPr lang="ko-KR" altLang="en-US"/>
              <a:pPr lvl="0">
                <a:defRPr lang="ko-KR" altLang="en-US"/>
              </a:pPr>
              <a:t>‹#›</a:t>
            </a:fld>
            <a:endParaRPr lang="ko-KR" altLang="en-US"/>
          </a:p>
        </p:txBody>
      </p:sp>
    </p:spTree>
    <p:extLst>
      <p:ext uri="{BB962C8B-B14F-4D97-AF65-F5344CB8AC3E}">
        <p14:creationId xmlns:p14="http://schemas.microsoft.com/office/powerpoint/2010/main" xmlns="" val="893326663"/>
      </p:ext>
    </p:extLst>
  </p:cSld>
  <p:clrMap bg1="lt1" tx1="dk1" bg2="lt2" tx2="dk2" accent1="accent1" accent2="accent2" accent3="accent3" accent4="accent4" accent5="accent5" accent6="accent6" hlink="hlink" folHlink="folHlink"/>
  <p:hf hdr="0" ftr="0" dt="0"/>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제목 슬라이드"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597819"/>
            <a:ext cx="7772400" cy="1102519"/>
          </a:xfrm>
        </p:spPr>
        <p:txBody>
          <a:bodyPr/>
          <a:lstStyle/>
          <a:p>
            <a:pPr lvl="0">
              <a:defRPr lang="ko-KR" altLang="en-US"/>
            </a:pPr>
            <a:r>
              <a:rPr lang="ko-KR" altLang="en-US"/>
              <a:t>마스터 제목 스타일 편집</a:t>
            </a:r>
          </a:p>
        </p:txBody>
      </p:sp>
      <p:sp>
        <p:nvSpPr>
          <p:cNvPr id="3" name="부제목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defRPr lang="ko-KR" altLang="en-US"/>
            </a:pPr>
            <a:r>
              <a:rPr lang="ko-KR" altLang="en-US"/>
              <a:t>마스터 부제목 스타일 편집</a:t>
            </a:r>
          </a:p>
        </p:txBody>
      </p:sp>
      <p:sp>
        <p:nvSpPr>
          <p:cNvPr id="4" name="날짜 개체 틀 3"/>
          <p:cNvSpPr>
            <a:spLocks noGrp="1"/>
          </p:cNvSpPr>
          <p:nvPr>
            <p:ph type="dt" sz="half" idx="10"/>
          </p:nvPr>
        </p:nvSpPr>
        <p:spPr/>
        <p:txBody>
          <a:bodyPr/>
          <a:lstStyle/>
          <a:p>
            <a:pPr lvl="0">
              <a:defRPr lang="ko-KR" altLang="en-US"/>
            </a:pPr>
            <a:fld id="{12274B7E-1768-4DEF-908B-783DEBAE1DFF}" type="datetimeFigureOut">
              <a:rPr lang="ko-KR" altLang="en-US"/>
              <a:pPr lvl="0">
                <a:defRPr lang="ko-KR" altLang="en-US"/>
              </a:pPr>
              <a:t>2026-06-20</a:t>
            </a:fld>
            <a:endParaRPr lang="ko-KR" altLang="en-US"/>
          </a:p>
        </p:txBody>
      </p:sp>
      <p:sp>
        <p:nvSpPr>
          <p:cNvPr id="5" name="바닥글 개체 틀 4"/>
          <p:cNvSpPr>
            <a:spLocks noGrp="1"/>
          </p:cNvSpPr>
          <p:nvPr>
            <p:ph type="ftr" sz="quarter" idx="11"/>
          </p:nvPr>
        </p:nvSpPr>
        <p:spPr/>
        <p:txBody>
          <a:bodyPr/>
          <a:lstStyle/>
          <a:p>
            <a:pPr lvl="0">
              <a:defRPr lang="ko-KR" altLang="en-US"/>
            </a:pPr>
            <a:endParaRPr lang="ko-KR" altLang="en-US"/>
          </a:p>
        </p:txBody>
      </p:sp>
      <p:sp>
        <p:nvSpPr>
          <p:cNvPr id="6" name="슬라이드 번호 개체 틀 5"/>
          <p:cNvSpPr>
            <a:spLocks noGrp="1"/>
          </p:cNvSpPr>
          <p:nvPr>
            <p:ph type="sldNum" sz="quarter" idx="12"/>
          </p:nvPr>
        </p:nvSpPr>
        <p:spPr/>
        <p:txBody>
          <a:bodyPr/>
          <a:lstStyle/>
          <a:p>
            <a:pPr lvl="0">
              <a:defRPr lang="ko-KR" altLang="en-US"/>
            </a:pPr>
            <a:fld id="{C71079CC-3645-44B9-8F6B-CBC733E56D94}" type="slidenum">
              <a:rPr lang="ko-KR" altLang="en-US"/>
              <a:pPr lvl="0">
                <a:defRPr lang="ko-KR" altLang="en-US"/>
              </a:pPr>
              <a:t>‹#›</a:t>
            </a:fld>
            <a:endParaRPr lang="ko-KR" altLang="en-US"/>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제목 및 세로 텍스트"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lvl="0">
              <a:defRPr lang="ko-KR" altLang="en-US"/>
            </a:pPr>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defRPr lang="ko-KR" altLang="en-US"/>
            </a:pPr>
            <a:r>
              <a:rPr lang="ko-KR" altLang="en-US"/>
              <a:t>마스터 텍스트 스타일을 편집합니다</a:t>
            </a:r>
          </a:p>
          <a:p>
            <a:pPr lvl="1">
              <a:defRPr lang="ko-KR" altLang="en-US"/>
            </a:pPr>
            <a:r>
              <a:rPr lang="ko-KR" altLang="en-US"/>
              <a:t>둘째 수준</a:t>
            </a:r>
          </a:p>
          <a:p>
            <a:pPr lvl="2">
              <a:defRPr lang="ko-KR" altLang="en-US"/>
            </a:pPr>
            <a:r>
              <a:rPr lang="ko-KR" altLang="en-US"/>
              <a:t>셋째 수준</a:t>
            </a:r>
          </a:p>
          <a:p>
            <a:pPr lvl="3">
              <a:defRPr lang="ko-KR" altLang="en-US"/>
            </a:pPr>
            <a:r>
              <a:rPr lang="ko-KR" altLang="en-US"/>
              <a:t>넷째 수준</a:t>
            </a:r>
          </a:p>
          <a:p>
            <a:pPr lvl="4">
              <a:defRPr lang="ko-KR" altLang="en-US"/>
            </a:pPr>
            <a:r>
              <a:rPr lang="ko-KR" altLang="en-US"/>
              <a:t>다섯째 수준</a:t>
            </a:r>
          </a:p>
        </p:txBody>
      </p:sp>
      <p:sp>
        <p:nvSpPr>
          <p:cNvPr id="4" name="날짜 개체 틀 3"/>
          <p:cNvSpPr>
            <a:spLocks noGrp="1"/>
          </p:cNvSpPr>
          <p:nvPr>
            <p:ph type="dt" sz="half" idx="10"/>
          </p:nvPr>
        </p:nvSpPr>
        <p:spPr/>
        <p:txBody>
          <a:bodyPr/>
          <a:lstStyle/>
          <a:p>
            <a:pPr lvl="0">
              <a:defRPr lang="ko-KR" altLang="en-US"/>
            </a:pPr>
            <a:fld id="{12274B7E-1768-4DEF-908B-783DEBAE1DFF}" type="datetimeFigureOut">
              <a:rPr lang="ko-KR" altLang="en-US"/>
              <a:pPr lvl="0">
                <a:defRPr lang="ko-KR" altLang="en-US"/>
              </a:pPr>
              <a:t>2026-06-20</a:t>
            </a:fld>
            <a:endParaRPr lang="ko-KR" altLang="en-US"/>
          </a:p>
        </p:txBody>
      </p:sp>
      <p:sp>
        <p:nvSpPr>
          <p:cNvPr id="5" name="바닥글 개체 틀 4"/>
          <p:cNvSpPr>
            <a:spLocks noGrp="1"/>
          </p:cNvSpPr>
          <p:nvPr>
            <p:ph type="ftr" sz="quarter" idx="11"/>
          </p:nvPr>
        </p:nvSpPr>
        <p:spPr/>
        <p:txBody>
          <a:bodyPr/>
          <a:lstStyle/>
          <a:p>
            <a:pPr lvl="0">
              <a:defRPr lang="ko-KR" altLang="en-US"/>
            </a:pPr>
            <a:endParaRPr lang="ko-KR" altLang="en-US"/>
          </a:p>
        </p:txBody>
      </p:sp>
      <p:sp>
        <p:nvSpPr>
          <p:cNvPr id="6" name="슬라이드 번호 개체 틀 5"/>
          <p:cNvSpPr>
            <a:spLocks noGrp="1"/>
          </p:cNvSpPr>
          <p:nvPr>
            <p:ph type="sldNum" sz="quarter" idx="12"/>
          </p:nvPr>
        </p:nvSpPr>
        <p:spPr/>
        <p:txBody>
          <a:bodyPr/>
          <a:lstStyle/>
          <a:p>
            <a:pPr lvl="0">
              <a:defRPr lang="ko-KR" altLang="en-US"/>
            </a:pPr>
            <a:fld id="{C71079CC-3645-44B9-8F6B-CBC733E56D94}" type="slidenum">
              <a:rPr lang="ko-KR" altLang="en-US"/>
              <a:pPr lvl="0">
                <a:defRPr lang="ko-KR" altLang="en-US"/>
              </a:pPr>
              <a:t>‹#›</a:t>
            </a:fld>
            <a:endParaRPr lang="ko-KR" altLang="en-US"/>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3600450"/>
            <a:ext cx="5486400" cy="425054"/>
          </a:xfrm>
          <a:prstGeom prst="rect">
            <a:avLst/>
          </a:prstGeom>
        </p:spPr>
        <p:txBody>
          <a:bodyPr anchor="b"/>
          <a:lstStyle>
            <a:lvl1pPr algn="l">
              <a:defRPr sz="2000" b="1"/>
            </a:lvl1pPr>
          </a:lstStyle>
          <a:p>
            <a:r>
              <a:rPr lang="ko-KR" altLang="en-US"/>
              <a:t>마스터 제목 스타일 편집</a:t>
            </a:r>
          </a:p>
        </p:txBody>
      </p:sp>
      <p:sp>
        <p:nvSpPr>
          <p:cNvPr id="3" name="그림 개체 틀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Tree>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a:t>마스터 제목 스타일 편집</a:t>
            </a:r>
          </a:p>
        </p:txBody>
      </p:sp>
      <p:sp>
        <p:nvSpPr>
          <p:cNvPr id="3" name="세로 텍스트 개체 틀 2"/>
          <p:cNvSpPr>
            <a:spLocks noGrp="1"/>
          </p:cNvSpPr>
          <p:nvPr>
            <p:ph type="body" orient="vert" idx="1"/>
          </p:nvPr>
        </p:nvSpPr>
        <p:spPr>
          <a:xfrm>
            <a:off x="457200" y="1200151"/>
            <a:ext cx="8229600" cy="3394472"/>
          </a:xfrm>
          <a:prstGeom prst="rect">
            <a:avLst/>
          </a:prstGeo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05979"/>
            <a:ext cx="2057400" cy="4388644"/>
          </a:xfrm>
          <a:prstGeom prst="rect">
            <a:avLst/>
          </a:prstGeo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457200" y="205979"/>
            <a:ext cx="6019800" cy="4388644"/>
          </a:xfrm>
          <a:prstGeom prst="rect">
            <a:avLst/>
          </a:prstGeo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597819"/>
            <a:ext cx="7772400" cy="1102519"/>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smtClean="0"/>
              <a:t>마스터 부제목 스타일 편집</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C69EE1-5FFE-45B5-8B61-59FB6BCCA511}" type="slidenum">
              <a:rPr lang="en-US" altLang="ko-KR">
                <a:solidFill>
                  <a:srgbClr val="000000"/>
                </a:solidFill>
              </a:rPr>
              <a:pPr>
                <a:defRPr/>
              </a:pPr>
              <a:t>‹#›</a:t>
            </a:fld>
            <a:endParaRPr lang="en-US" altLang="ko-KR">
              <a:solidFill>
                <a:srgbClr val="000000"/>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96EAD2-FF33-435A-AE06-E6366E80867C}" type="slidenum">
              <a:rPr lang="en-US" altLang="ko-KR">
                <a:solidFill>
                  <a:srgbClr val="000000"/>
                </a:solidFill>
              </a:rPr>
              <a:pPr>
                <a:defRPr/>
              </a:pPr>
              <a:t>‹#›</a:t>
            </a:fld>
            <a:endParaRPr lang="en-US" altLang="ko-KR">
              <a:solidFill>
                <a:srgbClr val="000000"/>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3305176"/>
            <a:ext cx="7772400" cy="1021556"/>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6553DB-3DF9-4D6F-B35B-9AD401505F9B}" type="slidenum">
              <a:rPr lang="en-US" altLang="ko-KR">
                <a:solidFill>
                  <a:srgbClr val="000000"/>
                </a:solidFill>
              </a:rPr>
              <a:pPr>
                <a:defRPr/>
              </a:pPr>
              <a:t>‹#›</a:t>
            </a:fld>
            <a:endParaRPr lang="en-US" altLang="ko-KR">
              <a:solidFill>
                <a:srgbClr val="000000"/>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4397DC-C77A-47E7-A134-6246B52BC861}" type="slidenum">
              <a:rPr lang="en-US" altLang="ko-KR">
                <a:solidFill>
                  <a:srgbClr val="000000"/>
                </a:solidFill>
              </a:rPr>
              <a:pPr>
                <a:defRPr/>
              </a:pPr>
              <a:t>‹#›</a:t>
            </a:fld>
            <a:endParaRPr lang="en-US" altLang="ko-KR">
              <a:solidFill>
                <a:srgbClr val="000000"/>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B151092-96AF-4FEA-8A94-435257E469D6}" type="slidenum">
              <a:rPr lang="en-US" altLang="ko-KR">
                <a:solidFill>
                  <a:srgbClr val="000000"/>
                </a:solidFill>
              </a:rPr>
              <a:pPr>
                <a:defRPr/>
              </a:pPr>
              <a:t>‹#›</a:t>
            </a:fld>
            <a:endParaRPr lang="en-US" altLang="ko-KR">
              <a:solidFill>
                <a:srgbClr val="000000"/>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B54B8DE-CC8E-47E9-9F32-2C36C26C4C71}" type="slidenum">
              <a:rPr lang="en-US" altLang="ko-KR">
                <a:solidFill>
                  <a:srgbClr val="000000"/>
                </a:solidFill>
              </a:rPr>
              <a:pPr>
                <a:defRPr/>
              </a:pPr>
              <a:t>‹#›</a:t>
            </a:fld>
            <a:endParaRPr lang="en-US" altLang="ko-KR">
              <a:solidFill>
                <a:srgbClr val="000000"/>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BA2AE2-3B7E-44C5-999A-329D81E3BAE9}" type="slidenum">
              <a:rPr lang="en-US" altLang="ko-KR">
                <a:solidFill>
                  <a:srgbClr val="000000"/>
                </a:solidFill>
              </a:rPr>
              <a:pPr>
                <a:defRPr/>
              </a:pPr>
              <a:t>‹#›</a:t>
            </a:fld>
            <a:endParaRPr lang="en-US" altLang="ko-KR">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세로 제목 및 텍스트"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05979"/>
            <a:ext cx="2057400" cy="4388644"/>
          </a:xfrm>
        </p:spPr>
        <p:txBody>
          <a:bodyPr vert="eaVert"/>
          <a:lstStyle/>
          <a:p>
            <a:pPr lvl="0">
              <a:defRPr lang="ko-KR" altLang="en-US"/>
            </a:pPr>
            <a:r>
              <a:rPr lang="ko-KR" altLang="en-US"/>
              <a:t>마스터 제목 스타일 편집</a:t>
            </a:r>
          </a:p>
        </p:txBody>
      </p:sp>
      <p:sp>
        <p:nvSpPr>
          <p:cNvPr id="3" name="세로 텍스트 개체 틀 2"/>
          <p:cNvSpPr>
            <a:spLocks noGrp="1"/>
          </p:cNvSpPr>
          <p:nvPr>
            <p:ph type="body" orient="vert" idx="1"/>
          </p:nvPr>
        </p:nvSpPr>
        <p:spPr>
          <a:xfrm>
            <a:off x="457200" y="205979"/>
            <a:ext cx="6019800" cy="4388644"/>
          </a:xfrm>
        </p:spPr>
        <p:txBody>
          <a:bodyPr vert="eaVert"/>
          <a:lstStyle/>
          <a:p>
            <a:pPr lvl="0">
              <a:defRPr lang="ko-KR" altLang="en-US"/>
            </a:pPr>
            <a:r>
              <a:rPr lang="ko-KR" altLang="en-US"/>
              <a:t>마스터 텍스트 스타일을 편집합니다</a:t>
            </a:r>
          </a:p>
          <a:p>
            <a:pPr lvl="1">
              <a:defRPr lang="ko-KR" altLang="en-US"/>
            </a:pPr>
            <a:r>
              <a:rPr lang="ko-KR" altLang="en-US"/>
              <a:t>둘째 수준</a:t>
            </a:r>
          </a:p>
          <a:p>
            <a:pPr lvl="2">
              <a:defRPr lang="ko-KR" altLang="en-US"/>
            </a:pPr>
            <a:r>
              <a:rPr lang="ko-KR" altLang="en-US"/>
              <a:t>셋째 수준</a:t>
            </a:r>
          </a:p>
          <a:p>
            <a:pPr lvl="3">
              <a:defRPr lang="ko-KR" altLang="en-US"/>
            </a:pPr>
            <a:r>
              <a:rPr lang="ko-KR" altLang="en-US"/>
              <a:t>넷째 수준</a:t>
            </a:r>
          </a:p>
          <a:p>
            <a:pPr lvl="4">
              <a:defRPr lang="ko-KR" altLang="en-US"/>
            </a:pPr>
            <a:r>
              <a:rPr lang="ko-KR" altLang="en-US"/>
              <a:t>다섯째 수준</a:t>
            </a:r>
          </a:p>
        </p:txBody>
      </p:sp>
      <p:sp>
        <p:nvSpPr>
          <p:cNvPr id="4" name="날짜 개체 틀 3"/>
          <p:cNvSpPr>
            <a:spLocks noGrp="1"/>
          </p:cNvSpPr>
          <p:nvPr>
            <p:ph type="dt" sz="half" idx="10"/>
          </p:nvPr>
        </p:nvSpPr>
        <p:spPr/>
        <p:txBody>
          <a:bodyPr/>
          <a:lstStyle/>
          <a:p>
            <a:pPr lvl="0">
              <a:defRPr lang="ko-KR" altLang="en-US"/>
            </a:pPr>
            <a:fld id="{12274B7E-1768-4DEF-908B-783DEBAE1DFF}" type="datetimeFigureOut">
              <a:rPr lang="ko-KR" altLang="en-US"/>
              <a:pPr lvl="0">
                <a:defRPr lang="ko-KR" altLang="en-US"/>
              </a:pPr>
              <a:t>2026-06-20</a:t>
            </a:fld>
            <a:endParaRPr lang="ko-KR" altLang="en-US"/>
          </a:p>
        </p:txBody>
      </p:sp>
      <p:sp>
        <p:nvSpPr>
          <p:cNvPr id="5" name="바닥글 개체 틀 4"/>
          <p:cNvSpPr>
            <a:spLocks noGrp="1"/>
          </p:cNvSpPr>
          <p:nvPr>
            <p:ph type="ftr" sz="quarter" idx="11"/>
          </p:nvPr>
        </p:nvSpPr>
        <p:spPr/>
        <p:txBody>
          <a:bodyPr/>
          <a:lstStyle/>
          <a:p>
            <a:pPr lvl="0">
              <a:defRPr lang="ko-KR" altLang="en-US"/>
            </a:pPr>
            <a:endParaRPr lang="ko-KR" altLang="en-US"/>
          </a:p>
        </p:txBody>
      </p:sp>
      <p:sp>
        <p:nvSpPr>
          <p:cNvPr id="6" name="슬라이드 번호 개체 틀 5"/>
          <p:cNvSpPr>
            <a:spLocks noGrp="1"/>
          </p:cNvSpPr>
          <p:nvPr>
            <p:ph type="sldNum" sz="quarter" idx="12"/>
          </p:nvPr>
        </p:nvSpPr>
        <p:spPr/>
        <p:txBody>
          <a:bodyPr/>
          <a:lstStyle/>
          <a:p>
            <a:pPr lvl="0">
              <a:defRPr lang="ko-KR" altLang="en-US"/>
            </a:pPr>
            <a:fld id="{C71079CC-3645-44B9-8F6B-CBC733E56D94}" type="slidenum">
              <a:rPr lang="ko-KR" altLang="en-US"/>
              <a:pPr lvl="0">
                <a:defRPr lang="ko-KR" altLang="en-US"/>
              </a:pPr>
              <a:t>‹#›</a:t>
            </a:fld>
            <a:endParaRPr lang="ko-KR" altLang="en-US"/>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1" y="204787"/>
            <a:ext cx="3008313" cy="871538"/>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FB87F6-CF33-44F7-B5DB-0978DB1E2F0C}" type="slidenum">
              <a:rPr lang="en-US" altLang="ko-KR">
                <a:solidFill>
                  <a:srgbClr val="000000"/>
                </a:solidFill>
              </a:rPr>
              <a:pPr>
                <a:defRPr/>
              </a:pPr>
              <a:t>‹#›</a:t>
            </a:fld>
            <a:endParaRPr lang="en-US" altLang="ko-KR">
              <a:solidFill>
                <a:srgbClr val="000000"/>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3600450"/>
            <a:ext cx="5486400" cy="425054"/>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smtClean="0"/>
          </a:p>
        </p:txBody>
      </p:sp>
      <p:sp>
        <p:nvSpPr>
          <p:cNvPr id="4" name="텍스트 개체 틀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C664AEC-5D59-4E92-AEBC-9FA8DD5FDAFC}" type="slidenum">
              <a:rPr lang="en-US" altLang="ko-KR">
                <a:solidFill>
                  <a:srgbClr val="000000"/>
                </a:solidFill>
              </a:rPr>
              <a:pPr>
                <a:defRPr/>
              </a:pPr>
              <a:t>‹#›</a:t>
            </a:fld>
            <a:endParaRPr lang="en-US" altLang="ko-KR">
              <a:solidFill>
                <a:srgbClr val="000000"/>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AAF5C5-1DC8-467D-BF1C-9954936F2B5A}" type="slidenum">
              <a:rPr lang="en-US" altLang="ko-KR">
                <a:solidFill>
                  <a:srgbClr val="000000"/>
                </a:solidFill>
              </a:rPr>
              <a:pPr>
                <a:defRPr/>
              </a:pPr>
              <a:t>‹#›</a:t>
            </a:fld>
            <a:endParaRPr lang="en-US" altLang="ko-KR">
              <a:solidFill>
                <a:srgbClr val="000000"/>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05979"/>
            <a:ext cx="2057400" cy="4388644"/>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05979"/>
            <a:ext cx="6019800" cy="4388644"/>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A42CE6-487B-4C88-B311-B8DBE2404774}" type="slidenum">
              <a:rPr lang="en-US" altLang="ko-KR">
                <a:solidFill>
                  <a:srgbClr val="000000"/>
                </a:solidFill>
              </a:rPr>
              <a:pPr>
                <a:defRPr/>
              </a:pPr>
              <a:t>‹#›</a:t>
            </a:fld>
            <a:endParaRPr lang="en-US" altLang="ko-KR">
              <a:solidFill>
                <a:srgbClr val="000000"/>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597819"/>
            <a:ext cx="7772400" cy="1102519"/>
          </a:xfrm>
          <a:prstGeom prst="rect">
            <a:avLst/>
          </a:prstGeo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smtClean="0"/>
              <a:t>마스터 부제목 스타일 편집</a:t>
            </a:r>
            <a:endParaRPr lang="ko-KR" alt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a:xfrm>
            <a:off x="457200" y="1200151"/>
            <a:ext cx="8229600" cy="3394472"/>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smtClean="0"/>
              <a:t>마스터 제목 스타일 편집</a:t>
            </a:r>
            <a:endParaRPr lang="ko-KR"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597819"/>
            <a:ext cx="7772400" cy="1102519"/>
          </a:xfrm>
          <a:prstGeom prst="rect">
            <a:avLst/>
          </a:prstGeom>
        </p:spPr>
        <p:txBody>
          <a:bodyPr/>
          <a:lstStyle/>
          <a:p>
            <a:r>
              <a:rPr lang="ko-KR" altLang="en-US"/>
              <a:t>마스터 제목 스타일 편집</a:t>
            </a:r>
          </a:p>
        </p:txBody>
      </p:sp>
      <p:sp>
        <p:nvSpPr>
          <p:cNvPr id="3" name="부제목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a:t>마스터 부제목 스타일 편집</a:t>
            </a:r>
          </a:p>
        </p:txBody>
      </p:sp>
    </p:spTree>
    <p:extLst>
      <p:ext uri="{BB962C8B-B14F-4D97-AF65-F5344CB8AC3E}">
        <p14:creationId xmlns:p14="http://schemas.microsoft.com/office/powerpoint/2010/main" xmlns="" val="1537487477"/>
      </p:ext>
    </p:extLst>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1" y="204787"/>
            <a:ext cx="3008313" cy="871538"/>
          </a:xfrm>
          <a:prstGeom prst="rect">
            <a:avLst/>
          </a:prstGeo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3600450"/>
            <a:ext cx="5486400" cy="425054"/>
          </a:xfrm>
          <a:prstGeom prst="rect">
            <a:avLst/>
          </a:prstGeo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1200151"/>
            <a:ext cx="8229600" cy="3394472"/>
          </a:xfrm>
          <a:prstGeom prst="rect">
            <a:avLst/>
          </a:prstGeo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05979"/>
            <a:ext cx="2057400" cy="4388644"/>
          </a:xfrm>
          <a:prstGeom prst="rect">
            <a:avLst/>
          </a:prstGeo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05979"/>
            <a:ext cx="6019800" cy="4388644"/>
          </a:xfrm>
          <a:prstGeom prst="rect">
            <a:avLst/>
          </a:prstGeo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597819"/>
            <a:ext cx="7772400" cy="1102519"/>
          </a:xfrm>
          <a:prstGeom prst="rect">
            <a:avLst/>
          </a:prstGeo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smtClean="0"/>
              <a:t>마스터 부제목 스타일 편집</a:t>
            </a:r>
            <a:endParaRPr lang="ko-KR" alt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a:xfrm>
            <a:off x="457200" y="1200151"/>
            <a:ext cx="8229600" cy="3394472"/>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a:t>마스터 제목 스타일 편집</a:t>
            </a:r>
          </a:p>
        </p:txBody>
      </p:sp>
      <p:sp>
        <p:nvSpPr>
          <p:cNvPr id="3" name="내용 개체 틀 2"/>
          <p:cNvSpPr>
            <a:spLocks noGrp="1"/>
          </p:cNvSpPr>
          <p:nvPr>
            <p:ph idx="1"/>
          </p:nvPr>
        </p:nvSpPr>
        <p:spPr>
          <a:xfrm>
            <a:off x="457200" y="1200151"/>
            <a:ext cx="8229600" cy="3394472"/>
          </a:xfrm>
          <a:prstGeom prst="rect">
            <a:avLst/>
          </a:prstGeo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p14="http://schemas.microsoft.com/office/powerpoint/2010/main" xmlns="" val="3038171264"/>
      </p:ext>
    </p:extLst>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smtClean="0"/>
              <a:t>마스터 제목 스타일 편집</a:t>
            </a:r>
            <a:endParaRPr lang="ko-KR" alt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1" y="204787"/>
            <a:ext cx="3008313" cy="871538"/>
          </a:xfrm>
          <a:prstGeom prst="rect">
            <a:avLst/>
          </a:prstGeo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3600450"/>
            <a:ext cx="5486400" cy="425054"/>
          </a:xfrm>
          <a:prstGeom prst="rect">
            <a:avLst/>
          </a:prstGeo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1200151"/>
            <a:ext cx="8229600" cy="3394472"/>
          </a:xfrm>
          <a:prstGeom prst="rect">
            <a:avLst/>
          </a:prstGeo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05979"/>
            <a:ext cx="2057400" cy="4388644"/>
          </a:xfrm>
          <a:prstGeom prst="rect">
            <a:avLst/>
          </a:prstGeo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05979"/>
            <a:ext cx="6019800" cy="4388644"/>
          </a:xfrm>
          <a:prstGeom prst="rect">
            <a:avLst/>
          </a:prstGeo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ko-KR" altLang="en-US"/>
              <a:t>마스터 제목 스타일 편집</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ko-KR" altLang="en-US"/>
              <a:t>마스터 부제목 스타일 편집</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6/20/2026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idx="1"/>
          </p:nvPr>
        </p:nvSpPr>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6/20/2026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ko-KR" altLang="en-US"/>
              <a:t>마스터 제목 스타일 편집</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ko-KR" altLang="en-US"/>
              <a:t>마스터 텍스트 스타일을 편집하려면 클릭</a:t>
            </a:r>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6/20/2026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solidFill>
                  <a:prstClr val="black">
                    <a:tint val="75000"/>
                  </a:prstClr>
                </a:solidFill>
              </a:rPr>
              <a:pPr/>
              <a:t>6/20/2026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a:t>마스터 텍스트 스타일을 편집합니다</a:t>
            </a:r>
          </a:p>
        </p:txBody>
      </p:sp>
    </p:spTree>
    <p:extLst>
      <p:ext uri="{BB962C8B-B14F-4D97-AF65-F5344CB8AC3E}">
        <p14:creationId xmlns:p14="http://schemas.microsoft.com/office/powerpoint/2010/main" xmlns="" val="240888213"/>
      </p:ext>
    </p:extLst>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ko-KR" altLang="en-US"/>
              <a:t>마스터 제목 스타일 편집</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ko-KR" altLang="en-US"/>
              <a:t>마스터 텍스트 스타일을 편집하려면 클릭</a:t>
            </a:r>
          </a:p>
        </p:txBody>
      </p:sp>
      <p:sp>
        <p:nvSpPr>
          <p:cNvPr id="4" name="Content Placeholder 3"/>
          <p:cNvSpPr>
            <a:spLocks noGrp="1"/>
          </p:cNvSpPr>
          <p:nvPr>
            <p:ph sz="half" idx="2"/>
          </p:nvPr>
        </p:nvSpPr>
        <p:spPr>
          <a:xfrm>
            <a:off x="629842" y="1878806"/>
            <a:ext cx="3868340" cy="2763441"/>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ko-KR" altLang="en-US"/>
              <a:t>마스터 텍스트 스타일을 편집하려면 클릭</a:t>
            </a:r>
          </a:p>
        </p:txBody>
      </p:sp>
      <p:sp>
        <p:nvSpPr>
          <p:cNvPr id="6" name="Content Placeholder 5"/>
          <p:cNvSpPr>
            <a:spLocks noGrp="1"/>
          </p:cNvSpPr>
          <p:nvPr>
            <p:ph sz="quarter" idx="4"/>
          </p:nvPr>
        </p:nvSpPr>
        <p:spPr>
          <a:xfrm>
            <a:off x="4629150" y="1878806"/>
            <a:ext cx="3887391" cy="2763441"/>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solidFill>
                  <a:prstClr val="black">
                    <a:tint val="75000"/>
                  </a:prstClr>
                </a:solidFill>
              </a:rPr>
              <a:pPr/>
              <a:t>6/20/2026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solidFill>
                  <a:prstClr val="black">
                    <a:tint val="75000"/>
                  </a:prstClr>
                </a:solidFill>
              </a:rPr>
              <a:pPr/>
              <a:t>6/20/2026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백지">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solidFill>
                  <a:prstClr val="black">
                    <a:tint val="75000"/>
                  </a:prstClr>
                </a:solidFill>
              </a:rPr>
              <a:pPr/>
              <a:t>6/20/2026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ko-KR" altLang="en-US"/>
              <a:t>마스터 제목 스타일 편집</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ko-KR" altLang="en-US"/>
              <a:t>마스터 텍스트 스타일을 편집하려면 클릭</a:t>
            </a:r>
          </a:p>
        </p:txBody>
      </p:sp>
      <p:sp>
        <p:nvSpPr>
          <p:cNvPr id="5" name="Date Placeholder 4"/>
          <p:cNvSpPr>
            <a:spLocks noGrp="1"/>
          </p:cNvSpPr>
          <p:nvPr>
            <p:ph type="dt" sz="half" idx="10"/>
          </p:nvPr>
        </p:nvSpPr>
        <p:spPr/>
        <p:txBody>
          <a:bodyPr/>
          <a:lstStyle/>
          <a:p>
            <a:fld id="{C764DE79-268F-4C1A-8933-263129D2AF90}" type="datetimeFigureOut">
              <a:rPr lang="en-US" dirty="0">
                <a:solidFill>
                  <a:prstClr val="black">
                    <a:tint val="75000"/>
                  </a:prstClr>
                </a:solidFill>
              </a:rPr>
              <a:pPr/>
              <a:t>6/20/2026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ko-KR" altLang="en-US"/>
              <a:t>마스터 제목 스타일 편집</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ko-KR" altLang="en-US"/>
              <a:t>그림을 개체 틀로 끌거나 아이콘을 클릭하여 추가</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ko-KR" altLang="en-US"/>
              <a:t>마스터 텍스트 스타일을 편집하려면 클릭</a:t>
            </a:r>
          </a:p>
        </p:txBody>
      </p:sp>
      <p:sp>
        <p:nvSpPr>
          <p:cNvPr id="5" name="Date Placeholder 4"/>
          <p:cNvSpPr>
            <a:spLocks noGrp="1"/>
          </p:cNvSpPr>
          <p:nvPr>
            <p:ph type="dt" sz="half" idx="10"/>
          </p:nvPr>
        </p:nvSpPr>
        <p:spPr/>
        <p:txBody>
          <a:bodyPr/>
          <a:lstStyle/>
          <a:p>
            <a:fld id="{C764DE79-268F-4C1A-8933-263129D2AF90}" type="datetimeFigureOut">
              <a:rPr lang="en-US" dirty="0">
                <a:solidFill>
                  <a:prstClr val="black">
                    <a:tint val="75000"/>
                  </a:prstClr>
                </a:solidFill>
              </a:rPr>
              <a:pPr/>
              <a:t>6/20/2026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6/20/2026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ko-KR" altLang="en-US"/>
              <a:t>마스터 제목 스타일 편집</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6/20/2026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ko-KR" altLang="en-US"/>
              <a:t>마스터 제목 스타일 편집</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ko-KR" altLang="en-US"/>
              <a:t>마스터 부제목 스타일 편집</a:t>
            </a:r>
            <a:endParaRPr lang="en-US" dirty="0"/>
          </a:p>
        </p:txBody>
      </p:sp>
      <p:sp>
        <p:nvSpPr>
          <p:cNvPr id="4" name="Date Placeholder 3"/>
          <p:cNvSpPr>
            <a:spLocks noGrp="1"/>
          </p:cNvSpPr>
          <p:nvPr>
            <p:ph type="dt" sz="half" idx="10"/>
          </p:nvPr>
        </p:nvSpPr>
        <p:spPr/>
        <p:txBody>
          <a:bodyPr/>
          <a:lstStyle>
            <a:lvl1pPr>
              <a:defRPr/>
            </a:lvl1pPr>
          </a:lstStyle>
          <a:p>
            <a:pPr>
              <a:defRPr/>
            </a:pPr>
            <a:fld id="{2ED0FCD8-B422-5C40-8D85-53EE67793FAE}" type="datetimeFigureOut">
              <a:rPr lang="en-US">
                <a:solidFill>
                  <a:prstClr val="black">
                    <a:tint val="75000"/>
                  </a:prstClr>
                </a:solidFill>
              </a:rPr>
              <a:pPr>
                <a:defRPr/>
              </a:pPr>
              <a:t>6/20/2026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9BBEBA6-DD49-2249-924B-0706F64B89A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83075877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lvl1pPr>
              <a:defRPr/>
            </a:lvl1pPr>
          </a:lstStyle>
          <a:p>
            <a:pPr>
              <a:defRPr/>
            </a:pPr>
            <a:fld id="{3918F14D-119B-C242-84A8-9C6868ADEB28}" type="datetimeFigureOut">
              <a:rPr lang="en-US">
                <a:solidFill>
                  <a:prstClr val="black">
                    <a:tint val="75000"/>
                  </a:prstClr>
                </a:solidFill>
              </a:rPr>
              <a:pPr>
                <a:defRPr/>
              </a:pPr>
              <a:t>6/20/2026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C2104E3-C98E-D14D-A74E-F437728860E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77147505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ko-KR" altLang="en-US"/>
              <a:t>마스터 제목 스타일 편집</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ko-KR" altLang="en-US"/>
              <a:t>마스터 텍스트 스타일을 편집합니다</a:t>
            </a:r>
          </a:p>
        </p:txBody>
      </p:sp>
      <p:sp>
        <p:nvSpPr>
          <p:cNvPr id="4" name="Date Placeholder 3"/>
          <p:cNvSpPr>
            <a:spLocks noGrp="1"/>
          </p:cNvSpPr>
          <p:nvPr>
            <p:ph type="dt" sz="half" idx="10"/>
          </p:nvPr>
        </p:nvSpPr>
        <p:spPr/>
        <p:txBody>
          <a:bodyPr/>
          <a:lstStyle>
            <a:lvl1pPr>
              <a:defRPr/>
            </a:lvl1pPr>
          </a:lstStyle>
          <a:p>
            <a:pPr>
              <a:defRPr/>
            </a:pPr>
            <a:fld id="{53B64914-C10A-6944-833E-14D97BDD6C86}" type="datetimeFigureOut">
              <a:rPr lang="en-US">
                <a:solidFill>
                  <a:prstClr val="black">
                    <a:tint val="75000"/>
                  </a:prstClr>
                </a:solidFill>
              </a:rPr>
              <a:pPr>
                <a:defRPr/>
              </a:pPr>
              <a:t>6/20/2026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8CF5134-A80F-1349-BB3B-666FA1B9B29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467883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a:t>마스터 제목 스타일 편집</a:t>
            </a:r>
          </a:p>
        </p:txBody>
      </p:sp>
      <p:sp>
        <p:nvSpPr>
          <p:cNvPr id="3" name="내용 개체 틀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p14="http://schemas.microsoft.com/office/powerpoint/2010/main" xmlns="" val="2178385990"/>
      </p:ext>
    </p:extLst>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5" name="Date Placeholder 3"/>
          <p:cNvSpPr>
            <a:spLocks noGrp="1"/>
          </p:cNvSpPr>
          <p:nvPr>
            <p:ph type="dt" sz="half" idx="10"/>
          </p:nvPr>
        </p:nvSpPr>
        <p:spPr/>
        <p:txBody>
          <a:bodyPr/>
          <a:lstStyle>
            <a:lvl1pPr>
              <a:defRPr/>
            </a:lvl1pPr>
          </a:lstStyle>
          <a:p>
            <a:pPr>
              <a:defRPr/>
            </a:pPr>
            <a:fld id="{32F3F0E1-329C-2043-94C3-546AC5E2E5B8}" type="datetimeFigureOut">
              <a:rPr lang="en-US">
                <a:solidFill>
                  <a:prstClr val="black">
                    <a:tint val="75000"/>
                  </a:prstClr>
                </a:solidFill>
              </a:rPr>
              <a:pPr>
                <a:defRPr/>
              </a:pPr>
              <a:t>6/20/2026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894F6A9-DD09-814A-87A1-4000B76D03A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77769732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ko-KR" altLang="en-US"/>
              <a:t>마스터 제목 스타일 편집</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ko-KR" altLang="en-US"/>
              <a:t>마스터 텍스트 스타일을 편집합니다</a:t>
            </a:r>
          </a:p>
        </p:txBody>
      </p:sp>
      <p:sp>
        <p:nvSpPr>
          <p:cNvPr id="4" name="Content Placeholder 3"/>
          <p:cNvSpPr>
            <a:spLocks noGrp="1"/>
          </p:cNvSpPr>
          <p:nvPr>
            <p:ph sz="half" idx="2"/>
          </p:nvPr>
        </p:nvSpPr>
        <p:spPr>
          <a:xfrm>
            <a:off x="629842" y="1878806"/>
            <a:ext cx="3868340" cy="2763441"/>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ko-KR" altLang="en-US"/>
              <a:t>마스터 텍스트 스타일을 편집합니다</a:t>
            </a:r>
          </a:p>
        </p:txBody>
      </p:sp>
      <p:sp>
        <p:nvSpPr>
          <p:cNvPr id="6" name="Content Placeholder 5"/>
          <p:cNvSpPr>
            <a:spLocks noGrp="1"/>
          </p:cNvSpPr>
          <p:nvPr>
            <p:ph sz="quarter" idx="4"/>
          </p:nvPr>
        </p:nvSpPr>
        <p:spPr>
          <a:xfrm>
            <a:off x="4629150" y="1878806"/>
            <a:ext cx="3887391" cy="2763441"/>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7" name="Date Placeholder 3"/>
          <p:cNvSpPr>
            <a:spLocks noGrp="1"/>
          </p:cNvSpPr>
          <p:nvPr>
            <p:ph type="dt" sz="half" idx="10"/>
          </p:nvPr>
        </p:nvSpPr>
        <p:spPr/>
        <p:txBody>
          <a:bodyPr/>
          <a:lstStyle>
            <a:lvl1pPr>
              <a:defRPr/>
            </a:lvl1pPr>
          </a:lstStyle>
          <a:p>
            <a:pPr>
              <a:defRPr/>
            </a:pPr>
            <a:fld id="{613AAA2F-D22D-974F-873B-ECBBDC6C5970}" type="datetimeFigureOut">
              <a:rPr lang="en-US">
                <a:solidFill>
                  <a:prstClr val="black">
                    <a:tint val="75000"/>
                  </a:prstClr>
                </a:solidFill>
              </a:rPr>
              <a:pPr>
                <a:defRPr/>
              </a:pPr>
              <a:t>6/20/2026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4A7D18A-8BCD-4B46-A35A-284CF8A9725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96647782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Date Placeholder 3"/>
          <p:cNvSpPr>
            <a:spLocks noGrp="1"/>
          </p:cNvSpPr>
          <p:nvPr>
            <p:ph type="dt" sz="half" idx="10"/>
          </p:nvPr>
        </p:nvSpPr>
        <p:spPr/>
        <p:txBody>
          <a:bodyPr/>
          <a:lstStyle>
            <a:lvl1pPr>
              <a:defRPr/>
            </a:lvl1pPr>
          </a:lstStyle>
          <a:p>
            <a:pPr>
              <a:defRPr/>
            </a:pPr>
            <a:fld id="{33DAB68F-B444-264D-9F47-A2B994F696B1}" type="datetimeFigureOut">
              <a:rPr lang="en-US">
                <a:solidFill>
                  <a:prstClr val="black">
                    <a:tint val="75000"/>
                  </a:prstClr>
                </a:solidFill>
              </a:rPr>
              <a:pPr>
                <a:defRPr/>
              </a:pPr>
              <a:t>6/20/2026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D20E991-5CFE-9A4D-A2EE-F7074F63C1D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81947744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3EA0554-B6DB-674A-8587-A9D405331754}" type="datetimeFigureOut">
              <a:rPr lang="en-US">
                <a:solidFill>
                  <a:prstClr val="black">
                    <a:tint val="75000"/>
                  </a:prstClr>
                </a:solidFill>
              </a:rPr>
              <a:pPr>
                <a:defRPr/>
              </a:pPr>
              <a:t>6/20/2026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0F14131A-5464-6948-8C8D-D0A13852E8A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14478990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ko-KR" altLang="en-US"/>
              <a:t>마스터 제목 스타일 편집</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ko-KR" altLang="en-US"/>
              <a:t>마스터 텍스트 스타일을 편집합니다</a:t>
            </a:r>
          </a:p>
        </p:txBody>
      </p:sp>
      <p:sp>
        <p:nvSpPr>
          <p:cNvPr id="5" name="Date Placeholder 3"/>
          <p:cNvSpPr>
            <a:spLocks noGrp="1"/>
          </p:cNvSpPr>
          <p:nvPr>
            <p:ph type="dt" sz="half" idx="10"/>
          </p:nvPr>
        </p:nvSpPr>
        <p:spPr/>
        <p:txBody>
          <a:bodyPr/>
          <a:lstStyle>
            <a:lvl1pPr>
              <a:defRPr/>
            </a:lvl1pPr>
          </a:lstStyle>
          <a:p>
            <a:pPr>
              <a:defRPr/>
            </a:pPr>
            <a:fld id="{E6A8CF46-1804-BF46-BDA2-58D2D880B368}" type="datetimeFigureOut">
              <a:rPr lang="en-US">
                <a:solidFill>
                  <a:prstClr val="black">
                    <a:tint val="75000"/>
                  </a:prstClr>
                </a:solidFill>
              </a:rPr>
              <a:pPr>
                <a:defRPr/>
              </a:pPr>
              <a:t>6/20/2026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4CD6388-0EB4-B24F-B4FC-2ACF63279E3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17792305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ko-KR" altLang="en-US"/>
              <a:t>마스터 제목 스타일 편집</a:t>
            </a:r>
            <a:endParaRPr lang="en-US" dirty="0"/>
          </a:p>
        </p:txBody>
      </p:sp>
      <p:sp>
        <p:nvSpPr>
          <p:cNvPr id="3" name="Picture Placeholder 2"/>
          <p:cNvSpPr>
            <a:spLocks noGrp="1" noChangeAspect="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ko-KR" altLang="en-US" noProof="0"/>
              <a:t>그림을 추가하려면 아이콘을 클릭하십시오</a:t>
            </a:r>
            <a:endParaRPr lang="en-US" noProof="0"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ko-KR" altLang="en-US"/>
              <a:t>마스터 텍스트 스타일을 편집합니다</a:t>
            </a:r>
          </a:p>
        </p:txBody>
      </p:sp>
      <p:sp>
        <p:nvSpPr>
          <p:cNvPr id="5" name="Date Placeholder 3"/>
          <p:cNvSpPr>
            <a:spLocks noGrp="1"/>
          </p:cNvSpPr>
          <p:nvPr>
            <p:ph type="dt" sz="half" idx="10"/>
          </p:nvPr>
        </p:nvSpPr>
        <p:spPr/>
        <p:txBody>
          <a:bodyPr/>
          <a:lstStyle>
            <a:lvl1pPr>
              <a:defRPr/>
            </a:lvl1pPr>
          </a:lstStyle>
          <a:p>
            <a:pPr>
              <a:defRPr/>
            </a:pPr>
            <a:fld id="{C663DA1D-4846-A049-BC72-026B6399B29A}" type="datetimeFigureOut">
              <a:rPr lang="en-US">
                <a:solidFill>
                  <a:prstClr val="black">
                    <a:tint val="75000"/>
                  </a:prstClr>
                </a:solidFill>
              </a:rPr>
              <a:pPr>
                <a:defRPr/>
              </a:pPr>
              <a:t>6/20/2026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3D6B011-74DB-8B47-9F50-CAD9EC05CEB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84852733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lvl1pPr>
              <a:defRPr/>
            </a:lvl1pPr>
          </a:lstStyle>
          <a:p>
            <a:pPr>
              <a:defRPr/>
            </a:pPr>
            <a:fld id="{5AFE7973-3999-8F49-8F62-64F28FA9C791}" type="datetimeFigureOut">
              <a:rPr lang="en-US">
                <a:solidFill>
                  <a:prstClr val="black">
                    <a:tint val="75000"/>
                  </a:prstClr>
                </a:solidFill>
              </a:rPr>
              <a:pPr>
                <a:defRPr/>
              </a:pPr>
              <a:t>6/20/2026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B980E74-41D9-1447-B8A0-84698FD594D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55306542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ko-KR" altLang="en-US"/>
              <a:t>마스터 제목 스타일 편집</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lvl1pPr>
              <a:defRPr/>
            </a:lvl1pPr>
          </a:lstStyle>
          <a:p>
            <a:pPr>
              <a:defRPr/>
            </a:pPr>
            <a:fld id="{F4CB9B34-BD67-CC43-BDF1-966A284FD523}" type="datetimeFigureOut">
              <a:rPr lang="en-US">
                <a:solidFill>
                  <a:prstClr val="black">
                    <a:tint val="75000"/>
                  </a:prstClr>
                </a:solidFill>
              </a:rPr>
              <a:pPr>
                <a:defRPr/>
              </a:pPr>
              <a:t>6/20/2026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13987E0-01CD-D24E-BAEA-17944EBDFB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06135695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ko-KR" altLang="en-US"/>
              <a:t>마스터 제목 스타일 편집</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ko-KR" altLang="en-US"/>
              <a:t>클릭하여 마스터 부제목 스타일 편집</a:t>
            </a:r>
            <a:endParaRPr lang="en-US" dirty="0"/>
          </a:p>
        </p:txBody>
      </p:sp>
      <p:sp>
        <p:nvSpPr>
          <p:cNvPr id="4" name="Date Placeholder 3"/>
          <p:cNvSpPr>
            <a:spLocks noGrp="1"/>
          </p:cNvSpPr>
          <p:nvPr>
            <p:ph type="dt" sz="half" idx="10"/>
          </p:nvPr>
        </p:nvSpPr>
        <p:spPr/>
        <p:txBody>
          <a:bodyPr/>
          <a:lstStyle>
            <a:lvl1pPr>
              <a:defRPr/>
            </a:lvl1pPr>
          </a:lstStyle>
          <a:p>
            <a:pPr>
              <a:defRPr/>
            </a:pPr>
            <a:fld id="{EA00BB41-45D7-8047-ABC7-33B6FF5EE2F5}" type="datetimeFigureOut">
              <a:rPr lang="en-US">
                <a:solidFill>
                  <a:prstClr val="black">
                    <a:tint val="75000"/>
                  </a:prstClr>
                </a:solidFill>
              </a:rPr>
              <a:pPr>
                <a:defRPr/>
              </a:pPr>
              <a:t>6/20/2026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399F274-E5CF-A34C-8512-D8FF7775930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84466548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idx="1"/>
          </p:nvPr>
        </p:nvSpPr>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lvl1pPr>
              <a:defRPr/>
            </a:lvl1pPr>
          </a:lstStyle>
          <a:p>
            <a:pPr>
              <a:defRPr/>
            </a:pPr>
            <a:fld id="{F0FE4BAB-1EE8-7445-86E2-FD47F2B35FA9}" type="datetimeFigureOut">
              <a:rPr lang="en-US">
                <a:solidFill>
                  <a:prstClr val="black">
                    <a:tint val="75000"/>
                  </a:prstClr>
                </a:solidFill>
              </a:rPr>
              <a:pPr>
                <a:defRPr/>
              </a:pPr>
              <a:t>6/20/2026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B7D787A-C1E3-124F-973A-76F22ADBE0B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714450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4" name="내용 개체 틀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p14="http://schemas.microsoft.com/office/powerpoint/2010/main" xmlns="" val="4063007644"/>
      </p:ext>
    </p:extLst>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ko-KR" altLang="en-US"/>
              <a:t>마스터 제목 스타일 편집</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ko-KR" altLang="en-US"/>
              <a:t>마스터 텍스트 스타일 편집</a:t>
            </a:r>
          </a:p>
        </p:txBody>
      </p:sp>
      <p:sp>
        <p:nvSpPr>
          <p:cNvPr id="4" name="Date Placeholder 3"/>
          <p:cNvSpPr>
            <a:spLocks noGrp="1"/>
          </p:cNvSpPr>
          <p:nvPr>
            <p:ph type="dt" sz="half" idx="10"/>
          </p:nvPr>
        </p:nvSpPr>
        <p:spPr/>
        <p:txBody>
          <a:bodyPr/>
          <a:lstStyle>
            <a:lvl1pPr>
              <a:defRPr/>
            </a:lvl1pPr>
          </a:lstStyle>
          <a:p>
            <a:pPr>
              <a:defRPr/>
            </a:pPr>
            <a:fld id="{9FA0FD83-1534-6D41-86E9-2CA03D77CC16}" type="datetimeFigureOut">
              <a:rPr lang="en-US">
                <a:solidFill>
                  <a:prstClr val="black">
                    <a:tint val="75000"/>
                  </a:prstClr>
                </a:solidFill>
              </a:rPr>
              <a:pPr>
                <a:defRPr/>
              </a:pPr>
              <a:t>6/20/2026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C4F4A78-DFDF-ED45-96FA-6E8918FFE68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3405046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5" name="Date Placeholder 3"/>
          <p:cNvSpPr>
            <a:spLocks noGrp="1"/>
          </p:cNvSpPr>
          <p:nvPr>
            <p:ph type="dt" sz="half" idx="10"/>
          </p:nvPr>
        </p:nvSpPr>
        <p:spPr/>
        <p:txBody>
          <a:bodyPr/>
          <a:lstStyle>
            <a:lvl1pPr>
              <a:defRPr/>
            </a:lvl1pPr>
          </a:lstStyle>
          <a:p>
            <a:pPr>
              <a:defRPr/>
            </a:pPr>
            <a:fld id="{122AF66D-C9CB-014F-A6E7-8135659D7723}" type="datetimeFigureOut">
              <a:rPr lang="en-US">
                <a:solidFill>
                  <a:prstClr val="black">
                    <a:tint val="75000"/>
                  </a:prstClr>
                </a:solidFill>
              </a:rPr>
              <a:pPr>
                <a:defRPr/>
              </a:pPr>
              <a:t>6/20/2026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0F0F1A2-A469-7149-BC65-D741D936054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86392880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ko-KR" altLang="en-US"/>
              <a:t>마스터 제목 스타일 편집</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ko-KR" altLang="en-US"/>
              <a:t>마스터 텍스트 스타일 편집</a:t>
            </a:r>
          </a:p>
        </p:txBody>
      </p:sp>
      <p:sp>
        <p:nvSpPr>
          <p:cNvPr id="4" name="Content Placeholder 3"/>
          <p:cNvSpPr>
            <a:spLocks noGrp="1"/>
          </p:cNvSpPr>
          <p:nvPr>
            <p:ph sz="half" idx="2"/>
          </p:nvPr>
        </p:nvSpPr>
        <p:spPr>
          <a:xfrm>
            <a:off x="629842" y="1878806"/>
            <a:ext cx="3868340" cy="2763441"/>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ko-KR" altLang="en-US"/>
              <a:t>마스터 텍스트 스타일 편집</a:t>
            </a:r>
          </a:p>
        </p:txBody>
      </p:sp>
      <p:sp>
        <p:nvSpPr>
          <p:cNvPr id="6" name="Content Placeholder 5"/>
          <p:cNvSpPr>
            <a:spLocks noGrp="1"/>
          </p:cNvSpPr>
          <p:nvPr>
            <p:ph sz="quarter" idx="4"/>
          </p:nvPr>
        </p:nvSpPr>
        <p:spPr>
          <a:xfrm>
            <a:off x="4629150" y="1878806"/>
            <a:ext cx="3887391" cy="2763441"/>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7" name="Date Placeholder 3"/>
          <p:cNvSpPr>
            <a:spLocks noGrp="1"/>
          </p:cNvSpPr>
          <p:nvPr>
            <p:ph type="dt" sz="half" idx="10"/>
          </p:nvPr>
        </p:nvSpPr>
        <p:spPr/>
        <p:txBody>
          <a:bodyPr/>
          <a:lstStyle>
            <a:lvl1pPr>
              <a:defRPr/>
            </a:lvl1pPr>
          </a:lstStyle>
          <a:p>
            <a:pPr>
              <a:defRPr/>
            </a:pPr>
            <a:fld id="{60012A63-4AE2-494F-825B-88B430199B10}" type="datetimeFigureOut">
              <a:rPr lang="en-US">
                <a:solidFill>
                  <a:prstClr val="black">
                    <a:tint val="75000"/>
                  </a:prstClr>
                </a:solidFill>
              </a:rPr>
              <a:pPr>
                <a:defRPr/>
              </a:pPr>
              <a:t>6/20/2026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B0EF1C1-8554-4241-BDE2-D9870ACFF39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91447146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Date Placeholder 3"/>
          <p:cNvSpPr>
            <a:spLocks noGrp="1"/>
          </p:cNvSpPr>
          <p:nvPr>
            <p:ph type="dt" sz="half" idx="10"/>
          </p:nvPr>
        </p:nvSpPr>
        <p:spPr/>
        <p:txBody>
          <a:bodyPr/>
          <a:lstStyle>
            <a:lvl1pPr>
              <a:defRPr/>
            </a:lvl1pPr>
          </a:lstStyle>
          <a:p>
            <a:pPr>
              <a:defRPr/>
            </a:pPr>
            <a:fld id="{7141BE13-1F27-E846-B7AD-9DD916649B99}" type="datetimeFigureOut">
              <a:rPr lang="en-US">
                <a:solidFill>
                  <a:prstClr val="black">
                    <a:tint val="75000"/>
                  </a:prstClr>
                </a:solidFill>
              </a:rPr>
              <a:pPr>
                <a:defRPr/>
              </a:pPr>
              <a:t>6/20/2026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22A6FEA-6961-0242-ABAD-2F564D7FC24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12886709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B2D8B49-FB7F-B848-870E-B9077182F668}" type="datetimeFigureOut">
              <a:rPr lang="en-US">
                <a:solidFill>
                  <a:prstClr val="black">
                    <a:tint val="75000"/>
                  </a:prstClr>
                </a:solidFill>
              </a:rPr>
              <a:pPr>
                <a:defRPr/>
              </a:pPr>
              <a:t>6/20/2026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515A1B35-A4C0-414D-9526-3D6BBD8F385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64422299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ko-KR" altLang="en-US"/>
              <a:t>마스터 제목 스타일 편집</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ko-KR" altLang="en-US"/>
              <a:t>마스터 텍스트 스타일 편집</a:t>
            </a:r>
          </a:p>
        </p:txBody>
      </p:sp>
      <p:sp>
        <p:nvSpPr>
          <p:cNvPr id="5" name="Date Placeholder 3"/>
          <p:cNvSpPr>
            <a:spLocks noGrp="1"/>
          </p:cNvSpPr>
          <p:nvPr>
            <p:ph type="dt" sz="half" idx="10"/>
          </p:nvPr>
        </p:nvSpPr>
        <p:spPr/>
        <p:txBody>
          <a:bodyPr/>
          <a:lstStyle>
            <a:lvl1pPr>
              <a:defRPr/>
            </a:lvl1pPr>
          </a:lstStyle>
          <a:p>
            <a:pPr>
              <a:defRPr/>
            </a:pPr>
            <a:fld id="{B38F6CE5-708C-314A-8178-F8CDA4A2F289}" type="datetimeFigureOut">
              <a:rPr lang="en-US">
                <a:solidFill>
                  <a:prstClr val="black">
                    <a:tint val="75000"/>
                  </a:prstClr>
                </a:solidFill>
              </a:rPr>
              <a:pPr>
                <a:defRPr/>
              </a:pPr>
              <a:t>6/20/2026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4D8C449-C5C0-F041-9E3F-4F9CB1CFCD0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99086285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ko-KR" altLang="en-US"/>
              <a:t>마스터 제목 스타일 편집</a:t>
            </a:r>
            <a:endParaRPr lang="en-US" dirty="0"/>
          </a:p>
        </p:txBody>
      </p:sp>
      <p:sp>
        <p:nvSpPr>
          <p:cNvPr id="3" name="Picture Placeholder 2"/>
          <p:cNvSpPr>
            <a:spLocks noGrp="1" noChangeAspect="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ko-KR" altLang="en-US" noProof="0"/>
              <a:t>그림을 추가하려면 아이콘을 클릭하십시오</a:t>
            </a:r>
            <a:endParaRPr lang="en-US" noProof="0"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ko-KR" altLang="en-US"/>
              <a:t>마스터 텍스트 스타일 편집</a:t>
            </a:r>
          </a:p>
        </p:txBody>
      </p:sp>
      <p:sp>
        <p:nvSpPr>
          <p:cNvPr id="5" name="Date Placeholder 3"/>
          <p:cNvSpPr>
            <a:spLocks noGrp="1"/>
          </p:cNvSpPr>
          <p:nvPr>
            <p:ph type="dt" sz="half" idx="10"/>
          </p:nvPr>
        </p:nvSpPr>
        <p:spPr/>
        <p:txBody>
          <a:bodyPr/>
          <a:lstStyle>
            <a:lvl1pPr>
              <a:defRPr/>
            </a:lvl1pPr>
          </a:lstStyle>
          <a:p>
            <a:pPr>
              <a:defRPr/>
            </a:pPr>
            <a:fld id="{78218B9F-01DF-0041-91D6-FB1C3BEC67B1}" type="datetimeFigureOut">
              <a:rPr lang="en-US">
                <a:solidFill>
                  <a:prstClr val="black">
                    <a:tint val="75000"/>
                  </a:prstClr>
                </a:solidFill>
              </a:rPr>
              <a:pPr>
                <a:defRPr/>
              </a:pPr>
              <a:t>6/20/2026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995CDBC-BA1A-6B40-9142-6BC2A15F58F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48936730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lvl1pPr>
              <a:defRPr/>
            </a:lvl1pPr>
          </a:lstStyle>
          <a:p>
            <a:pPr>
              <a:defRPr/>
            </a:pPr>
            <a:fld id="{4E61263D-2B2D-7044-866C-DA34CE6C5157}" type="datetimeFigureOut">
              <a:rPr lang="en-US">
                <a:solidFill>
                  <a:prstClr val="black">
                    <a:tint val="75000"/>
                  </a:prstClr>
                </a:solidFill>
              </a:rPr>
              <a:pPr>
                <a:defRPr/>
              </a:pPr>
              <a:t>6/20/2026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035883C-F316-FB45-A180-6A2164B3EC8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08142757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ko-KR" altLang="en-US"/>
              <a:t>마스터 제목 스타일 편집</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lvl1pPr>
              <a:defRPr/>
            </a:lvl1pPr>
          </a:lstStyle>
          <a:p>
            <a:pPr>
              <a:defRPr/>
            </a:pPr>
            <a:fld id="{9FBEB9EB-6FB7-C249-94D5-8C598F4B78ED}" type="datetimeFigureOut">
              <a:rPr lang="en-US">
                <a:solidFill>
                  <a:prstClr val="black">
                    <a:tint val="75000"/>
                  </a:prstClr>
                </a:solidFill>
              </a:rPr>
              <a:pPr>
                <a:defRPr/>
              </a:pPr>
              <a:t>6/20/2026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6273F01-630D-5444-A8A3-75966CBEE72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447106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a:t>마스터 제목 스타일 편집</a:t>
            </a:r>
          </a:p>
        </p:txBody>
      </p:sp>
    </p:spTree>
    <p:extLst>
      <p:ext uri="{BB962C8B-B14F-4D97-AF65-F5344CB8AC3E}">
        <p14:creationId xmlns:p14="http://schemas.microsoft.com/office/powerpoint/2010/main" xmlns="" val="1334526139"/>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881859052"/>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1" y="204787"/>
            <a:ext cx="3008313" cy="871538"/>
          </a:xfrm>
          <a:prstGeom prst="rect">
            <a:avLst/>
          </a:prstGeom>
        </p:spPr>
        <p:txBody>
          <a:bodyPr anchor="b"/>
          <a:lstStyle>
            <a:lvl1pPr algn="l">
              <a:defRPr sz="2000" b="1"/>
            </a:lvl1pPr>
          </a:lstStyle>
          <a:p>
            <a:r>
              <a:rPr lang="ko-KR" altLang="en-US"/>
              <a:t>마스터 제목 스타일 편집</a:t>
            </a:r>
          </a:p>
        </p:txBody>
      </p:sp>
      <p:sp>
        <p:nvSpPr>
          <p:cNvPr id="3" name="내용 개체 틀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Tree>
    <p:extLst>
      <p:ext uri="{BB962C8B-B14F-4D97-AF65-F5344CB8AC3E}">
        <p14:creationId xmlns:p14="http://schemas.microsoft.com/office/powerpoint/2010/main" xmlns="" val="223689884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제목 및 내용"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lvl="0">
              <a:defRPr lang="ko-KR" altLang="en-US"/>
            </a:pPr>
            <a:r>
              <a:rPr lang="ko-KR" altLang="en-US"/>
              <a:t>마스터 제목 스타일 편집</a:t>
            </a:r>
          </a:p>
        </p:txBody>
      </p:sp>
      <p:sp>
        <p:nvSpPr>
          <p:cNvPr id="3" name="내용 개체 틀 2"/>
          <p:cNvSpPr>
            <a:spLocks noGrp="1"/>
          </p:cNvSpPr>
          <p:nvPr>
            <p:ph idx="1"/>
          </p:nvPr>
        </p:nvSpPr>
        <p:spPr/>
        <p:txBody>
          <a:bodyPr/>
          <a:lstStyle/>
          <a:p>
            <a:pPr lvl="0">
              <a:defRPr lang="ko-KR" altLang="en-US"/>
            </a:pPr>
            <a:r>
              <a:rPr lang="ko-KR" altLang="en-US"/>
              <a:t>마스터 텍스트 스타일을 편집합니다</a:t>
            </a:r>
          </a:p>
          <a:p>
            <a:pPr lvl="1">
              <a:defRPr lang="ko-KR" altLang="en-US"/>
            </a:pPr>
            <a:r>
              <a:rPr lang="ko-KR" altLang="en-US"/>
              <a:t>둘째 수준</a:t>
            </a:r>
          </a:p>
          <a:p>
            <a:pPr lvl="2">
              <a:defRPr lang="ko-KR" altLang="en-US"/>
            </a:pPr>
            <a:r>
              <a:rPr lang="ko-KR" altLang="en-US"/>
              <a:t>셋째 수준</a:t>
            </a:r>
          </a:p>
          <a:p>
            <a:pPr lvl="3">
              <a:defRPr lang="ko-KR" altLang="en-US"/>
            </a:pPr>
            <a:r>
              <a:rPr lang="ko-KR" altLang="en-US"/>
              <a:t>넷째 수준</a:t>
            </a:r>
          </a:p>
          <a:p>
            <a:pPr lvl="4">
              <a:defRPr lang="ko-KR" altLang="en-US"/>
            </a:pPr>
            <a:r>
              <a:rPr lang="ko-KR" altLang="en-US"/>
              <a:t>다섯째 수준</a:t>
            </a:r>
          </a:p>
        </p:txBody>
      </p:sp>
      <p:sp>
        <p:nvSpPr>
          <p:cNvPr id="4" name="날짜 개체 틀 3"/>
          <p:cNvSpPr>
            <a:spLocks noGrp="1"/>
          </p:cNvSpPr>
          <p:nvPr>
            <p:ph type="dt" sz="half" idx="10"/>
          </p:nvPr>
        </p:nvSpPr>
        <p:spPr/>
        <p:txBody>
          <a:bodyPr/>
          <a:lstStyle/>
          <a:p>
            <a:pPr lvl="0">
              <a:defRPr lang="ko-KR" altLang="en-US"/>
            </a:pPr>
            <a:fld id="{12274B7E-1768-4DEF-908B-783DEBAE1DFF}" type="datetimeFigureOut">
              <a:rPr lang="ko-KR" altLang="en-US"/>
              <a:pPr lvl="0">
                <a:defRPr lang="ko-KR" altLang="en-US"/>
              </a:pPr>
              <a:t>2026-06-20</a:t>
            </a:fld>
            <a:endParaRPr lang="ko-KR" altLang="en-US"/>
          </a:p>
        </p:txBody>
      </p:sp>
      <p:sp>
        <p:nvSpPr>
          <p:cNvPr id="5" name="바닥글 개체 틀 4"/>
          <p:cNvSpPr>
            <a:spLocks noGrp="1"/>
          </p:cNvSpPr>
          <p:nvPr>
            <p:ph type="ftr" sz="quarter" idx="11"/>
          </p:nvPr>
        </p:nvSpPr>
        <p:spPr/>
        <p:txBody>
          <a:bodyPr/>
          <a:lstStyle/>
          <a:p>
            <a:pPr lvl="0">
              <a:defRPr lang="ko-KR" altLang="en-US"/>
            </a:pPr>
            <a:endParaRPr lang="ko-KR" altLang="en-US"/>
          </a:p>
        </p:txBody>
      </p:sp>
      <p:sp>
        <p:nvSpPr>
          <p:cNvPr id="6" name="슬라이드 번호 개체 틀 5"/>
          <p:cNvSpPr>
            <a:spLocks noGrp="1"/>
          </p:cNvSpPr>
          <p:nvPr>
            <p:ph type="sldNum" sz="quarter" idx="12"/>
          </p:nvPr>
        </p:nvSpPr>
        <p:spPr/>
        <p:txBody>
          <a:bodyPr/>
          <a:lstStyle/>
          <a:p>
            <a:pPr lvl="0">
              <a:defRPr lang="ko-KR" altLang="en-US"/>
            </a:pPr>
            <a:fld id="{C71079CC-3645-44B9-8F6B-CBC733E56D94}" type="slidenum">
              <a:rPr lang="ko-KR" altLang="en-US"/>
              <a:pPr lvl="0">
                <a:defRPr lang="ko-KR" altLang="en-US"/>
              </a:pPr>
              <a:t>‹#›</a:t>
            </a:fld>
            <a:endParaRPr lang="ko-KR" altLang="en-US"/>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3600450"/>
            <a:ext cx="5486400" cy="425054"/>
          </a:xfrm>
          <a:prstGeom prst="rect">
            <a:avLst/>
          </a:prstGeom>
        </p:spPr>
        <p:txBody>
          <a:bodyPr anchor="b"/>
          <a:lstStyle>
            <a:lvl1pPr algn="l">
              <a:defRPr sz="2000" b="1"/>
            </a:lvl1pPr>
          </a:lstStyle>
          <a:p>
            <a:r>
              <a:rPr lang="ko-KR" altLang="en-US"/>
              <a:t>마스터 제목 스타일 편집</a:t>
            </a:r>
          </a:p>
        </p:txBody>
      </p:sp>
      <p:sp>
        <p:nvSpPr>
          <p:cNvPr id="3" name="그림 개체 틀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dirty="0"/>
          </a:p>
        </p:txBody>
      </p:sp>
      <p:sp>
        <p:nvSpPr>
          <p:cNvPr id="4" name="텍스트 개체 틀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Tree>
    <p:extLst>
      <p:ext uri="{BB962C8B-B14F-4D97-AF65-F5344CB8AC3E}">
        <p14:creationId xmlns:p14="http://schemas.microsoft.com/office/powerpoint/2010/main" xmlns="" val="1766838627"/>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a:t>마스터 제목 스타일 편집</a:t>
            </a:r>
          </a:p>
        </p:txBody>
      </p:sp>
      <p:sp>
        <p:nvSpPr>
          <p:cNvPr id="3" name="세로 텍스트 개체 틀 2"/>
          <p:cNvSpPr>
            <a:spLocks noGrp="1"/>
          </p:cNvSpPr>
          <p:nvPr>
            <p:ph type="body" orient="vert" idx="1"/>
          </p:nvPr>
        </p:nvSpPr>
        <p:spPr>
          <a:xfrm>
            <a:off x="457200" y="1200151"/>
            <a:ext cx="8229600" cy="3394472"/>
          </a:xfrm>
          <a:prstGeom prst="rect">
            <a:avLst/>
          </a:prstGeo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p14="http://schemas.microsoft.com/office/powerpoint/2010/main" xmlns="" val="1331987493"/>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05979"/>
            <a:ext cx="2057400" cy="4388644"/>
          </a:xfrm>
          <a:prstGeom prst="rect">
            <a:avLst/>
          </a:prstGeo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457200" y="205979"/>
            <a:ext cx="6019800" cy="4388644"/>
          </a:xfrm>
          <a:prstGeom prst="rect">
            <a:avLst/>
          </a:prstGeo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p14="http://schemas.microsoft.com/office/powerpoint/2010/main" xmlns="" val="392242717"/>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597819"/>
            <a:ext cx="7772400" cy="1102519"/>
          </a:xfrm>
          <a:prstGeom prst="rect">
            <a:avLst/>
          </a:prstGeom>
        </p:spPr>
        <p:txBody>
          <a:bodyPr/>
          <a:lstStyle/>
          <a:p>
            <a:r>
              <a:rPr lang="ko-KR" altLang="en-US"/>
              <a:t>마스터 제목 스타일 편집</a:t>
            </a:r>
          </a:p>
        </p:txBody>
      </p:sp>
      <p:sp>
        <p:nvSpPr>
          <p:cNvPr id="3" name="부제목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a:t>마스터 부제목 스타일 편집</a:t>
            </a:r>
          </a:p>
        </p:txBody>
      </p:sp>
    </p:spTree>
    <p:extLst>
      <p:ext uri="{BB962C8B-B14F-4D97-AF65-F5344CB8AC3E}">
        <p14:creationId xmlns:p14="http://schemas.microsoft.com/office/powerpoint/2010/main" xmlns="" val="4061476177"/>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a:t>마스터 제목 스타일 편집</a:t>
            </a:r>
          </a:p>
        </p:txBody>
      </p:sp>
      <p:sp>
        <p:nvSpPr>
          <p:cNvPr id="3" name="내용 개체 틀 2"/>
          <p:cNvSpPr>
            <a:spLocks noGrp="1"/>
          </p:cNvSpPr>
          <p:nvPr>
            <p:ph idx="1"/>
          </p:nvPr>
        </p:nvSpPr>
        <p:spPr>
          <a:xfrm>
            <a:off x="457200" y="1200151"/>
            <a:ext cx="8229600" cy="3394472"/>
          </a:xfrm>
          <a:prstGeom prst="rect">
            <a:avLst/>
          </a:prstGeo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p14="http://schemas.microsoft.com/office/powerpoint/2010/main" xmlns="" val="1372654819"/>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a:t>마스터 텍스트 스타일을 편집합니다</a:t>
            </a:r>
          </a:p>
        </p:txBody>
      </p:sp>
    </p:spTree>
    <p:extLst>
      <p:ext uri="{BB962C8B-B14F-4D97-AF65-F5344CB8AC3E}">
        <p14:creationId xmlns:p14="http://schemas.microsoft.com/office/powerpoint/2010/main" xmlns="" val="3637053230"/>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a:t>마스터 제목 스타일 편집</a:t>
            </a:r>
          </a:p>
        </p:txBody>
      </p:sp>
      <p:sp>
        <p:nvSpPr>
          <p:cNvPr id="3" name="내용 개체 틀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p14="http://schemas.microsoft.com/office/powerpoint/2010/main" xmlns="" val="1139697239"/>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4" name="내용 개체 틀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p14="http://schemas.microsoft.com/office/powerpoint/2010/main" xmlns="" val="3719147779"/>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a:t>마스터 제목 스타일 편집</a:t>
            </a:r>
          </a:p>
        </p:txBody>
      </p:sp>
    </p:spTree>
    <p:extLst>
      <p:ext uri="{BB962C8B-B14F-4D97-AF65-F5344CB8AC3E}">
        <p14:creationId xmlns:p14="http://schemas.microsoft.com/office/powerpoint/2010/main" xmlns="" val="161113217"/>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26387751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구역 머리글"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3305176"/>
            <a:ext cx="7772400" cy="1021556"/>
          </a:xfrm>
        </p:spPr>
        <p:txBody>
          <a:bodyPr anchor="t"/>
          <a:lstStyle>
            <a:lvl1pPr algn="l">
              <a:defRPr sz="4000" b="1" cap="all"/>
            </a:lvl1pPr>
          </a:lstStyle>
          <a:p>
            <a:pPr lvl="0">
              <a:defRPr lang="ko-KR" altLang="en-US"/>
            </a:pPr>
            <a:r>
              <a:rPr lang="ko-KR" altLang="en-US"/>
              <a:t>마스터 제목 스타일 편집</a:t>
            </a:r>
          </a:p>
        </p:txBody>
      </p:sp>
      <p:sp>
        <p:nvSpPr>
          <p:cNvPr id="3" name="텍스트 개체 틀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defRPr lang="ko-KR" altLang="en-US"/>
            </a:pPr>
            <a:r>
              <a:rPr lang="ko-KR" altLang="en-US"/>
              <a:t>마스터 텍스트 스타일을 편집합니다</a:t>
            </a:r>
          </a:p>
        </p:txBody>
      </p:sp>
      <p:sp>
        <p:nvSpPr>
          <p:cNvPr id="4" name="날짜 개체 틀 3"/>
          <p:cNvSpPr>
            <a:spLocks noGrp="1"/>
          </p:cNvSpPr>
          <p:nvPr>
            <p:ph type="dt" sz="half" idx="10"/>
          </p:nvPr>
        </p:nvSpPr>
        <p:spPr/>
        <p:txBody>
          <a:bodyPr/>
          <a:lstStyle/>
          <a:p>
            <a:pPr lvl="0">
              <a:defRPr lang="ko-KR" altLang="en-US"/>
            </a:pPr>
            <a:fld id="{12274B7E-1768-4DEF-908B-783DEBAE1DFF}" type="datetimeFigureOut">
              <a:rPr lang="ko-KR" altLang="en-US"/>
              <a:pPr lvl="0">
                <a:defRPr lang="ko-KR" altLang="en-US"/>
              </a:pPr>
              <a:t>2026-06-20</a:t>
            </a:fld>
            <a:endParaRPr lang="ko-KR" altLang="en-US"/>
          </a:p>
        </p:txBody>
      </p:sp>
      <p:sp>
        <p:nvSpPr>
          <p:cNvPr id="5" name="바닥글 개체 틀 4"/>
          <p:cNvSpPr>
            <a:spLocks noGrp="1"/>
          </p:cNvSpPr>
          <p:nvPr>
            <p:ph type="ftr" sz="quarter" idx="11"/>
          </p:nvPr>
        </p:nvSpPr>
        <p:spPr/>
        <p:txBody>
          <a:bodyPr/>
          <a:lstStyle/>
          <a:p>
            <a:pPr lvl="0">
              <a:defRPr lang="ko-KR" altLang="en-US"/>
            </a:pPr>
            <a:endParaRPr lang="ko-KR" altLang="en-US"/>
          </a:p>
        </p:txBody>
      </p:sp>
      <p:sp>
        <p:nvSpPr>
          <p:cNvPr id="6" name="슬라이드 번호 개체 틀 5"/>
          <p:cNvSpPr>
            <a:spLocks noGrp="1"/>
          </p:cNvSpPr>
          <p:nvPr>
            <p:ph type="sldNum" sz="quarter" idx="12"/>
          </p:nvPr>
        </p:nvSpPr>
        <p:spPr/>
        <p:txBody>
          <a:bodyPr/>
          <a:lstStyle/>
          <a:p>
            <a:pPr lvl="0">
              <a:defRPr lang="ko-KR" altLang="en-US"/>
            </a:pPr>
            <a:fld id="{C71079CC-3645-44B9-8F6B-CBC733E56D94}" type="slidenum">
              <a:rPr lang="ko-KR" altLang="en-US"/>
              <a:pPr lvl="0">
                <a:defRPr lang="ko-KR" altLang="en-US"/>
              </a:pPr>
              <a:t>‹#›</a:t>
            </a:fld>
            <a:endParaRPr lang="ko-KR" altLang="en-US"/>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1" y="204787"/>
            <a:ext cx="3008313" cy="871538"/>
          </a:xfrm>
          <a:prstGeom prst="rect">
            <a:avLst/>
          </a:prstGeom>
        </p:spPr>
        <p:txBody>
          <a:bodyPr anchor="b"/>
          <a:lstStyle>
            <a:lvl1pPr algn="l">
              <a:defRPr sz="2000" b="1"/>
            </a:lvl1pPr>
          </a:lstStyle>
          <a:p>
            <a:r>
              <a:rPr lang="ko-KR" altLang="en-US"/>
              <a:t>마스터 제목 스타일 편집</a:t>
            </a:r>
          </a:p>
        </p:txBody>
      </p:sp>
      <p:sp>
        <p:nvSpPr>
          <p:cNvPr id="3" name="내용 개체 틀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Tree>
    <p:extLst>
      <p:ext uri="{BB962C8B-B14F-4D97-AF65-F5344CB8AC3E}">
        <p14:creationId xmlns:p14="http://schemas.microsoft.com/office/powerpoint/2010/main" xmlns="" val="3174891648"/>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3600450"/>
            <a:ext cx="5486400" cy="425054"/>
          </a:xfrm>
          <a:prstGeom prst="rect">
            <a:avLst/>
          </a:prstGeom>
        </p:spPr>
        <p:txBody>
          <a:bodyPr anchor="b"/>
          <a:lstStyle>
            <a:lvl1pPr algn="l">
              <a:defRPr sz="2000" b="1"/>
            </a:lvl1pPr>
          </a:lstStyle>
          <a:p>
            <a:r>
              <a:rPr lang="ko-KR" altLang="en-US"/>
              <a:t>마스터 제목 스타일 편집</a:t>
            </a:r>
          </a:p>
        </p:txBody>
      </p:sp>
      <p:sp>
        <p:nvSpPr>
          <p:cNvPr id="3" name="그림 개체 틀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dirty="0"/>
          </a:p>
        </p:txBody>
      </p:sp>
      <p:sp>
        <p:nvSpPr>
          <p:cNvPr id="4" name="텍스트 개체 틀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Tree>
    <p:extLst>
      <p:ext uri="{BB962C8B-B14F-4D97-AF65-F5344CB8AC3E}">
        <p14:creationId xmlns:p14="http://schemas.microsoft.com/office/powerpoint/2010/main" xmlns="" val="1217406327"/>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a:t>마스터 제목 스타일 편집</a:t>
            </a:r>
          </a:p>
        </p:txBody>
      </p:sp>
      <p:sp>
        <p:nvSpPr>
          <p:cNvPr id="3" name="세로 텍스트 개체 틀 2"/>
          <p:cNvSpPr>
            <a:spLocks noGrp="1"/>
          </p:cNvSpPr>
          <p:nvPr>
            <p:ph type="body" orient="vert" idx="1"/>
          </p:nvPr>
        </p:nvSpPr>
        <p:spPr>
          <a:xfrm>
            <a:off x="457200" y="1200151"/>
            <a:ext cx="8229600" cy="3394472"/>
          </a:xfrm>
          <a:prstGeom prst="rect">
            <a:avLst/>
          </a:prstGeo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p14="http://schemas.microsoft.com/office/powerpoint/2010/main" xmlns="" val="1432748766"/>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05979"/>
            <a:ext cx="2057400" cy="4388644"/>
          </a:xfrm>
          <a:prstGeom prst="rect">
            <a:avLst/>
          </a:prstGeo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457200" y="205979"/>
            <a:ext cx="6019800" cy="4388644"/>
          </a:xfrm>
          <a:prstGeom prst="rect">
            <a:avLst/>
          </a:prstGeo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p14="http://schemas.microsoft.com/office/powerpoint/2010/main" xmlns="" val="727696144"/>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569427962"/>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973992245"/>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385488522"/>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798970755"/>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597819"/>
            <a:ext cx="7772400" cy="1102519"/>
          </a:xfrm>
          <a:prstGeom prst="rect">
            <a:avLst/>
          </a:prstGeom>
        </p:spPr>
        <p:txBody>
          <a:bodyPr/>
          <a:lstStyle/>
          <a:p>
            <a:r>
              <a:rPr lang="ko-KR" altLang="en-US"/>
              <a:t>마스터 제목 스타일 편집</a:t>
            </a:r>
          </a:p>
        </p:txBody>
      </p:sp>
      <p:sp>
        <p:nvSpPr>
          <p:cNvPr id="3" name="부제목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a:t>마스터 부제목 스타일 편집</a:t>
            </a:r>
          </a:p>
        </p:txBody>
      </p:sp>
    </p:spTree>
    <p:extLst>
      <p:ext uri="{BB962C8B-B14F-4D97-AF65-F5344CB8AC3E}">
        <p14:creationId xmlns:p14="http://schemas.microsoft.com/office/powerpoint/2010/main" xmlns="" val="24046696"/>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a:t>마스터 제목 스타일 편집</a:t>
            </a:r>
          </a:p>
        </p:txBody>
      </p:sp>
      <p:sp>
        <p:nvSpPr>
          <p:cNvPr id="3" name="내용 개체 틀 2"/>
          <p:cNvSpPr>
            <a:spLocks noGrp="1"/>
          </p:cNvSpPr>
          <p:nvPr>
            <p:ph idx="1"/>
          </p:nvPr>
        </p:nvSpPr>
        <p:spPr>
          <a:xfrm>
            <a:off x="457200" y="1200151"/>
            <a:ext cx="8229600" cy="3394472"/>
          </a:xfrm>
          <a:prstGeom prst="rect">
            <a:avLst/>
          </a:prstGeo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p14="http://schemas.microsoft.com/office/powerpoint/2010/main" xmlns="" val="2850054045"/>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콘텐츠 2개"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lvl="0">
              <a:defRPr lang="ko-KR" altLang="en-US"/>
            </a:pPr>
            <a:r>
              <a:rPr lang="ko-KR" altLang="en-US"/>
              <a:t>마스터 제목 스타일 편집</a:t>
            </a:r>
          </a:p>
        </p:txBody>
      </p:sp>
      <p:sp>
        <p:nvSpPr>
          <p:cNvPr id="3" name="내용 개체 틀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defRPr lang="ko-KR" altLang="en-US"/>
            </a:pPr>
            <a:r>
              <a:rPr lang="ko-KR" altLang="en-US"/>
              <a:t>마스터 텍스트 스타일을 편집합니다</a:t>
            </a:r>
          </a:p>
          <a:p>
            <a:pPr lvl="1">
              <a:defRPr lang="ko-KR" altLang="en-US"/>
            </a:pPr>
            <a:r>
              <a:rPr lang="ko-KR" altLang="en-US"/>
              <a:t>둘째 수준</a:t>
            </a:r>
          </a:p>
          <a:p>
            <a:pPr lvl="2">
              <a:defRPr lang="ko-KR" altLang="en-US"/>
            </a:pPr>
            <a:r>
              <a:rPr lang="ko-KR" altLang="en-US"/>
              <a:t>셋째 수준</a:t>
            </a:r>
          </a:p>
          <a:p>
            <a:pPr lvl="3">
              <a:defRPr lang="ko-KR" altLang="en-US"/>
            </a:pPr>
            <a:r>
              <a:rPr lang="ko-KR" altLang="en-US"/>
              <a:t>넷째 수준</a:t>
            </a:r>
          </a:p>
          <a:p>
            <a:pPr lvl="4">
              <a:defRPr lang="ko-KR" altLang="en-US"/>
            </a:pPr>
            <a:r>
              <a:rPr lang="ko-KR" altLang="en-US"/>
              <a:t>다섯째 수준</a:t>
            </a:r>
          </a:p>
        </p:txBody>
      </p:sp>
      <p:sp>
        <p:nvSpPr>
          <p:cNvPr id="4" name="내용 개체 틀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defRPr lang="ko-KR" altLang="en-US"/>
            </a:pPr>
            <a:r>
              <a:rPr lang="ko-KR" altLang="en-US"/>
              <a:t>마스터 텍스트 스타일을 편집합니다</a:t>
            </a:r>
          </a:p>
          <a:p>
            <a:pPr lvl="1">
              <a:defRPr lang="ko-KR" altLang="en-US"/>
            </a:pPr>
            <a:r>
              <a:rPr lang="ko-KR" altLang="en-US"/>
              <a:t>둘째 수준</a:t>
            </a:r>
          </a:p>
          <a:p>
            <a:pPr lvl="2">
              <a:defRPr lang="ko-KR" altLang="en-US"/>
            </a:pPr>
            <a:r>
              <a:rPr lang="ko-KR" altLang="en-US"/>
              <a:t>셋째 수준</a:t>
            </a:r>
          </a:p>
          <a:p>
            <a:pPr lvl="3">
              <a:defRPr lang="ko-KR" altLang="en-US"/>
            </a:pPr>
            <a:r>
              <a:rPr lang="ko-KR" altLang="en-US"/>
              <a:t>넷째 수준</a:t>
            </a:r>
          </a:p>
          <a:p>
            <a:pPr lvl="4">
              <a:defRPr lang="ko-KR" altLang="en-US"/>
            </a:pPr>
            <a:r>
              <a:rPr lang="ko-KR" altLang="en-US"/>
              <a:t>다섯째 수준</a:t>
            </a:r>
          </a:p>
        </p:txBody>
      </p:sp>
      <p:sp>
        <p:nvSpPr>
          <p:cNvPr id="5" name="날짜 개체 틀 4"/>
          <p:cNvSpPr>
            <a:spLocks noGrp="1"/>
          </p:cNvSpPr>
          <p:nvPr>
            <p:ph type="dt" sz="half" idx="10"/>
          </p:nvPr>
        </p:nvSpPr>
        <p:spPr/>
        <p:txBody>
          <a:bodyPr/>
          <a:lstStyle/>
          <a:p>
            <a:pPr lvl="0">
              <a:defRPr lang="ko-KR" altLang="en-US"/>
            </a:pPr>
            <a:fld id="{12274B7E-1768-4DEF-908B-783DEBAE1DFF}" type="datetimeFigureOut">
              <a:rPr lang="ko-KR" altLang="en-US"/>
              <a:pPr lvl="0">
                <a:defRPr lang="ko-KR" altLang="en-US"/>
              </a:pPr>
              <a:t>2026-06-20</a:t>
            </a:fld>
            <a:endParaRPr lang="ko-KR" altLang="en-US"/>
          </a:p>
        </p:txBody>
      </p:sp>
      <p:sp>
        <p:nvSpPr>
          <p:cNvPr id="6" name="바닥글 개체 틀 5"/>
          <p:cNvSpPr>
            <a:spLocks noGrp="1"/>
          </p:cNvSpPr>
          <p:nvPr>
            <p:ph type="ftr" sz="quarter" idx="11"/>
          </p:nvPr>
        </p:nvSpPr>
        <p:spPr/>
        <p:txBody>
          <a:bodyPr/>
          <a:lstStyle/>
          <a:p>
            <a:pPr lvl="0">
              <a:defRPr lang="ko-KR" altLang="en-US"/>
            </a:pPr>
            <a:endParaRPr lang="ko-KR" altLang="en-US"/>
          </a:p>
        </p:txBody>
      </p:sp>
      <p:sp>
        <p:nvSpPr>
          <p:cNvPr id="7" name="슬라이드 번호 개체 틀 6"/>
          <p:cNvSpPr>
            <a:spLocks noGrp="1"/>
          </p:cNvSpPr>
          <p:nvPr>
            <p:ph type="sldNum" sz="quarter" idx="12"/>
          </p:nvPr>
        </p:nvSpPr>
        <p:spPr/>
        <p:txBody>
          <a:bodyPr/>
          <a:lstStyle/>
          <a:p>
            <a:pPr lvl="0">
              <a:defRPr lang="ko-KR" altLang="en-US"/>
            </a:pPr>
            <a:fld id="{C71079CC-3645-44B9-8F6B-CBC733E56D94}" type="slidenum">
              <a:rPr lang="ko-KR" altLang="en-US"/>
              <a:pPr lvl="0">
                <a:defRPr lang="ko-KR" altLang="en-US"/>
              </a:pPr>
              <a:t>‹#›</a:t>
            </a:fld>
            <a:endParaRPr lang="ko-KR" altLang="en-US"/>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a:t>마스터 텍스트 스타일을 편집합니다</a:t>
            </a:r>
          </a:p>
        </p:txBody>
      </p:sp>
    </p:spTree>
    <p:extLst>
      <p:ext uri="{BB962C8B-B14F-4D97-AF65-F5344CB8AC3E}">
        <p14:creationId xmlns:p14="http://schemas.microsoft.com/office/powerpoint/2010/main" xmlns="" val="3059090322"/>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a:t>마스터 제목 스타일 편집</a:t>
            </a:r>
          </a:p>
        </p:txBody>
      </p:sp>
      <p:sp>
        <p:nvSpPr>
          <p:cNvPr id="3" name="내용 개체 틀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p14="http://schemas.microsoft.com/office/powerpoint/2010/main" xmlns="" val="128186454"/>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4" name="내용 개체 틀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p14="http://schemas.microsoft.com/office/powerpoint/2010/main" xmlns="" val="2452614963"/>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a:t>마스터 제목 스타일 편집</a:t>
            </a:r>
          </a:p>
        </p:txBody>
      </p:sp>
    </p:spTree>
    <p:extLst>
      <p:ext uri="{BB962C8B-B14F-4D97-AF65-F5344CB8AC3E}">
        <p14:creationId xmlns:p14="http://schemas.microsoft.com/office/powerpoint/2010/main" xmlns="" val="2841654630"/>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517059104"/>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1" y="204787"/>
            <a:ext cx="3008313" cy="871538"/>
          </a:xfrm>
          <a:prstGeom prst="rect">
            <a:avLst/>
          </a:prstGeom>
        </p:spPr>
        <p:txBody>
          <a:bodyPr anchor="b"/>
          <a:lstStyle>
            <a:lvl1pPr algn="l">
              <a:defRPr sz="2000" b="1"/>
            </a:lvl1pPr>
          </a:lstStyle>
          <a:p>
            <a:r>
              <a:rPr lang="ko-KR" altLang="en-US"/>
              <a:t>마스터 제목 스타일 편집</a:t>
            </a:r>
          </a:p>
        </p:txBody>
      </p:sp>
      <p:sp>
        <p:nvSpPr>
          <p:cNvPr id="3" name="내용 개체 틀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Tree>
    <p:extLst>
      <p:ext uri="{BB962C8B-B14F-4D97-AF65-F5344CB8AC3E}">
        <p14:creationId xmlns:p14="http://schemas.microsoft.com/office/powerpoint/2010/main" xmlns="" val="1323688666"/>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3600450"/>
            <a:ext cx="5486400" cy="425054"/>
          </a:xfrm>
          <a:prstGeom prst="rect">
            <a:avLst/>
          </a:prstGeom>
        </p:spPr>
        <p:txBody>
          <a:bodyPr anchor="b"/>
          <a:lstStyle>
            <a:lvl1pPr algn="l">
              <a:defRPr sz="2000" b="1"/>
            </a:lvl1pPr>
          </a:lstStyle>
          <a:p>
            <a:r>
              <a:rPr lang="ko-KR" altLang="en-US"/>
              <a:t>마스터 제목 스타일 편집</a:t>
            </a:r>
          </a:p>
        </p:txBody>
      </p:sp>
      <p:sp>
        <p:nvSpPr>
          <p:cNvPr id="3" name="그림 개체 틀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dirty="0"/>
          </a:p>
        </p:txBody>
      </p:sp>
      <p:sp>
        <p:nvSpPr>
          <p:cNvPr id="4" name="텍스트 개체 틀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Tree>
    <p:extLst>
      <p:ext uri="{BB962C8B-B14F-4D97-AF65-F5344CB8AC3E}">
        <p14:creationId xmlns:p14="http://schemas.microsoft.com/office/powerpoint/2010/main" xmlns="" val="2750908152"/>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a:t>마스터 제목 스타일 편집</a:t>
            </a:r>
          </a:p>
        </p:txBody>
      </p:sp>
      <p:sp>
        <p:nvSpPr>
          <p:cNvPr id="3" name="세로 텍스트 개체 틀 2"/>
          <p:cNvSpPr>
            <a:spLocks noGrp="1"/>
          </p:cNvSpPr>
          <p:nvPr>
            <p:ph type="body" orient="vert" idx="1"/>
          </p:nvPr>
        </p:nvSpPr>
        <p:spPr>
          <a:xfrm>
            <a:off x="457200" y="1200151"/>
            <a:ext cx="8229600" cy="3394472"/>
          </a:xfrm>
          <a:prstGeom prst="rect">
            <a:avLst/>
          </a:prstGeo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p14="http://schemas.microsoft.com/office/powerpoint/2010/main" xmlns="" val="845442088"/>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05979"/>
            <a:ext cx="2057400" cy="4388644"/>
          </a:xfrm>
          <a:prstGeom prst="rect">
            <a:avLst/>
          </a:prstGeo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457200" y="205979"/>
            <a:ext cx="6019800" cy="4388644"/>
          </a:xfrm>
          <a:prstGeom prst="rect">
            <a:avLst/>
          </a:prstGeo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p14="http://schemas.microsoft.com/office/powerpoint/2010/main" xmlns="" val="2046810674"/>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597819"/>
            <a:ext cx="7772400" cy="1102519"/>
          </a:xfrm>
          <a:prstGeom prst="rect">
            <a:avLst/>
          </a:prstGeom>
        </p:spPr>
        <p:txBody>
          <a:bodyPr/>
          <a:lstStyle/>
          <a:p>
            <a:r>
              <a:rPr lang="ko-KR" altLang="en-US"/>
              <a:t>마스터 제목 스타일 편집</a:t>
            </a:r>
          </a:p>
        </p:txBody>
      </p:sp>
      <p:sp>
        <p:nvSpPr>
          <p:cNvPr id="3" name="부제목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a:t>마스터 부제목 스타일 편집</a:t>
            </a:r>
          </a:p>
        </p:txBody>
      </p:sp>
    </p:spTree>
    <p:extLst>
      <p:ext uri="{BB962C8B-B14F-4D97-AF65-F5344CB8AC3E}">
        <p14:creationId xmlns:p14="http://schemas.microsoft.com/office/powerpoint/2010/main" xmlns="" val="742596944"/>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비교"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pPr lvl="0">
              <a:defRPr lang="ko-KR" altLang="en-US"/>
            </a:pPr>
            <a:r>
              <a:rPr lang="ko-KR" altLang="en-US"/>
              <a:t>마스터 제목 스타일 편집</a:t>
            </a:r>
          </a:p>
        </p:txBody>
      </p:sp>
      <p:sp>
        <p:nvSpPr>
          <p:cNvPr id="3" name="텍스트 개체 틀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lang="ko-KR" altLang="en-US"/>
            </a:pPr>
            <a:r>
              <a:rPr lang="ko-KR" altLang="en-US"/>
              <a:t>마스터 텍스트 스타일을 편집합니다</a:t>
            </a:r>
          </a:p>
        </p:txBody>
      </p:sp>
      <p:sp>
        <p:nvSpPr>
          <p:cNvPr id="4" name="내용 개체 틀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defRPr lang="ko-KR" altLang="en-US"/>
            </a:pPr>
            <a:r>
              <a:rPr lang="ko-KR" altLang="en-US"/>
              <a:t>마스터 텍스트 스타일을 편집합니다</a:t>
            </a:r>
          </a:p>
          <a:p>
            <a:pPr lvl="1">
              <a:defRPr lang="ko-KR" altLang="en-US"/>
            </a:pPr>
            <a:r>
              <a:rPr lang="ko-KR" altLang="en-US"/>
              <a:t>둘째 수준</a:t>
            </a:r>
          </a:p>
          <a:p>
            <a:pPr lvl="2">
              <a:defRPr lang="ko-KR" altLang="en-US"/>
            </a:pPr>
            <a:r>
              <a:rPr lang="ko-KR" altLang="en-US"/>
              <a:t>셋째 수준</a:t>
            </a:r>
          </a:p>
          <a:p>
            <a:pPr lvl="3">
              <a:defRPr lang="ko-KR" altLang="en-US"/>
            </a:pPr>
            <a:r>
              <a:rPr lang="ko-KR" altLang="en-US"/>
              <a:t>넷째 수준</a:t>
            </a:r>
          </a:p>
          <a:p>
            <a:pPr lvl="4">
              <a:defRPr lang="ko-KR" altLang="en-US"/>
            </a:pPr>
            <a:r>
              <a:rPr lang="ko-KR" altLang="en-US"/>
              <a:t>다섯째 수준</a:t>
            </a:r>
          </a:p>
        </p:txBody>
      </p:sp>
      <p:sp>
        <p:nvSpPr>
          <p:cNvPr id="5" name="텍스트 개체 틀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lang="ko-KR" altLang="en-US"/>
            </a:pPr>
            <a:r>
              <a:rPr lang="ko-KR" altLang="en-US"/>
              <a:t>마스터 텍스트 스타일을 편집합니다</a:t>
            </a:r>
          </a:p>
        </p:txBody>
      </p:sp>
      <p:sp>
        <p:nvSpPr>
          <p:cNvPr id="6" name="내용 개체 틀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defRPr lang="ko-KR" altLang="en-US"/>
            </a:pPr>
            <a:r>
              <a:rPr lang="ko-KR" altLang="en-US"/>
              <a:t>마스터 텍스트 스타일을 편집합니다</a:t>
            </a:r>
          </a:p>
          <a:p>
            <a:pPr lvl="1">
              <a:defRPr lang="ko-KR" altLang="en-US"/>
            </a:pPr>
            <a:r>
              <a:rPr lang="ko-KR" altLang="en-US"/>
              <a:t>둘째 수준</a:t>
            </a:r>
          </a:p>
          <a:p>
            <a:pPr lvl="2">
              <a:defRPr lang="ko-KR" altLang="en-US"/>
            </a:pPr>
            <a:r>
              <a:rPr lang="ko-KR" altLang="en-US"/>
              <a:t>셋째 수준</a:t>
            </a:r>
          </a:p>
          <a:p>
            <a:pPr lvl="3">
              <a:defRPr lang="ko-KR" altLang="en-US"/>
            </a:pPr>
            <a:r>
              <a:rPr lang="ko-KR" altLang="en-US"/>
              <a:t>넷째 수준</a:t>
            </a:r>
          </a:p>
          <a:p>
            <a:pPr lvl="4">
              <a:defRPr lang="ko-KR" altLang="en-US"/>
            </a:pPr>
            <a:r>
              <a:rPr lang="ko-KR" altLang="en-US"/>
              <a:t>다섯째 수준</a:t>
            </a:r>
          </a:p>
        </p:txBody>
      </p:sp>
      <p:sp>
        <p:nvSpPr>
          <p:cNvPr id="7" name="날짜 개체 틀 6"/>
          <p:cNvSpPr>
            <a:spLocks noGrp="1"/>
          </p:cNvSpPr>
          <p:nvPr>
            <p:ph type="dt" sz="half" idx="10"/>
          </p:nvPr>
        </p:nvSpPr>
        <p:spPr/>
        <p:txBody>
          <a:bodyPr/>
          <a:lstStyle/>
          <a:p>
            <a:pPr lvl="0">
              <a:defRPr lang="ko-KR" altLang="en-US"/>
            </a:pPr>
            <a:fld id="{12274B7E-1768-4DEF-908B-783DEBAE1DFF}" type="datetimeFigureOut">
              <a:rPr lang="ko-KR" altLang="en-US"/>
              <a:pPr lvl="0">
                <a:defRPr lang="ko-KR" altLang="en-US"/>
              </a:pPr>
              <a:t>2026-06-20</a:t>
            </a:fld>
            <a:endParaRPr lang="ko-KR" altLang="en-US"/>
          </a:p>
        </p:txBody>
      </p:sp>
      <p:sp>
        <p:nvSpPr>
          <p:cNvPr id="8" name="바닥글 개체 틀 7"/>
          <p:cNvSpPr>
            <a:spLocks noGrp="1"/>
          </p:cNvSpPr>
          <p:nvPr>
            <p:ph type="ftr" sz="quarter" idx="11"/>
          </p:nvPr>
        </p:nvSpPr>
        <p:spPr/>
        <p:txBody>
          <a:bodyPr/>
          <a:lstStyle/>
          <a:p>
            <a:pPr lvl="0">
              <a:defRPr lang="ko-KR" altLang="en-US"/>
            </a:pPr>
            <a:endParaRPr lang="ko-KR" altLang="en-US"/>
          </a:p>
        </p:txBody>
      </p:sp>
      <p:sp>
        <p:nvSpPr>
          <p:cNvPr id="9" name="슬라이드 번호 개체 틀 8"/>
          <p:cNvSpPr>
            <a:spLocks noGrp="1"/>
          </p:cNvSpPr>
          <p:nvPr>
            <p:ph type="sldNum" sz="quarter" idx="12"/>
          </p:nvPr>
        </p:nvSpPr>
        <p:spPr/>
        <p:txBody>
          <a:bodyPr/>
          <a:lstStyle/>
          <a:p>
            <a:pPr lvl="0">
              <a:defRPr lang="ko-KR" altLang="en-US"/>
            </a:pPr>
            <a:fld id="{C71079CC-3645-44B9-8F6B-CBC733E56D94}" type="slidenum">
              <a:rPr lang="ko-KR" altLang="en-US"/>
              <a:pPr lvl="0">
                <a:defRPr lang="ko-KR" altLang="en-US"/>
              </a:pPr>
              <a:t>‹#›</a:t>
            </a:fld>
            <a:endParaRPr lang="ko-KR" altLang="en-US"/>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a:t>마스터 제목 스타일 편집</a:t>
            </a:r>
          </a:p>
        </p:txBody>
      </p:sp>
      <p:sp>
        <p:nvSpPr>
          <p:cNvPr id="3" name="내용 개체 틀 2"/>
          <p:cNvSpPr>
            <a:spLocks noGrp="1"/>
          </p:cNvSpPr>
          <p:nvPr>
            <p:ph idx="1"/>
          </p:nvPr>
        </p:nvSpPr>
        <p:spPr>
          <a:xfrm>
            <a:off x="457200" y="1200151"/>
            <a:ext cx="8229600" cy="3394472"/>
          </a:xfrm>
          <a:prstGeom prst="rect">
            <a:avLst/>
          </a:prstGeo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p14="http://schemas.microsoft.com/office/powerpoint/2010/main" xmlns="" val="3541218846"/>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a:t>마스터 텍스트 스타일을 편집합니다</a:t>
            </a:r>
          </a:p>
        </p:txBody>
      </p:sp>
    </p:spTree>
    <p:extLst>
      <p:ext uri="{BB962C8B-B14F-4D97-AF65-F5344CB8AC3E}">
        <p14:creationId xmlns:p14="http://schemas.microsoft.com/office/powerpoint/2010/main" xmlns="" val="1012439284"/>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a:t>마스터 제목 스타일 편집</a:t>
            </a:r>
          </a:p>
        </p:txBody>
      </p:sp>
      <p:sp>
        <p:nvSpPr>
          <p:cNvPr id="3" name="내용 개체 틀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p14="http://schemas.microsoft.com/office/powerpoint/2010/main" xmlns="" val="2589237761"/>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4" name="내용 개체 틀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p14="http://schemas.microsoft.com/office/powerpoint/2010/main" xmlns="" val="95000251"/>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a:t>마스터 제목 스타일 편집</a:t>
            </a:r>
          </a:p>
        </p:txBody>
      </p:sp>
    </p:spTree>
    <p:extLst>
      <p:ext uri="{BB962C8B-B14F-4D97-AF65-F5344CB8AC3E}">
        <p14:creationId xmlns:p14="http://schemas.microsoft.com/office/powerpoint/2010/main" xmlns="" val="3476269916"/>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68876294"/>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1" y="204787"/>
            <a:ext cx="3008313" cy="871538"/>
          </a:xfrm>
          <a:prstGeom prst="rect">
            <a:avLst/>
          </a:prstGeom>
        </p:spPr>
        <p:txBody>
          <a:bodyPr anchor="b"/>
          <a:lstStyle>
            <a:lvl1pPr algn="l">
              <a:defRPr sz="2000" b="1"/>
            </a:lvl1pPr>
          </a:lstStyle>
          <a:p>
            <a:r>
              <a:rPr lang="ko-KR" altLang="en-US"/>
              <a:t>마스터 제목 스타일 편집</a:t>
            </a:r>
          </a:p>
        </p:txBody>
      </p:sp>
      <p:sp>
        <p:nvSpPr>
          <p:cNvPr id="3" name="내용 개체 틀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Tree>
    <p:extLst>
      <p:ext uri="{BB962C8B-B14F-4D97-AF65-F5344CB8AC3E}">
        <p14:creationId xmlns:p14="http://schemas.microsoft.com/office/powerpoint/2010/main" xmlns="" val="1317633368"/>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3600450"/>
            <a:ext cx="5486400" cy="425054"/>
          </a:xfrm>
          <a:prstGeom prst="rect">
            <a:avLst/>
          </a:prstGeom>
        </p:spPr>
        <p:txBody>
          <a:bodyPr anchor="b"/>
          <a:lstStyle>
            <a:lvl1pPr algn="l">
              <a:defRPr sz="2000" b="1"/>
            </a:lvl1pPr>
          </a:lstStyle>
          <a:p>
            <a:r>
              <a:rPr lang="ko-KR" altLang="en-US"/>
              <a:t>마스터 제목 스타일 편집</a:t>
            </a:r>
          </a:p>
        </p:txBody>
      </p:sp>
      <p:sp>
        <p:nvSpPr>
          <p:cNvPr id="3" name="그림 개체 틀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dirty="0"/>
          </a:p>
        </p:txBody>
      </p:sp>
      <p:sp>
        <p:nvSpPr>
          <p:cNvPr id="4" name="텍스트 개체 틀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Tree>
    <p:extLst>
      <p:ext uri="{BB962C8B-B14F-4D97-AF65-F5344CB8AC3E}">
        <p14:creationId xmlns:p14="http://schemas.microsoft.com/office/powerpoint/2010/main" xmlns="" val="3447761697"/>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a:t>마스터 제목 스타일 편집</a:t>
            </a:r>
          </a:p>
        </p:txBody>
      </p:sp>
      <p:sp>
        <p:nvSpPr>
          <p:cNvPr id="3" name="세로 텍스트 개체 틀 2"/>
          <p:cNvSpPr>
            <a:spLocks noGrp="1"/>
          </p:cNvSpPr>
          <p:nvPr>
            <p:ph type="body" orient="vert" idx="1"/>
          </p:nvPr>
        </p:nvSpPr>
        <p:spPr>
          <a:xfrm>
            <a:off x="457200" y="1200151"/>
            <a:ext cx="8229600" cy="3394472"/>
          </a:xfrm>
          <a:prstGeom prst="rect">
            <a:avLst/>
          </a:prstGeo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p14="http://schemas.microsoft.com/office/powerpoint/2010/main" xmlns="" val="3266839656"/>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05979"/>
            <a:ext cx="2057400" cy="4388644"/>
          </a:xfrm>
          <a:prstGeom prst="rect">
            <a:avLst/>
          </a:prstGeo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457200" y="205979"/>
            <a:ext cx="6019800" cy="4388644"/>
          </a:xfrm>
          <a:prstGeom prst="rect">
            <a:avLst/>
          </a:prstGeo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p14="http://schemas.microsoft.com/office/powerpoint/2010/main" xmlns="" val="1055588941"/>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제목만"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lvl="0">
              <a:defRPr lang="ko-KR" altLang="en-US"/>
            </a:pPr>
            <a:r>
              <a:rPr lang="ko-KR" altLang="en-US"/>
              <a:t>마스터 제목 스타일 편집</a:t>
            </a:r>
          </a:p>
        </p:txBody>
      </p:sp>
      <p:sp>
        <p:nvSpPr>
          <p:cNvPr id="3" name="날짜 개체 틀 2"/>
          <p:cNvSpPr>
            <a:spLocks noGrp="1"/>
          </p:cNvSpPr>
          <p:nvPr>
            <p:ph type="dt" sz="half" idx="10"/>
          </p:nvPr>
        </p:nvSpPr>
        <p:spPr/>
        <p:txBody>
          <a:bodyPr/>
          <a:lstStyle/>
          <a:p>
            <a:pPr lvl="0">
              <a:defRPr lang="ko-KR" altLang="en-US"/>
            </a:pPr>
            <a:fld id="{12274B7E-1768-4DEF-908B-783DEBAE1DFF}" type="datetimeFigureOut">
              <a:rPr lang="ko-KR" altLang="en-US"/>
              <a:pPr lvl="0">
                <a:defRPr lang="ko-KR" altLang="en-US"/>
              </a:pPr>
              <a:t>2026-06-20</a:t>
            </a:fld>
            <a:endParaRPr lang="ko-KR" altLang="en-US"/>
          </a:p>
        </p:txBody>
      </p:sp>
      <p:sp>
        <p:nvSpPr>
          <p:cNvPr id="4" name="바닥글 개체 틀 3"/>
          <p:cNvSpPr>
            <a:spLocks noGrp="1"/>
          </p:cNvSpPr>
          <p:nvPr>
            <p:ph type="ftr" sz="quarter" idx="11"/>
          </p:nvPr>
        </p:nvSpPr>
        <p:spPr/>
        <p:txBody>
          <a:bodyPr/>
          <a:lstStyle/>
          <a:p>
            <a:pPr lvl="0">
              <a:defRPr lang="ko-KR" altLang="en-US"/>
            </a:pPr>
            <a:endParaRPr lang="ko-KR" altLang="en-US"/>
          </a:p>
        </p:txBody>
      </p:sp>
      <p:sp>
        <p:nvSpPr>
          <p:cNvPr id="5" name="슬라이드 번호 개체 틀 4"/>
          <p:cNvSpPr>
            <a:spLocks noGrp="1"/>
          </p:cNvSpPr>
          <p:nvPr>
            <p:ph type="sldNum" sz="quarter" idx="12"/>
          </p:nvPr>
        </p:nvSpPr>
        <p:spPr/>
        <p:txBody>
          <a:bodyPr/>
          <a:lstStyle/>
          <a:p>
            <a:pPr lvl="0">
              <a:defRPr lang="ko-KR" altLang="en-US"/>
            </a:pPr>
            <a:fld id="{C71079CC-3645-44B9-8F6B-CBC733E56D94}" type="slidenum">
              <a:rPr lang="ko-KR" altLang="en-US"/>
              <a:pPr lvl="0">
                <a:defRPr lang="ko-KR" altLang="en-US"/>
              </a:pPr>
              <a:t>‹#›</a:t>
            </a:fld>
            <a:endParaRPr lang="ko-KR" altLang="en-US"/>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66857106"/>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6728919"/>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564507852"/>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129318386"/>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32046987"/>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173694362"/>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11802242"/>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1283827"/>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6547273"/>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593938484"/>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빈 화면"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pPr lvl="0">
              <a:defRPr lang="ko-KR" altLang="en-US"/>
            </a:pPr>
            <a:fld id="{12274B7E-1768-4DEF-908B-783DEBAE1DFF}" type="datetimeFigureOut">
              <a:rPr lang="ko-KR" altLang="en-US"/>
              <a:pPr lvl="0">
                <a:defRPr lang="ko-KR" altLang="en-US"/>
              </a:pPr>
              <a:t>2026-06-20</a:t>
            </a:fld>
            <a:endParaRPr lang="ko-KR" altLang="en-US"/>
          </a:p>
        </p:txBody>
      </p:sp>
      <p:sp>
        <p:nvSpPr>
          <p:cNvPr id="3" name="바닥글 개체 틀 2"/>
          <p:cNvSpPr>
            <a:spLocks noGrp="1"/>
          </p:cNvSpPr>
          <p:nvPr>
            <p:ph type="ftr" sz="quarter" idx="11"/>
          </p:nvPr>
        </p:nvSpPr>
        <p:spPr/>
        <p:txBody>
          <a:bodyPr/>
          <a:lstStyle/>
          <a:p>
            <a:pPr lvl="0">
              <a:defRPr lang="ko-KR" altLang="en-US"/>
            </a:pPr>
            <a:endParaRPr lang="ko-KR" altLang="en-US"/>
          </a:p>
        </p:txBody>
      </p:sp>
      <p:sp>
        <p:nvSpPr>
          <p:cNvPr id="4" name="슬라이드 번호 개체 틀 3"/>
          <p:cNvSpPr>
            <a:spLocks noGrp="1"/>
          </p:cNvSpPr>
          <p:nvPr>
            <p:ph type="sldNum" sz="quarter" idx="12"/>
          </p:nvPr>
        </p:nvSpPr>
        <p:spPr/>
        <p:txBody>
          <a:bodyPr/>
          <a:lstStyle/>
          <a:p>
            <a:pPr lvl="0">
              <a:defRPr lang="ko-KR" altLang="en-US"/>
            </a:pPr>
            <a:fld id="{C71079CC-3645-44B9-8F6B-CBC733E56D94}" type="slidenum">
              <a:rPr lang="ko-KR" altLang="en-US"/>
              <a:pPr lvl="0">
                <a:defRPr lang="ko-KR" altLang="en-US"/>
              </a:pPr>
              <a:t>‹#›</a:t>
            </a:fld>
            <a:endParaRPr lang="ko-KR" altLang="en-US"/>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597820"/>
            <a:ext cx="7772400" cy="1102519"/>
          </a:xfrm>
        </p:spPr>
        <p:txBody>
          <a:bodyPr/>
          <a:lstStyle/>
          <a:p>
            <a:r>
              <a:rPr lang="ko-KR" altLang="en-US"/>
              <a:t>마스터 제목 스타일 편집</a:t>
            </a:r>
          </a:p>
        </p:txBody>
      </p:sp>
      <p:sp>
        <p:nvSpPr>
          <p:cNvPr id="3" name="부제목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a:t>마스터 부제목 스타일 편집</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EA8E511-F5AD-413F-84A8-95A6A40AC05E}" type="slidenum">
              <a:rPr lang="en-US" altLang="ko-KR">
                <a:solidFill>
                  <a:srgbClr val="000000"/>
                </a:solidFill>
              </a:rPr>
              <a:pPr/>
              <a:t>‹#›</a:t>
            </a:fld>
            <a:endParaRPr lang="en-US" altLang="ko-KR">
              <a:solidFill>
                <a:srgbClr val="000000"/>
              </a:solidFill>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1D5DEC1-2E2F-4891-A03F-B7C63A09DBBD}" type="slidenum">
              <a:rPr lang="en-US" altLang="ko-KR">
                <a:solidFill>
                  <a:srgbClr val="000000"/>
                </a:solidFill>
              </a:rPr>
              <a:pPr/>
              <a:t>‹#›</a:t>
            </a:fld>
            <a:endParaRPr lang="en-US" altLang="ko-KR">
              <a:solidFill>
                <a:srgbClr val="000000"/>
              </a:solidFill>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3305176"/>
            <a:ext cx="7772400" cy="1021556"/>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a:t>마스터 텍스트 스타일을 편집합니다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83F364D-7AA3-4471-86C3-3576A316EBB4}" type="slidenum">
              <a:rPr lang="en-US" altLang="ko-KR">
                <a:solidFill>
                  <a:srgbClr val="000000"/>
                </a:solidFill>
              </a:rPr>
              <a:pPr/>
              <a:t>‹#›</a:t>
            </a:fld>
            <a:endParaRPr lang="en-US" altLang="ko-KR">
              <a:solidFill>
                <a:srgbClr val="000000"/>
              </a:solidFill>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7774C4E-D44A-49E5-B4E8-7F756A3843F7}" type="slidenum">
              <a:rPr lang="en-US" altLang="ko-KR">
                <a:solidFill>
                  <a:srgbClr val="000000"/>
                </a:solidFill>
              </a:rPr>
              <a:pPr/>
              <a:t>‹#›</a:t>
            </a:fld>
            <a:endParaRPr lang="en-US" altLang="ko-KR">
              <a:solidFill>
                <a:srgbClr val="000000"/>
              </a:solidFill>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4" name="내용 개체 틀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BD0BDE0-AAE1-4DF8-8085-0BB68ACBF2BB}" type="slidenum">
              <a:rPr lang="en-US" altLang="ko-KR">
                <a:solidFill>
                  <a:srgbClr val="000000"/>
                </a:solidFill>
              </a:rPr>
              <a:pPr/>
              <a:t>‹#›</a:t>
            </a:fld>
            <a:endParaRPr lang="en-US" altLang="ko-KR">
              <a:solidFill>
                <a:srgbClr val="000000"/>
              </a:solidFill>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B73C9BB-F701-4BA4-ABA2-593138D67F54}" type="slidenum">
              <a:rPr lang="en-US" altLang="ko-KR">
                <a:solidFill>
                  <a:srgbClr val="000000"/>
                </a:solidFill>
              </a:rPr>
              <a:pPr/>
              <a:t>‹#›</a:t>
            </a:fld>
            <a:endParaRPr lang="en-US" altLang="ko-KR">
              <a:solidFill>
                <a:srgbClr val="000000"/>
              </a:solidFill>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FC1173B-AF83-4E3E-97A1-2D9D186781B5}" type="slidenum">
              <a:rPr lang="en-US" altLang="ko-KR">
                <a:solidFill>
                  <a:srgbClr val="000000"/>
                </a:solidFill>
              </a:rPr>
              <a:pPr/>
              <a:t>‹#›</a:t>
            </a:fld>
            <a:endParaRPr lang="en-US" altLang="ko-KR">
              <a:solidFill>
                <a:srgbClr val="000000"/>
              </a:solidFill>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3" y="204787"/>
            <a:ext cx="3008313" cy="871538"/>
          </a:xfrm>
        </p:spPr>
        <p:txBody>
          <a:bodyPr anchor="b"/>
          <a:lstStyle>
            <a:lvl1pPr algn="l">
              <a:defRPr sz="2000" b="1"/>
            </a:lvl1pPr>
          </a:lstStyle>
          <a:p>
            <a:r>
              <a:rPr lang="ko-KR" altLang="en-US"/>
              <a:t>마스터 제목 스타일 편집</a:t>
            </a:r>
          </a:p>
        </p:txBody>
      </p:sp>
      <p:sp>
        <p:nvSpPr>
          <p:cNvPr id="3" name="내용 개체 틀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9DBE081-1F24-4E5D-92EE-8A812FCDAE36}" type="slidenum">
              <a:rPr lang="en-US" altLang="ko-KR">
                <a:solidFill>
                  <a:srgbClr val="000000"/>
                </a:solidFill>
              </a:rPr>
              <a:pPr/>
              <a:t>‹#›</a:t>
            </a:fld>
            <a:endParaRPr lang="en-US" altLang="ko-KR">
              <a:solidFill>
                <a:srgbClr val="000000"/>
              </a:solidFill>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3600451"/>
            <a:ext cx="5486400" cy="425054"/>
          </a:xfrm>
        </p:spPr>
        <p:txBody>
          <a:bodyPr anchor="b"/>
          <a:lstStyle>
            <a:lvl1pPr algn="l">
              <a:defRPr sz="2000" b="1"/>
            </a:lvl1pPr>
          </a:lstStyle>
          <a:p>
            <a:r>
              <a:rPr lang="ko-KR" altLang="en-US"/>
              <a:t>마스터 제목 스타일 편집</a:t>
            </a:r>
          </a:p>
        </p:txBody>
      </p:sp>
      <p:sp>
        <p:nvSpPr>
          <p:cNvPr id="3" name="그림 개체 틀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a:p>
        </p:txBody>
      </p:sp>
      <p:sp>
        <p:nvSpPr>
          <p:cNvPr id="4" name="텍스트 개체 틀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5E0F7B1-262A-4AC8-A404-2FAA6933254C}" type="slidenum">
              <a:rPr lang="en-US" altLang="ko-KR">
                <a:solidFill>
                  <a:srgbClr val="000000"/>
                </a:solidFill>
              </a:rPr>
              <a:pPr/>
              <a:t>‹#›</a:t>
            </a:fld>
            <a:endParaRPr lang="en-US" altLang="ko-KR">
              <a:solidFill>
                <a:srgbClr val="000000"/>
              </a:solidFill>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3AA861B-01D2-48CC-918E-8FF4C95FD9D1}" type="slidenum">
              <a:rPr lang="en-US" altLang="ko-KR">
                <a:solidFill>
                  <a:srgbClr val="000000"/>
                </a:solidFill>
              </a:rPr>
              <a:pPr/>
              <a:t>‹#›</a:t>
            </a:fld>
            <a:endParaRPr lang="en-US" altLang="ko-KR">
              <a:solidFill>
                <a:srgbClr val="000000"/>
              </a:solidFill>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캡션 있는 콘텐츠"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1" y="204787"/>
            <a:ext cx="3008313" cy="871538"/>
          </a:xfrm>
        </p:spPr>
        <p:txBody>
          <a:bodyPr anchor="b"/>
          <a:lstStyle>
            <a:lvl1pPr algn="l">
              <a:defRPr sz="2000" b="1"/>
            </a:lvl1pPr>
          </a:lstStyle>
          <a:p>
            <a:pPr lvl="0">
              <a:defRPr lang="ko-KR" altLang="en-US"/>
            </a:pPr>
            <a:r>
              <a:rPr lang="ko-KR" altLang="en-US"/>
              <a:t>마스터 제목 스타일 편집</a:t>
            </a:r>
          </a:p>
        </p:txBody>
      </p:sp>
      <p:sp>
        <p:nvSpPr>
          <p:cNvPr id="3" name="내용 개체 틀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lang="ko-KR" altLang="en-US"/>
            </a:pPr>
            <a:r>
              <a:rPr lang="ko-KR" altLang="en-US"/>
              <a:t>마스터 텍스트 스타일을 편집합니다</a:t>
            </a:r>
          </a:p>
          <a:p>
            <a:pPr lvl="1">
              <a:defRPr lang="ko-KR" altLang="en-US"/>
            </a:pPr>
            <a:r>
              <a:rPr lang="ko-KR" altLang="en-US"/>
              <a:t>둘째 수준</a:t>
            </a:r>
          </a:p>
          <a:p>
            <a:pPr lvl="2">
              <a:defRPr lang="ko-KR" altLang="en-US"/>
            </a:pPr>
            <a:r>
              <a:rPr lang="ko-KR" altLang="en-US"/>
              <a:t>셋째 수준</a:t>
            </a:r>
          </a:p>
          <a:p>
            <a:pPr lvl="3">
              <a:defRPr lang="ko-KR" altLang="en-US"/>
            </a:pPr>
            <a:r>
              <a:rPr lang="ko-KR" altLang="en-US"/>
              <a:t>넷째 수준</a:t>
            </a:r>
          </a:p>
          <a:p>
            <a:pPr lvl="4">
              <a:defRPr lang="ko-KR" altLang="en-US"/>
            </a:pPr>
            <a:r>
              <a:rPr lang="ko-KR" altLang="en-US"/>
              <a:t>다섯째 수준</a:t>
            </a:r>
          </a:p>
        </p:txBody>
      </p:sp>
      <p:sp>
        <p:nvSpPr>
          <p:cNvPr id="4" name="텍스트 개체 틀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lang="ko-KR" altLang="en-US"/>
            </a:pPr>
            <a:r>
              <a:rPr lang="ko-KR" altLang="en-US"/>
              <a:t>마스터 텍스트 스타일을 편집합니다</a:t>
            </a:r>
          </a:p>
        </p:txBody>
      </p:sp>
      <p:sp>
        <p:nvSpPr>
          <p:cNvPr id="5" name="날짜 개체 틀 4"/>
          <p:cNvSpPr>
            <a:spLocks noGrp="1"/>
          </p:cNvSpPr>
          <p:nvPr>
            <p:ph type="dt" sz="half" idx="10"/>
          </p:nvPr>
        </p:nvSpPr>
        <p:spPr/>
        <p:txBody>
          <a:bodyPr/>
          <a:lstStyle/>
          <a:p>
            <a:pPr lvl="0">
              <a:defRPr lang="ko-KR" altLang="en-US"/>
            </a:pPr>
            <a:fld id="{12274B7E-1768-4DEF-908B-783DEBAE1DFF}" type="datetimeFigureOut">
              <a:rPr lang="ko-KR" altLang="en-US"/>
              <a:pPr lvl="0">
                <a:defRPr lang="ko-KR" altLang="en-US"/>
              </a:pPr>
              <a:t>2026-06-20</a:t>
            </a:fld>
            <a:endParaRPr lang="ko-KR" altLang="en-US"/>
          </a:p>
        </p:txBody>
      </p:sp>
      <p:sp>
        <p:nvSpPr>
          <p:cNvPr id="6" name="바닥글 개체 틀 5"/>
          <p:cNvSpPr>
            <a:spLocks noGrp="1"/>
          </p:cNvSpPr>
          <p:nvPr>
            <p:ph type="ftr" sz="quarter" idx="11"/>
          </p:nvPr>
        </p:nvSpPr>
        <p:spPr/>
        <p:txBody>
          <a:bodyPr/>
          <a:lstStyle/>
          <a:p>
            <a:pPr lvl="0">
              <a:defRPr lang="ko-KR" altLang="en-US"/>
            </a:pPr>
            <a:endParaRPr lang="ko-KR" altLang="en-US"/>
          </a:p>
        </p:txBody>
      </p:sp>
      <p:sp>
        <p:nvSpPr>
          <p:cNvPr id="7" name="슬라이드 번호 개체 틀 6"/>
          <p:cNvSpPr>
            <a:spLocks noGrp="1"/>
          </p:cNvSpPr>
          <p:nvPr>
            <p:ph type="sldNum" sz="quarter" idx="12"/>
          </p:nvPr>
        </p:nvSpPr>
        <p:spPr/>
        <p:txBody>
          <a:bodyPr/>
          <a:lstStyle/>
          <a:p>
            <a:pPr lvl="0">
              <a:defRPr lang="ko-KR" altLang="en-US"/>
            </a:pPr>
            <a:fld id="{C71079CC-3645-44B9-8F6B-CBC733E56D94}" type="slidenum">
              <a:rPr lang="ko-KR" altLang="en-US"/>
              <a:pPr lvl="0">
                <a:defRPr lang="ko-KR" altLang="en-US"/>
              </a:pPr>
              <a:t>‹#›</a:t>
            </a:fld>
            <a:endParaRPr lang="ko-KR" altLang="en-US"/>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05980"/>
            <a:ext cx="2057400" cy="4388644"/>
          </a:xfr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457200" y="205980"/>
            <a:ext cx="6019800" cy="4388644"/>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06F26E-BC63-49DF-AABC-8DC7977046AA}" type="slidenum">
              <a:rPr lang="en-US" altLang="ko-KR">
                <a:solidFill>
                  <a:srgbClr val="000000"/>
                </a:solidFill>
              </a:rPr>
              <a:pPr/>
              <a:t>‹#›</a:t>
            </a:fld>
            <a:endParaRPr lang="en-US" altLang="ko-KR">
              <a:solidFill>
                <a:srgbClr val="000000"/>
              </a:solidFill>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597819"/>
            <a:ext cx="7772400" cy="1102519"/>
          </a:xfrm>
          <a:prstGeom prst="rect">
            <a:avLst/>
          </a:prstGeom>
        </p:spPr>
        <p:txBody>
          <a:bodyPr/>
          <a:lstStyle/>
          <a:p>
            <a:r>
              <a:rPr lang="ko-KR" altLang="en-US"/>
              <a:t>마스터 제목 스타일 편집</a:t>
            </a:r>
          </a:p>
        </p:txBody>
      </p:sp>
      <p:sp>
        <p:nvSpPr>
          <p:cNvPr id="3" name="부제목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a:t>마스터 부제목 스타일 편집</a:t>
            </a: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a:t>마스터 제목 스타일 편집</a:t>
            </a:r>
          </a:p>
        </p:txBody>
      </p:sp>
      <p:sp>
        <p:nvSpPr>
          <p:cNvPr id="3" name="내용 개체 틀 2"/>
          <p:cNvSpPr>
            <a:spLocks noGrp="1"/>
          </p:cNvSpPr>
          <p:nvPr>
            <p:ph idx="1"/>
          </p:nvPr>
        </p:nvSpPr>
        <p:spPr>
          <a:xfrm>
            <a:off x="457200" y="1200151"/>
            <a:ext cx="8229600" cy="3394472"/>
          </a:xfrm>
          <a:prstGeom prst="rect">
            <a:avLst/>
          </a:prstGeo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a:t>마스터 텍스트 스타일을 편집합니다</a:t>
            </a: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a:t>마스터 제목 스타일 편집</a:t>
            </a:r>
          </a:p>
        </p:txBody>
      </p:sp>
      <p:sp>
        <p:nvSpPr>
          <p:cNvPr id="3" name="내용 개체 틀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4" name="내용 개체 틀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a:t>마스터 제목 스타일 편집</a:t>
            </a: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1" y="204787"/>
            <a:ext cx="3008313" cy="871538"/>
          </a:xfrm>
          <a:prstGeom prst="rect">
            <a:avLst/>
          </a:prstGeom>
        </p:spPr>
        <p:txBody>
          <a:bodyPr anchor="b"/>
          <a:lstStyle>
            <a:lvl1pPr algn="l">
              <a:defRPr sz="2000" b="1"/>
            </a:lvl1pPr>
          </a:lstStyle>
          <a:p>
            <a:r>
              <a:rPr lang="ko-KR" altLang="en-US"/>
              <a:t>마스터 제목 스타일 편집</a:t>
            </a:r>
          </a:p>
        </p:txBody>
      </p:sp>
      <p:sp>
        <p:nvSpPr>
          <p:cNvPr id="3" name="내용 개체 틀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3600450"/>
            <a:ext cx="5486400" cy="425054"/>
          </a:xfrm>
          <a:prstGeom prst="rect">
            <a:avLst/>
          </a:prstGeom>
        </p:spPr>
        <p:txBody>
          <a:bodyPr anchor="b"/>
          <a:lstStyle>
            <a:lvl1pPr algn="l">
              <a:defRPr sz="2000" b="1"/>
            </a:lvl1pPr>
          </a:lstStyle>
          <a:p>
            <a:r>
              <a:rPr lang="ko-KR" altLang="en-US"/>
              <a:t>마스터 제목 스타일 편집</a:t>
            </a:r>
          </a:p>
        </p:txBody>
      </p:sp>
      <p:sp>
        <p:nvSpPr>
          <p:cNvPr id="3" name="그림 개체 틀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캡션 있는 그림"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3600450"/>
            <a:ext cx="5486400" cy="425054"/>
          </a:xfrm>
        </p:spPr>
        <p:txBody>
          <a:bodyPr anchor="b"/>
          <a:lstStyle>
            <a:lvl1pPr algn="l">
              <a:defRPr sz="2000" b="1"/>
            </a:lvl1pPr>
          </a:lstStyle>
          <a:p>
            <a:pPr lvl="0">
              <a:defRPr lang="ko-KR" altLang="en-US"/>
            </a:pPr>
            <a:r>
              <a:rPr lang="ko-KR" altLang="en-US"/>
              <a:t>마스터 제목 스타일 편집</a:t>
            </a:r>
          </a:p>
        </p:txBody>
      </p:sp>
      <p:sp>
        <p:nvSpPr>
          <p:cNvPr id="3" name="그림 개체 틀 2"/>
          <p:cNvSpPr>
            <a:spLocks noGrp="1" noTextEdit="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defRPr lang="ko-KR" altLang="en-US"/>
            </a:pPr>
            <a:endParaRPr lang="ko-KR" altLang="en-US"/>
          </a:p>
        </p:txBody>
      </p:sp>
      <p:sp>
        <p:nvSpPr>
          <p:cNvPr id="4" name="텍스트 개체 틀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lang="ko-KR" altLang="en-US"/>
            </a:pPr>
            <a:r>
              <a:rPr lang="ko-KR" altLang="en-US"/>
              <a:t>마스터 텍스트 스타일을 편집합니다</a:t>
            </a:r>
          </a:p>
        </p:txBody>
      </p:sp>
      <p:sp>
        <p:nvSpPr>
          <p:cNvPr id="5" name="날짜 개체 틀 4"/>
          <p:cNvSpPr>
            <a:spLocks noGrp="1"/>
          </p:cNvSpPr>
          <p:nvPr>
            <p:ph type="dt" sz="half" idx="10"/>
          </p:nvPr>
        </p:nvSpPr>
        <p:spPr/>
        <p:txBody>
          <a:bodyPr/>
          <a:lstStyle/>
          <a:p>
            <a:pPr lvl="0">
              <a:defRPr lang="ko-KR" altLang="en-US"/>
            </a:pPr>
            <a:fld id="{12274B7E-1768-4DEF-908B-783DEBAE1DFF}" type="datetimeFigureOut">
              <a:rPr lang="ko-KR" altLang="en-US"/>
              <a:pPr lvl="0">
                <a:defRPr lang="ko-KR" altLang="en-US"/>
              </a:pPr>
              <a:t>2026-06-20</a:t>
            </a:fld>
            <a:endParaRPr lang="ko-KR" altLang="en-US"/>
          </a:p>
        </p:txBody>
      </p:sp>
      <p:sp>
        <p:nvSpPr>
          <p:cNvPr id="6" name="바닥글 개체 틀 5"/>
          <p:cNvSpPr>
            <a:spLocks noGrp="1"/>
          </p:cNvSpPr>
          <p:nvPr>
            <p:ph type="ftr" sz="quarter" idx="11"/>
          </p:nvPr>
        </p:nvSpPr>
        <p:spPr/>
        <p:txBody>
          <a:bodyPr/>
          <a:lstStyle/>
          <a:p>
            <a:pPr lvl="0">
              <a:defRPr lang="ko-KR" altLang="en-US"/>
            </a:pPr>
            <a:endParaRPr lang="ko-KR" altLang="en-US"/>
          </a:p>
        </p:txBody>
      </p:sp>
      <p:sp>
        <p:nvSpPr>
          <p:cNvPr id="7" name="슬라이드 번호 개체 틀 6"/>
          <p:cNvSpPr>
            <a:spLocks noGrp="1"/>
          </p:cNvSpPr>
          <p:nvPr>
            <p:ph type="sldNum" sz="quarter" idx="12"/>
          </p:nvPr>
        </p:nvSpPr>
        <p:spPr/>
        <p:txBody>
          <a:bodyPr/>
          <a:lstStyle/>
          <a:p>
            <a:pPr lvl="0">
              <a:defRPr lang="ko-KR" altLang="en-US"/>
            </a:pPr>
            <a:fld id="{C71079CC-3645-44B9-8F6B-CBC733E56D94}" type="slidenum">
              <a:rPr lang="ko-KR" altLang="en-US"/>
              <a:pPr lvl="0">
                <a:defRPr lang="ko-KR" altLang="en-US"/>
              </a:pPr>
              <a:t>‹#›</a:t>
            </a:fld>
            <a:endParaRPr lang="ko-KR" altLang="en-US"/>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a:t>마스터 제목 스타일 편집</a:t>
            </a:r>
          </a:p>
        </p:txBody>
      </p:sp>
      <p:sp>
        <p:nvSpPr>
          <p:cNvPr id="3" name="세로 텍스트 개체 틀 2"/>
          <p:cNvSpPr>
            <a:spLocks noGrp="1"/>
          </p:cNvSpPr>
          <p:nvPr>
            <p:ph type="body" orient="vert" idx="1"/>
          </p:nvPr>
        </p:nvSpPr>
        <p:spPr>
          <a:xfrm>
            <a:off x="457200" y="1200151"/>
            <a:ext cx="8229600" cy="3394472"/>
          </a:xfrm>
          <a:prstGeom prst="rect">
            <a:avLst/>
          </a:prstGeo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05979"/>
            <a:ext cx="2057400" cy="4388644"/>
          </a:xfrm>
          <a:prstGeom prst="rect">
            <a:avLst/>
          </a:prstGeo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457200" y="205979"/>
            <a:ext cx="6019800" cy="4388644"/>
          </a:xfrm>
          <a:prstGeom prst="rect">
            <a:avLst/>
          </a:prstGeo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597819"/>
            <a:ext cx="7772400" cy="1102519"/>
          </a:xfrm>
          <a:prstGeom prst="rect">
            <a:avLst/>
          </a:prstGeom>
        </p:spPr>
        <p:txBody>
          <a:bodyPr/>
          <a:lstStyle/>
          <a:p>
            <a:r>
              <a:rPr lang="ko-KR" altLang="en-US"/>
              <a:t>마스터 제목 스타일 편집</a:t>
            </a:r>
          </a:p>
        </p:txBody>
      </p:sp>
      <p:sp>
        <p:nvSpPr>
          <p:cNvPr id="3" name="부제목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a:t>마스터 부제목 스타일 편집</a:t>
            </a:r>
          </a:p>
        </p:txBody>
      </p:sp>
    </p:spTree>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a:t>마스터 제목 스타일 편집</a:t>
            </a:r>
          </a:p>
        </p:txBody>
      </p:sp>
      <p:sp>
        <p:nvSpPr>
          <p:cNvPr id="3" name="내용 개체 틀 2"/>
          <p:cNvSpPr>
            <a:spLocks noGrp="1"/>
          </p:cNvSpPr>
          <p:nvPr>
            <p:ph idx="1"/>
          </p:nvPr>
        </p:nvSpPr>
        <p:spPr>
          <a:xfrm>
            <a:off x="457200" y="1200151"/>
            <a:ext cx="8229600" cy="3394472"/>
          </a:xfrm>
          <a:prstGeom prst="rect">
            <a:avLst/>
          </a:prstGeo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a:t>마스터 텍스트 스타일을 편집합니다</a:t>
            </a:r>
          </a:p>
        </p:txBody>
      </p:sp>
    </p:spTree>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a:t>마스터 제목 스타일 편집</a:t>
            </a:r>
          </a:p>
        </p:txBody>
      </p:sp>
      <p:sp>
        <p:nvSpPr>
          <p:cNvPr id="3" name="내용 개체 틀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4" name="내용 개체 틀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a:t>마스터 제목 스타일 편집</a:t>
            </a:r>
          </a:p>
        </p:txBody>
      </p:sp>
    </p:spTree>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1" y="204787"/>
            <a:ext cx="3008313" cy="871538"/>
          </a:xfrm>
          <a:prstGeom prst="rect">
            <a:avLst/>
          </a:prstGeom>
        </p:spPr>
        <p:txBody>
          <a:bodyPr anchor="b"/>
          <a:lstStyle>
            <a:lvl1pPr algn="l">
              <a:defRPr sz="2000" b="1"/>
            </a:lvl1pPr>
          </a:lstStyle>
          <a:p>
            <a:r>
              <a:rPr lang="ko-KR" altLang="en-US"/>
              <a:t>마스터 제목 스타일 편집</a:t>
            </a:r>
          </a:p>
        </p:txBody>
      </p:sp>
      <p:sp>
        <p:nvSpPr>
          <p:cNvPr id="3" name="내용 개체 틀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10.xml"/><Relationship Id="rId1" Type="http://schemas.openxmlformats.org/officeDocument/2006/relationships/slideLayout" Target="../slideLayouts/slideLayout6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11.xml"/><Relationship Id="rId1" Type="http://schemas.openxmlformats.org/officeDocument/2006/relationships/slideLayout" Target="../slideLayouts/slideLayout6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12.xml"/><Relationship Id="rId1" Type="http://schemas.openxmlformats.org/officeDocument/2006/relationships/slideLayout" Target="../slideLayouts/slideLayout6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13.xml"/><Relationship Id="rId1" Type="http://schemas.openxmlformats.org/officeDocument/2006/relationships/slideLayout" Target="../slideLayouts/slideLayout63.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theme" Target="../theme/theme14.xml"/><Relationship Id="rId1" Type="http://schemas.openxmlformats.org/officeDocument/2006/relationships/slideLayout" Target="../slideLayouts/slideLayout64.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theme" Target="../theme/theme15.xml"/><Relationship Id="rId1" Type="http://schemas.openxmlformats.org/officeDocument/2006/relationships/slideLayout" Target="../slideLayouts/slideLayout65.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theme" Target="../theme/theme16.xml"/><Relationship Id="rId1" Type="http://schemas.openxmlformats.org/officeDocument/2006/relationships/slideLayout" Target="../slideLayouts/slideLayout66.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theme" Target="../theme/theme17.xml"/><Relationship Id="rId1" Type="http://schemas.openxmlformats.org/officeDocument/2006/relationships/slideLayout" Target="../slideLayouts/slideLayout67.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theme" Target="../theme/theme18.xml"/><Relationship Id="rId1" Type="http://schemas.openxmlformats.org/officeDocument/2006/relationships/slideLayout" Target="../slideLayouts/slideLayout68.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19.xml"/><Relationship Id="rId1" Type="http://schemas.openxmlformats.org/officeDocument/2006/relationships/slideLayout" Target="../slideLayouts/slideLayout6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9.jpe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20.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20.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21.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21.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22.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23.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22.pn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24.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23.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25.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24.pn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26.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27.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28.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5.xml"/><Relationship Id="rId1"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6.xml"/><Relationship Id="rId1" Type="http://schemas.openxmlformats.org/officeDocument/2006/relationships/slideLayout" Target="../slideLayouts/slideLayout3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7.xml"/><Relationship Id="rId1" Type="http://schemas.openxmlformats.org/officeDocument/2006/relationships/slideLayout" Target="../slideLayouts/slideLayout3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7.jpe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8.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8.jpe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9.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1_Office 테마">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05979"/>
            <a:ext cx="8229600" cy="857250"/>
          </a:xfrm>
          <a:prstGeom prst="rect">
            <a:avLst/>
          </a:prstGeom>
        </p:spPr>
        <p:txBody>
          <a:bodyPr vert="horz" lIns="91440" tIns="45720" rIns="91440" bIns="45720" anchor="ctr">
            <a:normAutofit/>
          </a:bodyPr>
          <a:lstStyle/>
          <a:p>
            <a:pPr lvl="0">
              <a:defRPr lang="ko-KR" altLang="en-US"/>
            </a:pPr>
            <a:r>
              <a:rPr lang="ko-KR" altLang="en-US"/>
              <a:t>마스터 제목 스타일 편집</a:t>
            </a:r>
          </a:p>
        </p:txBody>
      </p:sp>
      <p:sp>
        <p:nvSpPr>
          <p:cNvPr id="3" name="텍스트 개체 틀 2"/>
          <p:cNvSpPr>
            <a:spLocks noGrp="1"/>
          </p:cNvSpPr>
          <p:nvPr>
            <p:ph type="body" idx="1"/>
          </p:nvPr>
        </p:nvSpPr>
        <p:spPr>
          <a:xfrm>
            <a:off x="457200" y="1200151"/>
            <a:ext cx="8229600" cy="3394472"/>
          </a:xfrm>
          <a:prstGeom prst="rect">
            <a:avLst/>
          </a:prstGeom>
        </p:spPr>
        <p:txBody>
          <a:bodyPr vert="horz" lIns="91440" tIns="45720" rIns="91440" bIns="45720">
            <a:normAutofit/>
          </a:bodyPr>
          <a:lstStyle/>
          <a:p>
            <a:pPr lvl="0">
              <a:defRPr lang="ko-KR" altLang="en-US"/>
            </a:pPr>
            <a:r>
              <a:rPr lang="ko-KR" altLang="en-US"/>
              <a:t>마스터 텍스트 스타일을 편집합니다</a:t>
            </a:r>
          </a:p>
          <a:p>
            <a:pPr lvl="1">
              <a:defRPr lang="ko-KR" altLang="en-US"/>
            </a:pPr>
            <a:r>
              <a:rPr lang="ko-KR" altLang="en-US"/>
              <a:t>둘째 수준</a:t>
            </a:r>
          </a:p>
          <a:p>
            <a:pPr lvl="2">
              <a:defRPr lang="ko-KR" altLang="en-US"/>
            </a:pPr>
            <a:r>
              <a:rPr lang="ko-KR" altLang="en-US"/>
              <a:t>셋째 수준</a:t>
            </a:r>
          </a:p>
          <a:p>
            <a:pPr lvl="3">
              <a:defRPr lang="ko-KR" altLang="en-US"/>
            </a:pPr>
            <a:r>
              <a:rPr lang="ko-KR" altLang="en-US"/>
              <a:t>넷째 수준</a:t>
            </a:r>
          </a:p>
          <a:p>
            <a:pPr lvl="4">
              <a:defRPr lang="ko-KR" altLang="en-US"/>
            </a:pPr>
            <a:r>
              <a:rPr lang="ko-KR" altLang="en-US"/>
              <a:t>다섯째 수준</a:t>
            </a:r>
          </a:p>
        </p:txBody>
      </p:sp>
      <p:sp>
        <p:nvSpPr>
          <p:cNvPr id="4" name="날짜 개체 틀 3"/>
          <p:cNvSpPr>
            <a:spLocks noGrp="1"/>
          </p:cNvSpPr>
          <p:nvPr>
            <p:ph type="dt" sz="half" idx="2"/>
          </p:nvPr>
        </p:nvSpPr>
        <p:spPr>
          <a:xfrm>
            <a:off x="457200" y="4767263"/>
            <a:ext cx="2133600" cy="273844"/>
          </a:xfrm>
          <a:prstGeom prst="rect">
            <a:avLst/>
          </a:prstGeom>
        </p:spPr>
        <p:txBody>
          <a:bodyPr vert="horz" lIns="91440" tIns="45720" rIns="91440" bIns="45720" anchor="ctr"/>
          <a:lstStyle>
            <a:lvl1pPr algn="l">
              <a:defRPr sz="1200">
                <a:solidFill>
                  <a:schemeClr val="tx1">
                    <a:tint val="75000"/>
                  </a:schemeClr>
                </a:solidFill>
              </a:defRPr>
            </a:lvl1pPr>
          </a:lstStyle>
          <a:p>
            <a:pPr lvl="0">
              <a:defRPr lang="ko-KR" altLang="en-US"/>
            </a:pPr>
            <a:fld id="{12274B7E-1768-4DEF-908B-783DEBAE1DFF}" type="datetimeFigureOut">
              <a:rPr lang="ko-KR" altLang="en-US"/>
              <a:pPr lvl="0">
                <a:defRPr lang="ko-KR" altLang="en-US"/>
              </a:pPr>
              <a:t>2026-06-20</a:t>
            </a:fld>
            <a:endParaRPr lang="ko-KR" altLang="en-US"/>
          </a:p>
        </p:txBody>
      </p:sp>
      <p:sp>
        <p:nvSpPr>
          <p:cNvPr id="5" name="바닥글 개체 틀 4"/>
          <p:cNvSpPr>
            <a:spLocks noGrp="1"/>
          </p:cNvSpPr>
          <p:nvPr>
            <p:ph type="ftr" sz="quarter" idx="3"/>
          </p:nvPr>
        </p:nvSpPr>
        <p:spPr>
          <a:xfrm>
            <a:off x="3124200" y="4767263"/>
            <a:ext cx="2895600" cy="273844"/>
          </a:xfrm>
          <a:prstGeom prst="rect">
            <a:avLst/>
          </a:prstGeom>
        </p:spPr>
        <p:txBody>
          <a:bodyPr vert="horz" lIns="91440" tIns="45720" rIns="91440" bIns="45720" anchor="ctr"/>
          <a:lstStyle>
            <a:lvl1pPr algn="ctr">
              <a:defRPr sz="1200">
                <a:solidFill>
                  <a:schemeClr val="tx1">
                    <a:tint val="75000"/>
                  </a:schemeClr>
                </a:solidFill>
              </a:defRPr>
            </a:lvl1pPr>
          </a:lstStyle>
          <a:p>
            <a:pPr lvl="0">
              <a:defRPr lang="ko-KR" altLang="en-US"/>
            </a:pPr>
            <a:endParaRPr lang="ko-KR" altLang="en-US"/>
          </a:p>
        </p:txBody>
      </p:sp>
      <p:sp>
        <p:nvSpPr>
          <p:cNvPr id="6" name="슬라이드 번호 개체 틀 5"/>
          <p:cNvSpPr>
            <a:spLocks noGrp="1"/>
          </p:cNvSpPr>
          <p:nvPr>
            <p:ph type="sldNum" sz="quarter" idx="4"/>
          </p:nvPr>
        </p:nvSpPr>
        <p:spPr>
          <a:xfrm>
            <a:off x="6553200" y="4767263"/>
            <a:ext cx="2133600" cy="273844"/>
          </a:xfrm>
          <a:prstGeom prst="rect">
            <a:avLst/>
          </a:prstGeom>
        </p:spPr>
        <p:txBody>
          <a:bodyPr vert="horz" lIns="91440" tIns="45720" rIns="91440" bIns="45720" anchor="ctr"/>
          <a:lstStyle>
            <a:lvl1pPr algn="r">
              <a:defRPr sz="1200">
                <a:solidFill>
                  <a:schemeClr val="tx1">
                    <a:tint val="75000"/>
                  </a:schemeClr>
                </a:solidFill>
              </a:defRPr>
            </a:lvl1pPr>
          </a:lstStyle>
          <a:p>
            <a:pPr lvl="0">
              <a:defRPr lang="ko-KR" altLang="en-US"/>
            </a:pPr>
            <a:fld id="{C71079CC-3645-44B9-8F6B-CBC733E56D94}" type="slidenum">
              <a:rPr lang="ko-KR" altLang="en-US"/>
              <a:pPr lvl="0">
                <a:defRPr lang="ko-KR" altLang="en-US"/>
              </a:pPr>
              <a:t>‹#›</a:t>
            </a:fld>
            <a:endParaRPr lang="ko-KR"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74847036"/>
      </p:ext>
    </p:extLst>
  </p:cSld>
  <p:clrMap bg1="lt1" tx1="dk1" bg2="lt2" tx2="dk2" accent1="accent1" accent2="accent2" accent3="accent3" accent4="accent4" accent5="accent5" accent6="accent6" hlink="hlink" folHlink="folHlink"/>
  <p:sldLayoutIdLst>
    <p:sldLayoutId id="2147484240" r:id="rId1"/>
  </p:sldLayoutIdLst>
  <p:transition spd="med"/>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93339385"/>
      </p:ext>
    </p:extLst>
  </p:cSld>
  <p:clrMap bg1="lt1" tx1="dk1" bg2="lt2" tx2="dk2" accent1="accent1" accent2="accent2" accent3="accent3" accent4="accent4" accent5="accent5" accent6="accent6" hlink="hlink" folHlink="folHlink"/>
  <p:sldLayoutIdLst>
    <p:sldLayoutId id="2147484242" r:id="rId1"/>
  </p:sldLayoutIdLst>
  <p:transition spd="med"/>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641122263"/>
      </p:ext>
    </p:extLst>
  </p:cSld>
  <p:clrMap bg1="lt1" tx1="dk1" bg2="lt2" tx2="dk2" accent1="accent1" accent2="accent2" accent3="accent3" accent4="accent4" accent5="accent5" accent6="accent6" hlink="hlink" folHlink="folHlink"/>
  <p:sldLayoutIdLst>
    <p:sldLayoutId id="2147484292" r:id="rId1"/>
  </p:sldLayoutIdLst>
  <p:transition spd="med"/>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14008990"/>
      </p:ext>
    </p:extLst>
  </p:cSld>
  <p:clrMap bg1="lt1" tx1="dk1" bg2="lt2" tx2="dk2" accent1="accent1" accent2="accent2" accent3="accent3" accent4="accent4" accent5="accent5" accent6="accent6" hlink="hlink" folHlink="folHlink"/>
  <p:sldLayoutIdLst>
    <p:sldLayoutId id="2147484294" r:id="rId1"/>
  </p:sldLayoutIdLst>
  <p:transition spd="med"/>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96466102"/>
      </p:ext>
    </p:extLst>
  </p:cSld>
  <p:clrMap bg1="lt1" tx1="dk1" bg2="lt2" tx2="dk2" accent1="accent1" accent2="accent2" accent3="accent3" accent4="accent4" accent5="accent5" accent6="accent6" hlink="hlink" folHlink="folHlink"/>
  <p:sldLayoutIdLst>
    <p:sldLayoutId id="2147484537" r:id="rId1"/>
  </p:sldLayoutIdLst>
  <p:transition spd="med"/>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31926258"/>
      </p:ext>
    </p:extLst>
  </p:cSld>
  <p:clrMap bg1="lt1" tx1="dk1" bg2="lt2" tx2="dk2" accent1="accent1" accent2="accent2" accent3="accent3" accent4="accent4" accent5="accent5" accent6="accent6" hlink="hlink" folHlink="folHlink"/>
  <p:sldLayoutIdLst>
    <p:sldLayoutId id="2147484539" r:id="rId1"/>
  </p:sldLayoutIdLst>
  <p:transition spd="med"/>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06980470"/>
      </p:ext>
    </p:extLst>
  </p:cSld>
  <p:clrMap bg1="lt1" tx1="dk1" bg2="lt2" tx2="dk2" accent1="accent1" accent2="accent2" accent3="accent3" accent4="accent4" accent5="accent5" accent6="accent6" hlink="hlink" folHlink="folHlink"/>
  <p:sldLayoutIdLst>
    <p:sldLayoutId id="2147484565" r:id="rId1"/>
  </p:sldLayoutIdLst>
  <p:transition spd="med"/>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497667444"/>
      </p:ext>
    </p:extLst>
  </p:cSld>
  <p:clrMap bg1="lt1" tx1="dk1" bg2="lt2" tx2="dk2" accent1="accent1" accent2="accent2" accent3="accent3" accent4="accent4" accent5="accent5" accent6="accent6" hlink="hlink" folHlink="folHlink"/>
  <p:sldLayoutIdLst>
    <p:sldLayoutId id="2147484627" r:id="rId1"/>
  </p:sldLayoutIdLst>
  <p:transition spd="med"/>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26011375"/>
      </p:ext>
    </p:extLst>
  </p:cSld>
  <p:clrMap bg1="lt1" tx1="dk1" bg2="lt2" tx2="dk2" accent1="accent1" accent2="accent2" accent3="accent3" accent4="accent4" accent5="accent5" accent6="accent6" hlink="hlink" folHlink="folHlink"/>
  <p:sldLayoutIdLst>
    <p:sldLayoutId id="2147484629" r:id="rId1"/>
  </p:sldLayoutIdLst>
  <p:transition spd="med"/>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72109365"/>
      </p:ext>
    </p:extLst>
  </p:cSld>
  <p:clrMap bg1="lt1" tx1="dk1" bg2="lt2" tx2="dk2" accent1="accent1" accent2="accent2" accent3="accent3" accent4="accent4" accent5="accent5" accent6="accent6" hlink="hlink" folHlink="folHlink"/>
  <p:sldLayoutIdLst>
    <p:sldLayoutId id="2147484631" r:id="rId1"/>
  </p:sldLayoutIdLst>
  <p:transition spd="med"/>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67761198"/>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Lst>
  <p:transition spd="med"/>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6375"/>
            <a:ext cx="8229600" cy="857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ko-KR" altLang="en-US"/>
              <a:t>마스터 제목 스타일 편집</a:t>
            </a:r>
          </a:p>
        </p:txBody>
      </p:sp>
      <p:sp>
        <p:nvSpPr>
          <p:cNvPr id="1027" name="Rectangle 3"/>
          <p:cNvSpPr>
            <a:spLocks noGrp="1" noChangeArrowheads="1"/>
          </p:cNvSpPr>
          <p:nvPr>
            <p:ph type="body" idx="1"/>
          </p:nvPr>
        </p:nvSpPr>
        <p:spPr bwMode="auto">
          <a:xfrm>
            <a:off x="457200" y="1200151"/>
            <a:ext cx="8229600" cy="33940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1028" name="Rectangle 4"/>
          <p:cNvSpPr>
            <a:spLocks noGrp="1" noChangeArrowheads="1"/>
          </p:cNvSpPr>
          <p:nvPr>
            <p:ph type="dt" sz="half" idx="2"/>
          </p:nvPr>
        </p:nvSpPr>
        <p:spPr bwMode="auto">
          <a:xfrm>
            <a:off x="457200" y="4684714"/>
            <a:ext cx="2133600" cy="357187"/>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latinLnBrk="1" hangingPunct="1">
              <a:defRPr sz="1400">
                <a:latin typeface="굴림" charset="-127"/>
                <a:ea typeface="굴림" charset="-127"/>
              </a:defRPr>
            </a:lvl1pPr>
          </a:lstStyle>
          <a:p>
            <a:pPr fontAlgn="base">
              <a:spcBef>
                <a:spcPct val="0"/>
              </a:spcBef>
              <a:spcAft>
                <a:spcPct val="0"/>
              </a:spcAft>
              <a:defRPr/>
            </a:pPr>
            <a:endParaRPr kumimoji="1" lang="en-US" altLang="ko-KR">
              <a:solidFill>
                <a:srgbClr val="000000"/>
              </a:solidFill>
            </a:endParaRPr>
          </a:p>
        </p:txBody>
      </p:sp>
      <p:sp>
        <p:nvSpPr>
          <p:cNvPr id="1029" name="Rectangle 5"/>
          <p:cNvSpPr>
            <a:spLocks noGrp="1" noChangeArrowheads="1"/>
          </p:cNvSpPr>
          <p:nvPr>
            <p:ph type="ftr" sz="quarter" idx="3"/>
          </p:nvPr>
        </p:nvSpPr>
        <p:spPr bwMode="auto">
          <a:xfrm>
            <a:off x="3124200" y="4684714"/>
            <a:ext cx="2895600" cy="357187"/>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latinLnBrk="1" hangingPunct="1">
              <a:defRPr sz="1400">
                <a:latin typeface="굴림" charset="-127"/>
                <a:ea typeface="굴림" charset="-127"/>
              </a:defRPr>
            </a:lvl1pPr>
          </a:lstStyle>
          <a:p>
            <a:pPr fontAlgn="base">
              <a:spcBef>
                <a:spcPct val="0"/>
              </a:spcBef>
              <a:spcAft>
                <a:spcPct val="0"/>
              </a:spcAft>
              <a:defRPr/>
            </a:pPr>
            <a:endParaRPr kumimoji="1" lang="en-US" altLang="ko-KR">
              <a:solidFill>
                <a:srgbClr val="000000"/>
              </a:solidFill>
            </a:endParaRPr>
          </a:p>
        </p:txBody>
      </p:sp>
      <p:sp>
        <p:nvSpPr>
          <p:cNvPr id="1030" name="Rectangle 6"/>
          <p:cNvSpPr>
            <a:spLocks noGrp="1" noChangeArrowheads="1"/>
          </p:cNvSpPr>
          <p:nvPr>
            <p:ph type="sldNum" sz="quarter" idx="4"/>
          </p:nvPr>
        </p:nvSpPr>
        <p:spPr bwMode="auto">
          <a:xfrm>
            <a:off x="6553200" y="4684714"/>
            <a:ext cx="2133600" cy="357187"/>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latinLnBrk="1" hangingPunct="1">
              <a:defRPr sz="1400"/>
            </a:lvl1pPr>
          </a:lstStyle>
          <a:p>
            <a:pPr fontAlgn="base">
              <a:spcBef>
                <a:spcPct val="0"/>
              </a:spcBef>
              <a:spcAft>
                <a:spcPct val="0"/>
              </a:spcAft>
            </a:pPr>
            <a:fld id="{8712CF0C-2212-4F39-9545-89B44F50EBF0}" type="slidenum">
              <a:rPr kumimoji="1" lang="en-US" altLang="ko-KR" smtClean="0">
                <a:solidFill>
                  <a:srgbClr val="000000"/>
                </a:solidFill>
              </a:rPr>
              <a:pPr fontAlgn="base">
                <a:spcBef>
                  <a:spcPct val="0"/>
                </a:spcBef>
                <a:spcAft>
                  <a:spcPct val="0"/>
                </a:spcAft>
              </a:pPr>
              <a:t>‹#›</a:t>
            </a:fld>
            <a:endParaRPr kumimoji="1" lang="en-US" altLang="ko-KR">
              <a:solidFill>
                <a:srgbClr val="000000"/>
              </a:solidFill>
            </a:endParaRPr>
          </a:p>
        </p:txBody>
      </p:sp>
    </p:spTree>
  </p:cSld>
  <p:clrMap bg1="lt1" tx1="dk1" bg2="lt2" tx2="dk2" accent1="accent1" accent2="accent2" accent3="accent3" accent4="accent4" accent5="accent5" accent6="accent6" hlink="hlink" folHlink="folHlink"/>
  <p:sldLayoutIdLst>
    <p:sldLayoutId id="2147484741" r:id="rId1"/>
    <p:sldLayoutId id="2147484742" r:id="rId2"/>
    <p:sldLayoutId id="2147484743" r:id="rId3"/>
    <p:sldLayoutId id="2147484744" r:id="rId4"/>
    <p:sldLayoutId id="2147484745" r:id="rId5"/>
    <p:sldLayoutId id="2147484746" r:id="rId6"/>
    <p:sldLayoutId id="2147484747" r:id="rId7"/>
    <p:sldLayoutId id="2147484748" r:id="rId8"/>
    <p:sldLayoutId id="2147484749" r:id="rId9"/>
    <p:sldLayoutId id="2147484750" r:id="rId10"/>
    <p:sldLayoutId id="2147484751" r:id="rId11"/>
  </p:sldLayoutIdLst>
  <p:transition spd="med"/>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charset="-127"/>
          <a:ea typeface="굴림" charset="-127"/>
        </a:defRPr>
      </a:lvl2pPr>
      <a:lvl3pPr algn="ctr" rtl="0" eaLnBrk="0" fontAlgn="base" latinLnBrk="1" hangingPunct="0">
        <a:spcBef>
          <a:spcPct val="0"/>
        </a:spcBef>
        <a:spcAft>
          <a:spcPct val="0"/>
        </a:spcAft>
        <a:defRPr kumimoji="1" sz="4400">
          <a:solidFill>
            <a:schemeClr val="tx2"/>
          </a:solidFill>
          <a:latin typeface="굴림" charset="-127"/>
          <a:ea typeface="굴림" charset="-127"/>
        </a:defRPr>
      </a:lvl3pPr>
      <a:lvl4pPr algn="ctr" rtl="0" eaLnBrk="0" fontAlgn="base" latinLnBrk="1" hangingPunct="0">
        <a:spcBef>
          <a:spcPct val="0"/>
        </a:spcBef>
        <a:spcAft>
          <a:spcPct val="0"/>
        </a:spcAft>
        <a:defRPr kumimoji="1" sz="4400">
          <a:solidFill>
            <a:schemeClr val="tx2"/>
          </a:solidFill>
          <a:latin typeface="굴림" charset="-127"/>
          <a:ea typeface="굴림" charset="-127"/>
        </a:defRPr>
      </a:lvl4pPr>
      <a:lvl5pPr algn="ctr" rtl="0" eaLnBrk="0" fontAlgn="base" latinLnBrk="1" hangingPunct="0">
        <a:spcBef>
          <a:spcPct val="0"/>
        </a:spcBef>
        <a:spcAft>
          <a:spcPct val="0"/>
        </a:spcAft>
        <a:defRPr kumimoji="1" sz="4400">
          <a:solidFill>
            <a:schemeClr val="tx2"/>
          </a:solidFill>
          <a:latin typeface="굴림" charset="-127"/>
          <a:ea typeface="굴림" charset="-127"/>
        </a:defRPr>
      </a:lvl5pPr>
      <a:lvl6pPr marL="457200" algn="ctr" rtl="0" fontAlgn="base" latinLnBrk="1">
        <a:spcBef>
          <a:spcPct val="0"/>
        </a:spcBef>
        <a:spcAft>
          <a:spcPct val="0"/>
        </a:spcAft>
        <a:defRPr kumimoji="1" sz="4400">
          <a:solidFill>
            <a:schemeClr val="tx2"/>
          </a:solidFill>
          <a:latin typeface="굴림" charset="-127"/>
          <a:ea typeface="굴림" charset="-127"/>
        </a:defRPr>
      </a:lvl6pPr>
      <a:lvl7pPr marL="914400" algn="ctr" rtl="0" fontAlgn="base" latinLnBrk="1">
        <a:spcBef>
          <a:spcPct val="0"/>
        </a:spcBef>
        <a:spcAft>
          <a:spcPct val="0"/>
        </a:spcAft>
        <a:defRPr kumimoji="1" sz="4400">
          <a:solidFill>
            <a:schemeClr val="tx2"/>
          </a:solidFill>
          <a:latin typeface="굴림" charset="-127"/>
          <a:ea typeface="굴림" charset="-127"/>
        </a:defRPr>
      </a:lvl7pPr>
      <a:lvl8pPr marL="1371600" algn="ctr" rtl="0" fontAlgn="base" latinLnBrk="1">
        <a:spcBef>
          <a:spcPct val="0"/>
        </a:spcBef>
        <a:spcAft>
          <a:spcPct val="0"/>
        </a:spcAft>
        <a:defRPr kumimoji="1" sz="4400">
          <a:solidFill>
            <a:schemeClr val="tx2"/>
          </a:solidFill>
          <a:latin typeface="굴림" charset="-127"/>
          <a:ea typeface="굴림" charset="-127"/>
        </a:defRPr>
      </a:lvl8pPr>
      <a:lvl9pPr marL="1828800" algn="ctr" rtl="0" fontAlgn="base" latinLnBrk="1">
        <a:spcBef>
          <a:spcPct val="0"/>
        </a:spcBef>
        <a:spcAft>
          <a:spcPct val="0"/>
        </a:spcAft>
        <a:defRPr kumimoji="1" sz="4400">
          <a:solidFill>
            <a:schemeClr val="tx2"/>
          </a:solidFill>
          <a:latin typeface="굴림" charset="-127"/>
          <a:ea typeface="굴림"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31" name="Rectangle 7"/>
          <p:cNvSpPr>
            <a:spLocks noChangeArrowheads="1"/>
          </p:cNvSpPr>
          <p:nvPr userDrawn="1"/>
        </p:nvSpPr>
        <p:spPr bwMode="auto">
          <a:xfrm>
            <a:off x="179389" y="4769644"/>
            <a:ext cx="681597" cy="400110"/>
          </a:xfrm>
          <a:prstGeom prst="rect">
            <a:avLst/>
          </a:prstGeom>
          <a:noFill/>
          <a:ln w="9525">
            <a:noFill/>
            <a:miter lim="800000"/>
            <a:headEnd/>
            <a:tailEnd/>
          </a:ln>
          <a:effectLst/>
        </p:spPr>
        <p:txBody>
          <a:bodyPr wrap="none">
            <a:spAutoFit/>
          </a:bodyPr>
          <a:lstStyle/>
          <a:p>
            <a:pPr fontAlgn="base">
              <a:spcBef>
                <a:spcPct val="0"/>
              </a:spcBef>
              <a:spcAft>
                <a:spcPct val="0"/>
              </a:spcAft>
            </a:pPr>
            <a:fld id="{8475ED97-6BB2-41E3-983B-157B86194738}" type="slidenum">
              <a:rPr kumimoji="1" lang="en-US" altLang="ko-KR" sz="2000" b="1" smtClean="0">
                <a:solidFill>
                  <a:srgbClr val="FFFFFF"/>
                </a:solidFill>
                <a:latin typeface="Times New Roman" pitchFamily="18" charset="0"/>
              </a:rPr>
              <a:pPr fontAlgn="base">
                <a:spcBef>
                  <a:spcPct val="0"/>
                </a:spcBef>
                <a:spcAft>
                  <a:spcPct val="0"/>
                </a:spcAft>
              </a:pPr>
              <a:t>‹#›</a:t>
            </a:fld>
            <a:r>
              <a:rPr kumimoji="1" lang="en-US" altLang="ko-KR" sz="2000" b="1">
                <a:solidFill>
                  <a:srgbClr val="FFFFFF"/>
                </a:solidFill>
                <a:latin typeface="Times New Roman" pitchFamily="18" charset="0"/>
              </a:rPr>
              <a:t>/4</a:t>
            </a:r>
          </a:p>
        </p:txBody>
      </p:sp>
    </p:spTree>
  </p:cSld>
  <p:clrMap bg1="lt1" tx1="dk1" bg2="lt2" tx2="dk2" accent1="accent1" accent2="accent2" accent3="accent3" accent4="accent4" accent5="accent5" accent6="accent6" hlink="hlink" folHlink="folHlink"/>
  <p:sldLayoutIdLst>
    <p:sldLayoutId id="2147484753" r:id="rId1"/>
    <p:sldLayoutId id="2147484754" r:id="rId2"/>
    <p:sldLayoutId id="2147484755" r:id="rId3"/>
    <p:sldLayoutId id="2147484756" r:id="rId4"/>
    <p:sldLayoutId id="2147484757" r:id="rId5"/>
    <p:sldLayoutId id="2147484758" r:id="rId6"/>
    <p:sldLayoutId id="2147484759" r:id="rId7"/>
    <p:sldLayoutId id="2147484760" r:id="rId8"/>
    <p:sldLayoutId id="2147484761" r:id="rId9"/>
    <p:sldLayoutId id="2147484762" r:id="rId10"/>
    <p:sldLayoutId id="2147484763" r:id="rId11"/>
  </p:sldLayoutIdLst>
  <p:transition spd="med"/>
  <p:txStyles>
    <p:titleStyle>
      <a:lvl1pPr algn="ctr" rtl="0" fontAlgn="base" latinLnBrk="1">
        <a:spcBef>
          <a:spcPct val="0"/>
        </a:spcBef>
        <a:spcAft>
          <a:spcPct val="0"/>
        </a:spcAft>
        <a:defRPr kumimoji="1" sz="4400">
          <a:solidFill>
            <a:schemeClr val="tx2"/>
          </a:solidFill>
          <a:latin typeface="+mj-lt"/>
          <a:ea typeface="+mj-ea"/>
          <a:cs typeface="+mj-cs"/>
        </a:defRPr>
      </a:lvl1pPr>
      <a:lvl2pPr algn="ctr" rtl="0" fontAlgn="base" latinLnBrk="1">
        <a:spcBef>
          <a:spcPct val="0"/>
        </a:spcBef>
        <a:spcAft>
          <a:spcPct val="0"/>
        </a:spcAft>
        <a:defRPr kumimoji="1" sz="4400">
          <a:solidFill>
            <a:schemeClr val="tx2"/>
          </a:solidFill>
          <a:latin typeface="굴림" charset="-127"/>
          <a:ea typeface="굴림" charset="-127"/>
        </a:defRPr>
      </a:lvl2pPr>
      <a:lvl3pPr algn="ctr" rtl="0" fontAlgn="base" latinLnBrk="1">
        <a:spcBef>
          <a:spcPct val="0"/>
        </a:spcBef>
        <a:spcAft>
          <a:spcPct val="0"/>
        </a:spcAft>
        <a:defRPr kumimoji="1" sz="4400">
          <a:solidFill>
            <a:schemeClr val="tx2"/>
          </a:solidFill>
          <a:latin typeface="굴림" charset="-127"/>
          <a:ea typeface="굴림" charset="-127"/>
        </a:defRPr>
      </a:lvl3pPr>
      <a:lvl4pPr algn="ctr" rtl="0" fontAlgn="base" latinLnBrk="1">
        <a:spcBef>
          <a:spcPct val="0"/>
        </a:spcBef>
        <a:spcAft>
          <a:spcPct val="0"/>
        </a:spcAft>
        <a:defRPr kumimoji="1" sz="4400">
          <a:solidFill>
            <a:schemeClr val="tx2"/>
          </a:solidFill>
          <a:latin typeface="굴림" charset="-127"/>
          <a:ea typeface="굴림" charset="-127"/>
        </a:defRPr>
      </a:lvl4pPr>
      <a:lvl5pPr algn="ctr" rtl="0" fontAlgn="base" latinLnBrk="1">
        <a:spcBef>
          <a:spcPct val="0"/>
        </a:spcBef>
        <a:spcAft>
          <a:spcPct val="0"/>
        </a:spcAft>
        <a:defRPr kumimoji="1" sz="4400">
          <a:solidFill>
            <a:schemeClr val="tx2"/>
          </a:solidFill>
          <a:latin typeface="굴림" charset="-127"/>
          <a:ea typeface="굴림" charset="-127"/>
        </a:defRPr>
      </a:lvl5pPr>
      <a:lvl6pPr marL="457200" algn="ctr" rtl="0" fontAlgn="base" latinLnBrk="1">
        <a:spcBef>
          <a:spcPct val="0"/>
        </a:spcBef>
        <a:spcAft>
          <a:spcPct val="0"/>
        </a:spcAft>
        <a:defRPr kumimoji="1" sz="4400">
          <a:solidFill>
            <a:schemeClr val="tx2"/>
          </a:solidFill>
          <a:latin typeface="굴림" charset="-127"/>
          <a:ea typeface="굴림" charset="-127"/>
        </a:defRPr>
      </a:lvl6pPr>
      <a:lvl7pPr marL="914400" algn="ctr" rtl="0" fontAlgn="base" latinLnBrk="1">
        <a:spcBef>
          <a:spcPct val="0"/>
        </a:spcBef>
        <a:spcAft>
          <a:spcPct val="0"/>
        </a:spcAft>
        <a:defRPr kumimoji="1" sz="4400">
          <a:solidFill>
            <a:schemeClr val="tx2"/>
          </a:solidFill>
          <a:latin typeface="굴림" charset="-127"/>
          <a:ea typeface="굴림" charset="-127"/>
        </a:defRPr>
      </a:lvl7pPr>
      <a:lvl8pPr marL="1371600" algn="ctr" rtl="0" fontAlgn="base" latinLnBrk="1">
        <a:spcBef>
          <a:spcPct val="0"/>
        </a:spcBef>
        <a:spcAft>
          <a:spcPct val="0"/>
        </a:spcAft>
        <a:defRPr kumimoji="1" sz="4400">
          <a:solidFill>
            <a:schemeClr val="tx2"/>
          </a:solidFill>
          <a:latin typeface="굴림" charset="-127"/>
          <a:ea typeface="굴림" charset="-127"/>
        </a:defRPr>
      </a:lvl8pPr>
      <a:lvl9pPr marL="1828800" algn="ctr" rtl="0" fontAlgn="base" latinLnBrk="1">
        <a:spcBef>
          <a:spcPct val="0"/>
        </a:spcBef>
        <a:spcAft>
          <a:spcPct val="0"/>
        </a:spcAft>
        <a:defRPr kumimoji="1" sz="4400">
          <a:solidFill>
            <a:schemeClr val="tx2"/>
          </a:solidFill>
          <a:latin typeface="굴림" charset="-127"/>
          <a:ea typeface="굴림" charset="-127"/>
        </a:defRPr>
      </a:lvl9pPr>
    </p:titleStyle>
    <p:bodyStyle>
      <a:lvl1pPr marL="342900" indent="-342900" algn="l" rtl="0" fontAlgn="base" latinLnBrk="1">
        <a:spcBef>
          <a:spcPct val="20000"/>
        </a:spcBef>
        <a:spcAft>
          <a:spcPct val="0"/>
        </a:spcAft>
        <a:buChar char="•"/>
        <a:defRPr kumimoji="1" sz="3200">
          <a:solidFill>
            <a:schemeClr val="tx1"/>
          </a:solidFill>
          <a:latin typeface="+mn-lt"/>
          <a:ea typeface="+mn-ea"/>
          <a:cs typeface="+mn-cs"/>
        </a:defRPr>
      </a:lvl1pPr>
      <a:lvl2pPr marL="742950" indent="-285750" algn="l" rtl="0" fontAlgn="base" latinLnBrk="1">
        <a:spcBef>
          <a:spcPct val="20000"/>
        </a:spcBef>
        <a:spcAft>
          <a:spcPct val="0"/>
        </a:spcAft>
        <a:buChar char="–"/>
        <a:defRPr kumimoji="1" sz="2800">
          <a:solidFill>
            <a:schemeClr val="tx1"/>
          </a:solidFill>
          <a:latin typeface="+mn-lt"/>
          <a:ea typeface="+mn-ea"/>
        </a:defRPr>
      </a:lvl2pPr>
      <a:lvl3pPr marL="1143000" indent="-228600" algn="l" rtl="0" fontAlgn="base" latinLnBrk="1">
        <a:spcBef>
          <a:spcPct val="20000"/>
        </a:spcBef>
        <a:spcAft>
          <a:spcPct val="0"/>
        </a:spcAft>
        <a:buChar char="•"/>
        <a:defRPr kumimoji="1" sz="2400">
          <a:solidFill>
            <a:schemeClr val="tx1"/>
          </a:solidFill>
          <a:latin typeface="+mn-lt"/>
          <a:ea typeface="+mn-ea"/>
        </a:defRPr>
      </a:lvl3pPr>
      <a:lvl4pPr marL="1600200" indent="-228600" algn="l" rtl="0" fontAlgn="base" latinLnBrk="1">
        <a:spcBef>
          <a:spcPct val="20000"/>
        </a:spcBef>
        <a:spcAft>
          <a:spcPct val="0"/>
        </a:spcAft>
        <a:buChar char="–"/>
        <a:defRPr kumimoji="1" sz="2000">
          <a:solidFill>
            <a:schemeClr val="tx1"/>
          </a:solidFill>
          <a:latin typeface="+mn-lt"/>
          <a:ea typeface="+mn-ea"/>
        </a:defRPr>
      </a:lvl4pPr>
      <a:lvl5pPr marL="2057400" indent="-228600" algn="l" rtl="0" fontAlgn="base" latinLnBrk="1">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31" name="Rectangle 7"/>
          <p:cNvSpPr>
            <a:spLocks noChangeArrowheads="1"/>
          </p:cNvSpPr>
          <p:nvPr userDrawn="1"/>
        </p:nvSpPr>
        <p:spPr bwMode="auto">
          <a:xfrm>
            <a:off x="179389" y="4769644"/>
            <a:ext cx="681597" cy="400110"/>
          </a:xfrm>
          <a:prstGeom prst="rect">
            <a:avLst/>
          </a:prstGeom>
          <a:noFill/>
          <a:ln w="9525">
            <a:noFill/>
            <a:miter lim="800000"/>
            <a:headEnd/>
            <a:tailEnd/>
          </a:ln>
          <a:effectLst/>
        </p:spPr>
        <p:txBody>
          <a:bodyPr wrap="none">
            <a:spAutoFit/>
          </a:bodyPr>
          <a:lstStyle/>
          <a:p>
            <a:pPr fontAlgn="base">
              <a:spcBef>
                <a:spcPct val="0"/>
              </a:spcBef>
              <a:spcAft>
                <a:spcPct val="0"/>
              </a:spcAft>
            </a:pPr>
            <a:fld id="{D7F1002E-2156-4AD6-B23C-796CA6C87E4A}" type="slidenum">
              <a:rPr kumimoji="1" lang="en-US" altLang="ko-KR" sz="2000" b="1" smtClean="0">
                <a:solidFill>
                  <a:srgbClr val="FFFFFF"/>
                </a:solidFill>
                <a:latin typeface="Times New Roman" pitchFamily="18" charset="0"/>
              </a:rPr>
              <a:pPr fontAlgn="base">
                <a:spcBef>
                  <a:spcPct val="0"/>
                </a:spcBef>
                <a:spcAft>
                  <a:spcPct val="0"/>
                </a:spcAft>
              </a:pPr>
              <a:t>‹#›</a:t>
            </a:fld>
            <a:r>
              <a:rPr kumimoji="1" lang="en-US" altLang="ko-KR" sz="2000" b="1">
                <a:solidFill>
                  <a:srgbClr val="FFFFFF"/>
                </a:solidFill>
                <a:latin typeface="Times New Roman" pitchFamily="18" charset="0"/>
              </a:rPr>
              <a:t>/2</a:t>
            </a:r>
          </a:p>
        </p:txBody>
      </p:sp>
    </p:spTree>
  </p:cSld>
  <p:clrMap bg1="lt1" tx1="dk1" bg2="lt2" tx2="dk2" accent1="accent1" accent2="accent2" accent3="accent3" accent4="accent4" accent5="accent5" accent6="accent6" hlink="hlink" folHlink="folHlink"/>
  <p:sldLayoutIdLst>
    <p:sldLayoutId id="2147484903" r:id="rId1"/>
    <p:sldLayoutId id="2147484904" r:id="rId2"/>
    <p:sldLayoutId id="2147484905" r:id="rId3"/>
    <p:sldLayoutId id="2147484906" r:id="rId4"/>
    <p:sldLayoutId id="2147484907" r:id="rId5"/>
    <p:sldLayoutId id="2147484908" r:id="rId6"/>
    <p:sldLayoutId id="2147484909" r:id="rId7"/>
    <p:sldLayoutId id="2147484910" r:id="rId8"/>
    <p:sldLayoutId id="2147484911" r:id="rId9"/>
    <p:sldLayoutId id="2147484912" r:id="rId10"/>
    <p:sldLayoutId id="2147484913" r:id="rId11"/>
  </p:sldLayoutIdLst>
  <p:transition spd="med"/>
  <p:txStyles>
    <p:titleStyle>
      <a:lvl1pPr algn="ctr" rtl="0" fontAlgn="base" latinLnBrk="1">
        <a:spcBef>
          <a:spcPct val="0"/>
        </a:spcBef>
        <a:spcAft>
          <a:spcPct val="0"/>
        </a:spcAft>
        <a:defRPr kumimoji="1" sz="4400">
          <a:solidFill>
            <a:schemeClr val="tx2"/>
          </a:solidFill>
          <a:latin typeface="+mj-lt"/>
          <a:ea typeface="+mj-ea"/>
          <a:cs typeface="+mj-cs"/>
        </a:defRPr>
      </a:lvl1pPr>
      <a:lvl2pPr algn="ctr" rtl="0" fontAlgn="base" latinLnBrk="1">
        <a:spcBef>
          <a:spcPct val="0"/>
        </a:spcBef>
        <a:spcAft>
          <a:spcPct val="0"/>
        </a:spcAft>
        <a:defRPr kumimoji="1" sz="4400">
          <a:solidFill>
            <a:schemeClr val="tx2"/>
          </a:solidFill>
          <a:latin typeface="굴림" charset="-127"/>
          <a:ea typeface="굴림" charset="-127"/>
        </a:defRPr>
      </a:lvl2pPr>
      <a:lvl3pPr algn="ctr" rtl="0" fontAlgn="base" latinLnBrk="1">
        <a:spcBef>
          <a:spcPct val="0"/>
        </a:spcBef>
        <a:spcAft>
          <a:spcPct val="0"/>
        </a:spcAft>
        <a:defRPr kumimoji="1" sz="4400">
          <a:solidFill>
            <a:schemeClr val="tx2"/>
          </a:solidFill>
          <a:latin typeface="굴림" charset="-127"/>
          <a:ea typeface="굴림" charset="-127"/>
        </a:defRPr>
      </a:lvl3pPr>
      <a:lvl4pPr algn="ctr" rtl="0" fontAlgn="base" latinLnBrk="1">
        <a:spcBef>
          <a:spcPct val="0"/>
        </a:spcBef>
        <a:spcAft>
          <a:spcPct val="0"/>
        </a:spcAft>
        <a:defRPr kumimoji="1" sz="4400">
          <a:solidFill>
            <a:schemeClr val="tx2"/>
          </a:solidFill>
          <a:latin typeface="굴림" charset="-127"/>
          <a:ea typeface="굴림" charset="-127"/>
        </a:defRPr>
      </a:lvl4pPr>
      <a:lvl5pPr algn="ctr" rtl="0" fontAlgn="base" latinLnBrk="1">
        <a:spcBef>
          <a:spcPct val="0"/>
        </a:spcBef>
        <a:spcAft>
          <a:spcPct val="0"/>
        </a:spcAft>
        <a:defRPr kumimoji="1" sz="4400">
          <a:solidFill>
            <a:schemeClr val="tx2"/>
          </a:solidFill>
          <a:latin typeface="굴림" charset="-127"/>
          <a:ea typeface="굴림" charset="-127"/>
        </a:defRPr>
      </a:lvl5pPr>
      <a:lvl6pPr marL="457200" algn="ctr" rtl="0" fontAlgn="base" latinLnBrk="1">
        <a:spcBef>
          <a:spcPct val="0"/>
        </a:spcBef>
        <a:spcAft>
          <a:spcPct val="0"/>
        </a:spcAft>
        <a:defRPr kumimoji="1" sz="4400">
          <a:solidFill>
            <a:schemeClr val="tx2"/>
          </a:solidFill>
          <a:latin typeface="굴림" charset="-127"/>
          <a:ea typeface="굴림" charset="-127"/>
        </a:defRPr>
      </a:lvl6pPr>
      <a:lvl7pPr marL="914400" algn="ctr" rtl="0" fontAlgn="base" latinLnBrk="1">
        <a:spcBef>
          <a:spcPct val="0"/>
        </a:spcBef>
        <a:spcAft>
          <a:spcPct val="0"/>
        </a:spcAft>
        <a:defRPr kumimoji="1" sz="4400">
          <a:solidFill>
            <a:schemeClr val="tx2"/>
          </a:solidFill>
          <a:latin typeface="굴림" charset="-127"/>
          <a:ea typeface="굴림" charset="-127"/>
        </a:defRPr>
      </a:lvl7pPr>
      <a:lvl8pPr marL="1371600" algn="ctr" rtl="0" fontAlgn="base" latinLnBrk="1">
        <a:spcBef>
          <a:spcPct val="0"/>
        </a:spcBef>
        <a:spcAft>
          <a:spcPct val="0"/>
        </a:spcAft>
        <a:defRPr kumimoji="1" sz="4400">
          <a:solidFill>
            <a:schemeClr val="tx2"/>
          </a:solidFill>
          <a:latin typeface="굴림" charset="-127"/>
          <a:ea typeface="굴림" charset="-127"/>
        </a:defRPr>
      </a:lvl8pPr>
      <a:lvl9pPr marL="1828800" algn="ctr" rtl="0" fontAlgn="base" latinLnBrk="1">
        <a:spcBef>
          <a:spcPct val="0"/>
        </a:spcBef>
        <a:spcAft>
          <a:spcPct val="0"/>
        </a:spcAft>
        <a:defRPr kumimoji="1" sz="4400">
          <a:solidFill>
            <a:schemeClr val="tx2"/>
          </a:solidFill>
          <a:latin typeface="굴림" charset="-127"/>
          <a:ea typeface="굴림" charset="-127"/>
        </a:defRPr>
      </a:lvl9pPr>
    </p:titleStyle>
    <p:bodyStyle>
      <a:lvl1pPr marL="342900" indent="-342900" algn="l" rtl="0" fontAlgn="base" latinLnBrk="1">
        <a:spcBef>
          <a:spcPct val="20000"/>
        </a:spcBef>
        <a:spcAft>
          <a:spcPct val="0"/>
        </a:spcAft>
        <a:buChar char="•"/>
        <a:defRPr kumimoji="1" sz="3200">
          <a:solidFill>
            <a:schemeClr val="tx1"/>
          </a:solidFill>
          <a:latin typeface="+mn-lt"/>
          <a:ea typeface="+mn-ea"/>
          <a:cs typeface="+mn-cs"/>
        </a:defRPr>
      </a:lvl1pPr>
      <a:lvl2pPr marL="742950" indent="-285750" algn="l" rtl="0" fontAlgn="base" latinLnBrk="1">
        <a:spcBef>
          <a:spcPct val="20000"/>
        </a:spcBef>
        <a:spcAft>
          <a:spcPct val="0"/>
        </a:spcAft>
        <a:buChar char="–"/>
        <a:defRPr kumimoji="1" sz="2800">
          <a:solidFill>
            <a:schemeClr val="tx1"/>
          </a:solidFill>
          <a:latin typeface="+mn-lt"/>
          <a:ea typeface="+mn-ea"/>
        </a:defRPr>
      </a:lvl2pPr>
      <a:lvl3pPr marL="1143000" indent="-228600" algn="l" rtl="0" fontAlgn="base" latinLnBrk="1">
        <a:spcBef>
          <a:spcPct val="20000"/>
        </a:spcBef>
        <a:spcAft>
          <a:spcPct val="0"/>
        </a:spcAft>
        <a:buChar char="•"/>
        <a:defRPr kumimoji="1" sz="2400">
          <a:solidFill>
            <a:schemeClr val="tx1"/>
          </a:solidFill>
          <a:latin typeface="+mn-lt"/>
          <a:ea typeface="+mn-ea"/>
        </a:defRPr>
      </a:lvl3pPr>
      <a:lvl4pPr marL="1600200" indent="-228600" algn="l" rtl="0" fontAlgn="base" latinLnBrk="1">
        <a:spcBef>
          <a:spcPct val="20000"/>
        </a:spcBef>
        <a:spcAft>
          <a:spcPct val="0"/>
        </a:spcAft>
        <a:buChar char="–"/>
        <a:defRPr kumimoji="1" sz="2000">
          <a:solidFill>
            <a:schemeClr val="tx1"/>
          </a:solidFill>
          <a:latin typeface="+mn-lt"/>
          <a:ea typeface="+mn-ea"/>
        </a:defRPr>
      </a:lvl4pPr>
      <a:lvl5pPr marL="2057400" indent="-228600" algn="l" rtl="0" fontAlgn="base" latinLnBrk="1">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027" name="Rectangle 3"/>
          <p:cNvSpPr>
            <a:spLocks noGrp="1" noChangeArrowheads="1"/>
          </p:cNvSpPr>
          <p:nvPr>
            <p:ph type="body" idx="1"/>
          </p:nvPr>
        </p:nvSpPr>
        <p:spPr bwMode="auto">
          <a:xfrm>
            <a:off x="457200" y="1200151"/>
            <a:ext cx="8229600" cy="339447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latinLnBrk="1" hangingPunct="1">
              <a:defRPr sz="1400">
                <a:latin typeface="굴림" charset="-127"/>
                <a:ea typeface="굴림" charset="-127"/>
              </a:defRPr>
            </a:lvl1pPr>
          </a:lstStyle>
          <a:p>
            <a:pPr fontAlgn="base">
              <a:spcBef>
                <a:spcPct val="0"/>
              </a:spcBef>
              <a:spcAft>
                <a:spcPct val="0"/>
              </a:spcAft>
              <a:defRPr/>
            </a:pPr>
            <a:endParaRPr kumimoji="1" lang="en-US" altLang="ko-KR">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latinLnBrk="1" hangingPunct="1">
              <a:defRPr sz="1400">
                <a:latin typeface="굴림" charset="-127"/>
                <a:ea typeface="굴림" charset="-127"/>
              </a:defRPr>
            </a:lvl1pPr>
          </a:lstStyle>
          <a:p>
            <a:pPr fontAlgn="base">
              <a:spcBef>
                <a:spcPct val="0"/>
              </a:spcBef>
              <a:spcAft>
                <a:spcPct val="0"/>
              </a:spcAft>
              <a:defRPr/>
            </a:pPr>
            <a:endParaRPr kumimoji="1" lang="en-US" altLang="ko-KR">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latinLnBrk="1" hangingPunct="1">
              <a:defRPr sz="1400"/>
            </a:lvl1pPr>
          </a:lstStyle>
          <a:p>
            <a:pPr fontAlgn="base">
              <a:spcBef>
                <a:spcPct val="0"/>
              </a:spcBef>
              <a:spcAft>
                <a:spcPct val="0"/>
              </a:spcAft>
              <a:defRPr/>
            </a:pPr>
            <a:fld id="{15DDFC5A-7D1B-44D7-997D-13AB8ACFE3C7}" type="slidenum">
              <a:rPr kumimoji="1" lang="en-US" altLang="ko-KR">
                <a:solidFill>
                  <a:srgbClr val="000000"/>
                </a:solidFill>
              </a:rPr>
              <a:pPr fontAlgn="base">
                <a:spcBef>
                  <a:spcPct val="0"/>
                </a:spcBef>
                <a:spcAft>
                  <a:spcPct val="0"/>
                </a:spcAft>
                <a:defRPr/>
              </a:pPr>
              <a:t>‹#›</a:t>
            </a:fld>
            <a:endParaRPr kumimoji="1" lang="en-US" altLang="ko-KR">
              <a:solidFill>
                <a:srgbClr val="000000"/>
              </a:solidFill>
            </a:endParaRPr>
          </a:p>
        </p:txBody>
      </p:sp>
    </p:spTree>
  </p:cSld>
  <p:clrMap bg1="lt1" tx1="dk1" bg2="lt2" tx2="dk2" accent1="accent1" accent2="accent2" accent3="accent3" accent4="accent4" accent5="accent5" accent6="accent6" hlink="hlink" folHlink="folHlink"/>
  <p:sldLayoutIdLst>
    <p:sldLayoutId id="2147485035" r:id="rId1"/>
    <p:sldLayoutId id="2147485036" r:id="rId2"/>
    <p:sldLayoutId id="2147485037" r:id="rId3"/>
    <p:sldLayoutId id="2147485038" r:id="rId4"/>
    <p:sldLayoutId id="2147485039" r:id="rId5"/>
    <p:sldLayoutId id="2147485040" r:id="rId6"/>
    <p:sldLayoutId id="2147485041" r:id="rId7"/>
    <p:sldLayoutId id="2147485042" r:id="rId8"/>
    <p:sldLayoutId id="2147485043" r:id="rId9"/>
    <p:sldLayoutId id="2147485044" r:id="rId10"/>
    <p:sldLayoutId id="2147485045" r:id="rId11"/>
  </p:sldLayoutIdLst>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charset="-127"/>
          <a:ea typeface="굴림" charset="-127"/>
        </a:defRPr>
      </a:lvl2pPr>
      <a:lvl3pPr algn="ctr" rtl="0" eaLnBrk="0" fontAlgn="base" latinLnBrk="1" hangingPunct="0">
        <a:spcBef>
          <a:spcPct val="0"/>
        </a:spcBef>
        <a:spcAft>
          <a:spcPct val="0"/>
        </a:spcAft>
        <a:defRPr kumimoji="1" sz="4400">
          <a:solidFill>
            <a:schemeClr val="tx2"/>
          </a:solidFill>
          <a:latin typeface="굴림" charset="-127"/>
          <a:ea typeface="굴림" charset="-127"/>
        </a:defRPr>
      </a:lvl3pPr>
      <a:lvl4pPr algn="ctr" rtl="0" eaLnBrk="0" fontAlgn="base" latinLnBrk="1" hangingPunct="0">
        <a:spcBef>
          <a:spcPct val="0"/>
        </a:spcBef>
        <a:spcAft>
          <a:spcPct val="0"/>
        </a:spcAft>
        <a:defRPr kumimoji="1" sz="4400">
          <a:solidFill>
            <a:schemeClr val="tx2"/>
          </a:solidFill>
          <a:latin typeface="굴림" charset="-127"/>
          <a:ea typeface="굴림" charset="-127"/>
        </a:defRPr>
      </a:lvl4pPr>
      <a:lvl5pPr algn="ctr" rtl="0" eaLnBrk="0" fontAlgn="base" latinLnBrk="1" hangingPunct="0">
        <a:spcBef>
          <a:spcPct val="0"/>
        </a:spcBef>
        <a:spcAft>
          <a:spcPct val="0"/>
        </a:spcAft>
        <a:defRPr kumimoji="1" sz="4400">
          <a:solidFill>
            <a:schemeClr val="tx2"/>
          </a:solidFill>
          <a:latin typeface="굴림" charset="-127"/>
          <a:ea typeface="굴림" charset="-127"/>
        </a:defRPr>
      </a:lvl5pPr>
      <a:lvl6pPr marL="457200" algn="ctr" rtl="0" fontAlgn="base" latinLnBrk="1">
        <a:spcBef>
          <a:spcPct val="0"/>
        </a:spcBef>
        <a:spcAft>
          <a:spcPct val="0"/>
        </a:spcAft>
        <a:defRPr kumimoji="1" sz="4400">
          <a:solidFill>
            <a:schemeClr val="tx2"/>
          </a:solidFill>
          <a:latin typeface="굴림" charset="-127"/>
          <a:ea typeface="굴림" charset="-127"/>
        </a:defRPr>
      </a:lvl6pPr>
      <a:lvl7pPr marL="914400" algn="ctr" rtl="0" fontAlgn="base" latinLnBrk="1">
        <a:spcBef>
          <a:spcPct val="0"/>
        </a:spcBef>
        <a:spcAft>
          <a:spcPct val="0"/>
        </a:spcAft>
        <a:defRPr kumimoji="1" sz="4400">
          <a:solidFill>
            <a:schemeClr val="tx2"/>
          </a:solidFill>
          <a:latin typeface="굴림" charset="-127"/>
          <a:ea typeface="굴림" charset="-127"/>
        </a:defRPr>
      </a:lvl7pPr>
      <a:lvl8pPr marL="1371600" algn="ctr" rtl="0" fontAlgn="base" latinLnBrk="1">
        <a:spcBef>
          <a:spcPct val="0"/>
        </a:spcBef>
        <a:spcAft>
          <a:spcPct val="0"/>
        </a:spcAft>
        <a:defRPr kumimoji="1" sz="4400">
          <a:solidFill>
            <a:schemeClr val="tx2"/>
          </a:solidFill>
          <a:latin typeface="굴림" charset="-127"/>
          <a:ea typeface="굴림" charset="-127"/>
        </a:defRPr>
      </a:lvl8pPr>
      <a:lvl9pPr marL="1828800" algn="ctr" rtl="0" fontAlgn="base" latinLnBrk="1">
        <a:spcBef>
          <a:spcPct val="0"/>
        </a:spcBef>
        <a:spcAft>
          <a:spcPct val="0"/>
        </a:spcAft>
        <a:defRPr kumimoji="1" sz="4400">
          <a:solidFill>
            <a:schemeClr val="tx2"/>
          </a:solidFill>
          <a:latin typeface="굴림" charset="-127"/>
          <a:ea typeface="굴림"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31" name="Rectangle 7"/>
          <p:cNvSpPr>
            <a:spLocks noChangeArrowheads="1"/>
          </p:cNvSpPr>
          <p:nvPr userDrawn="1"/>
        </p:nvSpPr>
        <p:spPr bwMode="auto">
          <a:xfrm>
            <a:off x="179389" y="4769644"/>
            <a:ext cx="809837" cy="400110"/>
          </a:xfrm>
          <a:prstGeom prst="rect">
            <a:avLst/>
          </a:prstGeom>
          <a:noFill/>
          <a:ln w="9525">
            <a:noFill/>
            <a:miter lim="800000"/>
            <a:headEnd/>
            <a:tailEnd/>
          </a:ln>
          <a:effectLst/>
        </p:spPr>
        <p:txBody>
          <a:bodyPr wrap="none">
            <a:spAutoFit/>
          </a:bodyPr>
          <a:lstStyle/>
          <a:p>
            <a:pPr fontAlgn="base">
              <a:spcBef>
                <a:spcPct val="0"/>
              </a:spcBef>
              <a:spcAft>
                <a:spcPct val="0"/>
              </a:spcAft>
            </a:pPr>
            <a:fld id="{0F66AE80-06F8-4FB4-955E-664A626AE597}" type="slidenum">
              <a:rPr kumimoji="1" lang="en-US" altLang="ko-KR" sz="2000" b="1" smtClean="0">
                <a:solidFill>
                  <a:srgbClr val="FFFFFF"/>
                </a:solidFill>
                <a:latin typeface="Times New Roman" pitchFamily="18" charset="0"/>
              </a:rPr>
              <a:pPr fontAlgn="base">
                <a:spcBef>
                  <a:spcPct val="0"/>
                </a:spcBef>
                <a:spcAft>
                  <a:spcPct val="0"/>
                </a:spcAft>
              </a:pPr>
              <a:t>‹#›</a:t>
            </a:fld>
            <a:r>
              <a:rPr kumimoji="1" lang="en-US" altLang="ko-KR" sz="2000" b="1" smtClean="0">
                <a:solidFill>
                  <a:srgbClr val="FFFFFF"/>
                </a:solidFill>
                <a:latin typeface="Times New Roman" pitchFamily="18" charset="0"/>
              </a:rPr>
              <a:t>/12</a:t>
            </a:r>
          </a:p>
        </p:txBody>
      </p:sp>
    </p:spTree>
  </p:cSld>
  <p:clrMap bg1="lt1" tx1="dk1" bg2="lt2" tx2="dk2" accent1="accent1" accent2="accent2" accent3="accent3" accent4="accent4" accent5="accent5" accent6="accent6" hlink="hlink" folHlink="folHlink"/>
  <p:sldLayoutIdLst>
    <p:sldLayoutId id="2147485059" r:id="rId1"/>
    <p:sldLayoutId id="2147485060" r:id="rId2"/>
    <p:sldLayoutId id="2147485061" r:id="rId3"/>
    <p:sldLayoutId id="2147485062" r:id="rId4"/>
    <p:sldLayoutId id="2147485063" r:id="rId5"/>
    <p:sldLayoutId id="2147485064" r:id="rId6"/>
    <p:sldLayoutId id="2147485065" r:id="rId7"/>
    <p:sldLayoutId id="2147485066" r:id="rId8"/>
    <p:sldLayoutId id="2147485067" r:id="rId9"/>
    <p:sldLayoutId id="2147485068" r:id="rId10"/>
    <p:sldLayoutId id="2147485069" r:id="rId11"/>
  </p:sldLayoutIdLst>
  <p:txStyles>
    <p:titleStyle>
      <a:lvl1pPr algn="ctr" rtl="0" fontAlgn="base" latinLnBrk="1">
        <a:spcBef>
          <a:spcPct val="0"/>
        </a:spcBef>
        <a:spcAft>
          <a:spcPct val="0"/>
        </a:spcAft>
        <a:defRPr kumimoji="1" sz="4400">
          <a:solidFill>
            <a:schemeClr val="tx2"/>
          </a:solidFill>
          <a:latin typeface="+mj-lt"/>
          <a:ea typeface="+mj-ea"/>
          <a:cs typeface="+mj-cs"/>
        </a:defRPr>
      </a:lvl1pPr>
      <a:lvl2pPr algn="ctr" rtl="0" fontAlgn="base" latinLnBrk="1">
        <a:spcBef>
          <a:spcPct val="0"/>
        </a:spcBef>
        <a:spcAft>
          <a:spcPct val="0"/>
        </a:spcAft>
        <a:defRPr kumimoji="1" sz="4400">
          <a:solidFill>
            <a:schemeClr val="tx2"/>
          </a:solidFill>
          <a:latin typeface="굴림" charset="-127"/>
          <a:ea typeface="굴림" charset="-127"/>
        </a:defRPr>
      </a:lvl2pPr>
      <a:lvl3pPr algn="ctr" rtl="0" fontAlgn="base" latinLnBrk="1">
        <a:spcBef>
          <a:spcPct val="0"/>
        </a:spcBef>
        <a:spcAft>
          <a:spcPct val="0"/>
        </a:spcAft>
        <a:defRPr kumimoji="1" sz="4400">
          <a:solidFill>
            <a:schemeClr val="tx2"/>
          </a:solidFill>
          <a:latin typeface="굴림" charset="-127"/>
          <a:ea typeface="굴림" charset="-127"/>
        </a:defRPr>
      </a:lvl3pPr>
      <a:lvl4pPr algn="ctr" rtl="0" fontAlgn="base" latinLnBrk="1">
        <a:spcBef>
          <a:spcPct val="0"/>
        </a:spcBef>
        <a:spcAft>
          <a:spcPct val="0"/>
        </a:spcAft>
        <a:defRPr kumimoji="1" sz="4400">
          <a:solidFill>
            <a:schemeClr val="tx2"/>
          </a:solidFill>
          <a:latin typeface="굴림" charset="-127"/>
          <a:ea typeface="굴림" charset="-127"/>
        </a:defRPr>
      </a:lvl4pPr>
      <a:lvl5pPr algn="ctr" rtl="0" fontAlgn="base" latinLnBrk="1">
        <a:spcBef>
          <a:spcPct val="0"/>
        </a:spcBef>
        <a:spcAft>
          <a:spcPct val="0"/>
        </a:spcAft>
        <a:defRPr kumimoji="1" sz="4400">
          <a:solidFill>
            <a:schemeClr val="tx2"/>
          </a:solidFill>
          <a:latin typeface="굴림" charset="-127"/>
          <a:ea typeface="굴림" charset="-127"/>
        </a:defRPr>
      </a:lvl5pPr>
      <a:lvl6pPr marL="457200" algn="ctr" rtl="0" fontAlgn="base" latinLnBrk="1">
        <a:spcBef>
          <a:spcPct val="0"/>
        </a:spcBef>
        <a:spcAft>
          <a:spcPct val="0"/>
        </a:spcAft>
        <a:defRPr kumimoji="1" sz="4400">
          <a:solidFill>
            <a:schemeClr val="tx2"/>
          </a:solidFill>
          <a:latin typeface="굴림" charset="-127"/>
          <a:ea typeface="굴림" charset="-127"/>
        </a:defRPr>
      </a:lvl6pPr>
      <a:lvl7pPr marL="914400" algn="ctr" rtl="0" fontAlgn="base" latinLnBrk="1">
        <a:spcBef>
          <a:spcPct val="0"/>
        </a:spcBef>
        <a:spcAft>
          <a:spcPct val="0"/>
        </a:spcAft>
        <a:defRPr kumimoji="1" sz="4400">
          <a:solidFill>
            <a:schemeClr val="tx2"/>
          </a:solidFill>
          <a:latin typeface="굴림" charset="-127"/>
          <a:ea typeface="굴림" charset="-127"/>
        </a:defRPr>
      </a:lvl7pPr>
      <a:lvl8pPr marL="1371600" algn="ctr" rtl="0" fontAlgn="base" latinLnBrk="1">
        <a:spcBef>
          <a:spcPct val="0"/>
        </a:spcBef>
        <a:spcAft>
          <a:spcPct val="0"/>
        </a:spcAft>
        <a:defRPr kumimoji="1" sz="4400">
          <a:solidFill>
            <a:schemeClr val="tx2"/>
          </a:solidFill>
          <a:latin typeface="굴림" charset="-127"/>
          <a:ea typeface="굴림" charset="-127"/>
        </a:defRPr>
      </a:lvl8pPr>
      <a:lvl9pPr marL="1828800" algn="ctr" rtl="0" fontAlgn="base" latinLnBrk="1">
        <a:spcBef>
          <a:spcPct val="0"/>
        </a:spcBef>
        <a:spcAft>
          <a:spcPct val="0"/>
        </a:spcAft>
        <a:defRPr kumimoji="1" sz="4400">
          <a:solidFill>
            <a:schemeClr val="tx2"/>
          </a:solidFill>
          <a:latin typeface="굴림" charset="-127"/>
          <a:ea typeface="굴림" charset="-127"/>
        </a:defRPr>
      </a:lvl9pPr>
    </p:titleStyle>
    <p:bodyStyle>
      <a:lvl1pPr marL="342900" indent="-342900" algn="l" rtl="0" fontAlgn="base" latinLnBrk="1">
        <a:spcBef>
          <a:spcPct val="20000"/>
        </a:spcBef>
        <a:spcAft>
          <a:spcPct val="0"/>
        </a:spcAft>
        <a:buChar char="•"/>
        <a:defRPr kumimoji="1" sz="3200">
          <a:solidFill>
            <a:schemeClr val="tx1"/>
          </a:solidFill>
          <a:latin typeface="+mn-lt"/>
          <a:ea typeface="+mn-ea"/>
          <a:cs typeface="+mn-cs"/>
        </a:defRPr>
      </a:lvl1pPr>
      <a:lvl2pPr marL="742950" indent="-285750" algn="l" rtl="0" fontAlgn="base" latinLnBrk="1">
        <a:spcBef>
          <a:spcPct val="20000"/>
        </a:spcBef>
        <a:spcAft>
          <a:spcPct val="0"/>
        </a:spcAft>
        <a:buChar char="–"/>
        <a:defRPr kumimoji="1" sz="2800">
          <a:solidFill>
            <a:schemeClr val="tx1"/>
          </a:solidFill>
          <a:latin typeface="+mn-lt"/>
          <a:ea typeface="+mn-ea"/>
        </a:defRPr>
      </a:lvl2pPr>
      <a:lvl3pPr marL="1143000" indent="-228600" algn="l" rtl="0" fontAlgn="base" latinLnBrk="1">
        <a:spcBef>
          <a:spcPct val="20000"/>
        </a:spcBef>
        <a:spcAft>
          <a:spcPct val="0"/>
        </a:spcAft>
        <a:buChar char="•"/>
        <a:defRPr kumimoji="1" sz="2400">
          <a:solidFill>
            <a:schemeClr val="tx1"/>
          </a:solidFill>
          <a:latin typeface="+mn-lt"/>
          <a:ea typeface="+mn-ea"/>
        </a:defRPr>
      </a:lvl3pPr>
      <a:lvl4pPr marL="1600200" indent="-228600" algn="l" rtl="0" fontAlgn="base" latinLnBrk="1">
        <a:spcBef>
          <a:spcPct val="20000"/>
        </a:spcBef>
        <a:spcAft>
          <a:spcPct val="0"/>
        </a:spcAft>
        <a:buChar char="–"/>
        <a:defRPr kumimoji="1" sz="2000">
          <a:solidFill>
            <a:schemeClr val="tx1"/>
          </a:solidFill>
          <a:latin typeface="+mn-lt"/>
          <a:ea typeface="+mn-ea"/>
        </a:defRPr>
      </a:lvl4pPr>
      <a:lvl5pPr marL="2057400" indent="-228600" algn="l" rtl="0" fontAlgn="base" latinLnBrk="1">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31" name="Rectangle 7"/>
          <p:cNvSpPr>
            <a:spLocks noChangeArrowheads="1"/>
          </p:cNvSpPr>
          <p:nvPr userDrawn="1"/>
        </p:nvSpPr>
        <p:spPr bwMode="auto">
          <a:xfrm>
            <a:off x="179389" y="4769644"/>
            <a:ext cx="681597" cy="400110"/>
          </a:xfrm>
          <a:prstGeom prst="rect">
            <a:avLst/>
          </a:prstGeom>
          <a:noFill/>
          <a:ln w="9525">
            <a:noFill/>
            <a:miter lim="800000"/>
            <a:headEnd/>
            <a:tailEnd/>
          </a:ln>
          <a:effectLst/>
        </p:spPr>
        <p:txBody>
          <a:bodyPr wrap="none">
            <a:spAutoFit/>
          </a:bodyPr>
          <a:lstStyle/>
          <a:p>
            <a:pPr fontAlgn="base">
              <a:spcBef>
                <a:spcPct val="0"/>
              </a:spcBef>
              <a:spcAft>
                <a:spcPct val="0"/>
              </a:spcAft>
            </a:pPr>
            <a:fld id="{A762EC9D-DCC8-460C-AF19-6398BAB04380}" type="slidenum">
              <a:rPr kumimoji="1" lang="en-US" altLang="ko-KR" sz="2000" b="1" smtClean="0">
                <a:solidFill>
                  <a:srgbClr val="FFFFFF"/>
                </a:solidFill>
                <a:latin typeface="Times New Roman" pitchFamily="18" charset="0"/>
              </a:rPr>
              <a:pPr fontAlgn="base">
                <a:spcBef>
                  <a:spcPct val="0"/>
                </a:spcBef>
                <a:spcAft>
                  <a:spcPct val="0"/>
                </a:spcAft>
              </a:pPr>
              <a:t>‹#›</a:t>
            </a:fld>
            <a:r>
              <a:rPr kumimoji="1" lang="en-US" altLang="ko-KR" sz="2000" b="1" smtClean="0">
                <a:solidFill>
                  <a:srgbClr val="FFFFFF"/>
                </a:solidFill>
                <a:latin typeface="Times New Roman" pitchFamily="18" charset="0"/>
              </a:rPr>
              <a:t>/6</a:t>
            </a:r>
          </a:p>
        </p:txBody>
      </p:sp>
    </p:spTree>
  </p:cSld>
  <p:clrMap bg1="lt1" tx1="dk1" bg2="lt2" tx2="dk2" accent1="accent1" accent2="accent2" accent3="accent3" accent4="accent4" accent5="accent5" accent6="accent6" hlink="hlink" folHlink="folHlink"/>
  <p:sldLayoutIdLst>
    <p:sldLayoutId id="2147485131" r:id="rId1"/>
    <p:sldLayoutId id="2147485132" r:id="rId2"/>
    <p:sldLayoutId id="2147485133" r:id="rId3"/>
    <p:sldLayoutId id="2147485134" r:id="rId4"/>
    <p:sldLayoutId id="2147485135" r:id="rId5"/>
    <p:sldLayoutId id="2147485136" r:id="rId6"/>
    <p:sldLayoutId id="2147485137" r:id="rId7"/>
    <p:sldLayoutId id="2147485138" r:id="rId8"/>
    <p:sldLayoutId id="2147485139" r:id="rId9"/>
    <p:sldLayoutId id="2147485140" r:id="rId10"/>
    <p:sldLayoutId id="2147485141" r:id="rId11"/>
  </p:sldLayoutIdLst>
  <p:txStyles>
    <p:titleStyle>
      <a:lvl1pPr algn="ctr" rtl="0" fontAlgn="base" latinLnBrk="1">
        <a:spcBef>
          <a:spcPct val="0"/>
        </a:spcBef>
        <a:spcAft>
          <a:spcPct val="0"/>
        </a:spcAft>
        <a:defRPr kumimoji="1" sz="4400">
          <a:solidFill>
            <a:schemeClr val="tx2"/>
          </a:solidFill>
          <a:latin typeface="+mj-lt"/>
          <a:ea typeface="+mj-ea"/>
          <a:cs typeface="+mj-cs"/>
        </a:defRPr>
      </a:lvl1pPr>
      <a:lvl2pPr algn="ctr" rtl="0" fontAlgn="base" latinLnBrk="1">
        <a:spcBef>
          <a:spcPct val="0"/>
        </a:spcBef>
        <a:spcAft>
          <a:spcPct val="0"/>
        </a:spcAft>
        <a:defRPr kumimoji="1" sz="4400">
          <a:solidFill>
            <a:schemeClr val="tx2"/>
          </a:solidFill>
          <a:latin typeface="굴림" charset="-127"/>
          <a:ea typeface="굴림" charset="-127"/>
        </a:defRPr>
      </a:lvl2pPr>
      <a:lvl3pPr algn="ctr" rtl="0" fontAlgn="base" latinLnBrk="1">
        <a:spcBef>
          <a:spcPct val="0"/>
        </a:spcBef>
        <a:spcAft>
          <a:spcPct val="0"/>
        </a:spcAft>
        <a:defRPr kumimoji="1" sz="4400">
          <a:solidFill>
            <a:schemeClr val="tx2"/>
          </a:solidFill>
          <a:latin typeface="굴림" charset="-127"/>
          <a:ea typeface="굴림" charset="-127"/>
        </a:defRPr>
      </a:lvl3pPr>
      <a:lvl4pPr algn="ctr" rtl="0" fontAlgn="base" latinLnBrk="1">
        <a:spcBef>
          <a:spcPct val="0"/>
        </a:spcBef>
        <a:spcAft>
          <a:spcPct val="0"/>
        </a:spcAft>
        <a:defRPr kumimoji="1" sz="4400">
          <a:solidFill>
            <a:schemeClr val="tx2"/>
          </a:solidFill>
          <a:latin typeface="굴림" charset="-127"/>
          <a:ea typeface="굴림" charset="-127"/>
        </a:defRPr>
      </a:lvl4pPr>
      <a:lvl5pPr algn="ctr" rtl="0" fontAlgn="base" latinLnBrk="1">
        <a:spcBef>
          <a:spcPct val="0"/>
        </a:spcBef>
        <a:spcAft>
          <a:spcPct val="0"/>
        </a:spcAft>
        <a:defRPr kumimoji="1" sz="4400">
          <a:solidFill>
            <a:schemeClr val="tx2"/>
          </a:solidFill>
          <a:latin typeface="굴림" charset="-127"/>
          <a:ea typeface="굴림" charset="-127"/>
        </a:defRPr>
      </a:lvl5pPr>
      <a:lvl6pPr marL="457200" algn="ctr" rtl="0" fontAlgn="base" latinLnBrk="1">
        <a:spcBef>
          <a:spcPct val="0"/>
        </a:spcBef>
        <a:spcAft>
          <a:spcPct val="0"/>
        </a:spcAft>
        <a:defRPr kumimoji="1" sz="4400">
          <a:solidFill>
            <a:schemeClr val="tx2"/>
          </a:solidFill>
          <a:latin typeface="굴림" charset="-127"/>
          <a:ea typeface="굴림" charset="-127"/>
        </a:defRPr>
      </a:lvl6pPr>
      <a:lvl7pPr marL="914400" algn="ctr" rtl="0" fontAlgn="base" latinLnBrk="1">
        <a:spcBef>
          <a:spcPct val="0"/>
        </a:spcBef>
        <a:spcAft>
          <a:spcPct val="0"/>
        </a:spcAft>
        <a:defRPr kumimoji="1" sz="4400">
          <a:solidFill>
            <a:schemeClr val="tx2"/>
          </a:solidFill>
          <a:latin typeface="굴림" charset="-127"/>
          <a:ea typeface="굴림" charset="-127"/>
        </a:defRPr>
      </a:lvl7pPr>
      <a:lvl8pPr marL="1371600" algn="ctr" rtl="0" fontAlgn="base" latinLnBrk="1">
        <a:spcBef>
          <a:spcPct val="0"/>
        </a:spcBef>
        <a:spcAft>
          <a:spcPct val="0"/>
        </a:spcAft>
        <a:defRPr kumimoji="1" sz="4400">
          <a:solidFill>
            <a:schemeClr val="tx2"/>
          </a:solidFill>
          <a:latin typeface="굴림" charset="-127"/>
          <a:ea typeface="굴림" charset="-127"/>
        </a:defRPr>
      </a:lvl8pPr>
      <a:lvl9pPr marL="1828800" algn="ctr" rtl="0" fontAlgn="base" latinLnBrk="1">
        <a:spcBef>
          <a:spcPct val="0"/>
        </a:spcBef>
        <a:spcAft>
          <a:spcPct val="0"/>
        </a:spcAft>
        <a:defRPr kumimoji="1" sz="4400">
          <a:solidFill>
            <a:schemeClr val="tx2"/>
          </a:solidFill>
          <a:latin typeface="굴림" charset="-127"/>
          <a:ea typeface="굴림" charset="-127"/>
        </a:defRPr>
      </a:lvl9pPr>
    </p:titleStyle>
    <p:bodyStyle>
      <a:lvl1pPr marL="342900" indent="-342900" algn="l" rtl="0" fontAlgn="base" latinLnBrk="1">
        <a:spcBef>
          <a:spcPct val="20000"/>
        </a:spcBef>
        <a:spcAft>
          <a:spcPct val="0"/>
        </a:spcAft>
        <a:buChar char="•"/>
        <a:defRPr kumimoji="1" sz="3200">
          <a:solidFill>
            <a:schemeClr val="tx1"/>
          </a:solidFill>
          <a:latin typeface="+mn-lt"/>
          <a:ea typeface="+mn-ea"/>
          <a:cs typeface="+mn-cs"/>
        </a:defRPr>
      </a:lvl1pPr>
      <a:lvl2pPr marL="742950" indent="-285750" algn="l" rtl="0" fontAlgn="base" latinLnBrk="1">
        <a:spcBef>
          <a:spcPct val="20000"/>
        </a:spcBef>
        <a:spcAft>
          <a:spcPct val="0"/>
        </a:spcAft>
        <a:buChar char="–"/>
        <a:defRPr kumimoji="1" sz="2800">
          <a:solidFill>
            <a:schemeClr val="tx1"/>
          </a:solidFill>
          <a:latin typeface="+mn-lt"/>
          <a:ea typeface="+mn-ea"/>
        </a:defRPr>
      </a:lvl2pPr>
      <a:lvl3pPr marL="1143000" indent="-228600" algn="l" rtl="0" fontAlgn="base" latinLnBrk="1">
        <a:spcBef>
          <a:spcPct val="20000"/>
        </a:spcBef>
        <a:spcAft>
          <a:spcPct val="0"/>
        </a:spcAft>
        <a:buChar char="•"/>
        <a:defRPr kumimoji="1" sz="2400">
          <a:solidFill>
            <a:schemeClr val="tx1"/>
          </a:solidFill>
          <a:latin typeface="+mn-lt"/>
          <a:ea typeface="+mn-ea"/>
        </a:defRPr>
      </a:lvl3pPr>
      <a:lvl4pPr marL="1600200" indent="-228600" algn="l" rtl="0" fontAlgn="base" latinLnBrk="1">
        <a:spcBef>
          <a:spcPct val="20000"/>
        </a:spcBef>
        <a:spcAft>
          <a:spcPct val="0"/>
        </a:spcAft>
        <a:buChar char="–"/>
        <a:defRPr kumimoji="1" sz="2000">
          <a:solidFill>
            <a:schemeClr val="tx1"/>
          </a:solidFill>
          <a:latin typeface="+mn-lt"/>
          <a:ea typeface="+mn-ea"/>
        </a:defRPr>
      </a:lvl4pPr>
      <a:lvl5pPr marL="2057400" indent="-228600" algn="l" rtl="0" fontAlgn="base" latinLnBrk="1">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ko-KR" altLang="en-US"/>
              <a:t>마스터 제목 스타일 편집</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fontAlgn="base">
              <a:spcBef>
                <a:spcPct val="0"/>
              </a:spcBef>
              <a:spcAft>
                <a:spcPct val="0"/>
              </a:spcAft>
            </a:pPr>
            <a:fld id="{C764DE79-268F-4C1A-8933-263129D2AF90}" type="datetimeFigureOut">
              <a:rPr kumimoji="1" lang="en-US" dirty="0">
                <a:solidFill>
                  <a:prstClr val="black">
                    <a:tint val="75000"/>
                  </a:prstClr>
                </a:solidFill>
                <a:latin typeface="굴림" charset="-127"/>
                <a:ea typeface="굴림" charset="-127"/>
              </a:rPr>
              <a:pPr fontAlgn="base">
                <a:spcBef>
                  <a:spcPct val="0"/>
                </a:spcBef>
                <a:spcAft>
                  <a:spcPct val="0"/>
                </a:spcAft>
              </a:pPr>
              <a:t>6/20/2026</a:t>
            </a:fld>
            <a:endParaRPr kumimoji="1" lang="en-US" dirty="0">
              <a:solidFill>
                <a:prstClr val="black">
                  <a:tint val="75000"/>
                </a:prstClr>
              </a:solidFill>
              <a:latin typeface="굴림" charset="-127"/>
              <a:ea typeface="굴림" charset="-127"/>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fontAlgn="base">
              <a:spcBef>
                <a:spcPct val="0"/>
              </a:spcBef>
              <a:spcAft>
                <a:spcPct val="0"/>
              </a:spcAft>
            </a:pPr>
            <a:endParaRPr kumimoji="1" lang="en-US" dirty="0">
              <a:solidFill>
                <a:prstClr val="black">
                  <a:tint val="75000"/>
                </a:prstClr>
              </a:solidFill>
              <a:latin typeface="굴림" charset="-127"/>
              <a:ea typeface="굴림" charset="-127"/>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fontAlgn="base">
              <a:spcBef>
                <a:spcPct val="0"/>
              </a:spcBef>
              <a:spcAft>
                <a:spcPct val="0"/>
              </a:spcAft>
            </a:pPr>
            <a:fld id="{48F63A3B-78C7-47BE-AE5E-E10140E04643}" type="slidenum">
              <a:rPr kumimoji="1" lang="en-US" dirty="0">
                <a:solidFill>
                  <a:prstClr val="black">
                    <a:tint val="75000"/>
                  </a:prstClr>
                </a:solidFill>
                <a:latin typeface="굴림" charset="-127"/>
                <a:ea typeface="굴림" charset="-127"/>
              </a:rPr>
              <a:pPr fontAlgn="base">
                <a:spcBef>
                  <a:spcPct val="0"/>
                </a:spcBef>
                <a:spcAft>
                  <a:spcPct val="0"/>
                </a:spcAft>
              </a:pPr>
              <a:t>‹#›</a:t>
            </a:fld>
            <a:endParaRPr kumimoji="1" lang="en-US" dirty="0">
              <a:solidFill>
                <a:prstClr val="black">
                  <a:tint val="75000"/>
                </a:prstClr>
              </a:solidFill>
              <a:latin typeface="굴림" charset="-127"/>
              <a:ea typeface="굴림" charset="-127"/>
            </a:endParaRPr>
          </a:p>
        </p:txBody>
      </p:sp>
      <p:sp>
        <p:nvSpPr>
          <p:cNvPr id="7" name="Rectangle 7"/>
          <p:cNvSpPr>
            <a:spLocks noChangeArrowheads="1"/>
          </p:cNvSpPr>
          <p:nvPr userDrawn="1"/>
        </p:nvSpPr>
        <p:spPr bwMode="auto">
          <a:xfrm>
            <a:off x="179390" y="4769644"/>
            <a:ext cx="512000" cy="3000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8580" tIns="34290" rIns="68580" bIns="34290">
            <a:spAutoFit/>
          </a:bodyPr>
          <a:lstStyle/>
          <a:p>
            <a:pPr fontAlgn="base">
              <a:spcBef>
                <a:spcPct val="0"/>
              </a:spcBef>
              <a:spcAft>
                <a:spcPct val="0"/>
              </a:spcAft>
            </a:pPr>
            <a:fld id="{CBE8C141-2808-594A-A6EC-AD1B107BB56A}" type="slidenum">
              <a:rPr kumimoji="1" lang="en-US" altLang="ko-KR" sz="1500" b="1">
                <a:solidFill>
                  <a:prstClr val="white"/>
                </a:solidFill>
                <a:latin typeface="Times New Roman" charset="0"/>
                <a:ea typeface="굴림" charset="-127"/>
              </a:rPr>
              <a:pPr fontAlgn="base">
                <a:spcBef>
                  <a:spcPct val="0"/>
                </a:spcBef>
                <a:spcAft>
                  <a:spcPct val="0"/>
                </a:spcAft>
              </a:pPr>
              <a:t>‹#›</a:t>
            </a:fld>
            <a:r>
              <a:rPr kumimoji="1" lang="en-US" altLang="ko-KR" sz="1500" b="1">
                <a:solidFill>
                  <a:prstClr val="white"/>
                </a:solidFill>
                <a:latin typeface="Times New Roman" charset="0"/>
                <a:ea typeface="굴림" charset="-127"/>
              </a:rPr>
              <a:t>/4</a:t>
            </a:r>
          </a:p>
        </p:txBody>
      </p:sp>
    </p:spTree>
    <p:extLst>
      <p:ext uri="{BB962C8B-B14F-4D97-AF65-F5344CB8AC3E}">
        <p14:creationId xmlns="" xmlns:p14="http://schemas.microsoft.com/office/powerpoint/2010/main" val="1741474285"/>
      </p:ext>
    </p:extLst>
  </p:cSld>
  <p:clrMap bg1="lt1" tx1="dk1" bg2="lt2" tx2="dk2" accent1="accent1" accent2="accent2" accent3="accent3" accent4="accent4" accent5="accent5" accent6="accent6" hlink="hlink" folHlink="folHlink"/>
  <p:sldLayoutIdLst>
    <p:sldLayoutId id="2147485180" r:id="rId1"/>
    <p:sldLayoutId id="2147485181" r:id="rId2"/>
    <p:sldLayoutId id="2147485182" r:id="rId3"/>
    <p:sldLayoutId id="2147485183" r:id="rId4"/>
    <p:sldLayoutId id="2147485184" r:id="rId5"/>
    <p:sldLayoutId id="2147485185" r:id="rId6"/>
    <p:sldLayoutId id="2147485186" r:id="rId7"/>
    <p:sldLayoutId id="2147485187" r:id="rId8"/>
    <p:sldLayoutId id="2147485188" r:id="rId9"/>
    <p:sldLayoutId id="2147485189" r:id="rId10"/>
    <p:sldLayoutId id="2147485190" r:id="rId11"/>
  </p:sldLayoutIdLst>
  <p:txStyles>
    <p:titleStyle>
      <a:lvl1pPr algn="l" defTabSz="685800" rtl="0" eaLnBrk="1" latinLnBrk="1"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1"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1"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1"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1"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1"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1"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1"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1"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1"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1" hangingPunct="1">
        <a:defRPr sz="1400" kern="1200">
          <a:solidFill>
            <a:schemeClr val="tx1"/>
          </a:solidFill>
          <a:latin typeface="+mn-lt"/>
          <a:ea typeface="+mn-ea"/>
          <a:cs typeface="+mn-cs"/>
        </a:defRPr>
      </a:lvl1pPr>
      <a:lvl2pPr marL="342900" algn="l" defTabSz="685800" rtl="0" eaLnBrk="1" latinLnBrk="1" hangingPunct="1">
        <a:defRPr sz="1400" kern="1200">
          <a:solidFill>
            <a:schemeClr val="tx1"/>
          </a:solidFill>
          <a:latin typeface="+mn-lt"/>
          <a:ea typeface="+mn-ea"/>
          <a:cs typeface="+mn-cs"/>
        </a:defRPr>
      </a:lvl2pPr>
      <a:lvl3pPr marL="685800" algn="l" defTabSz="685800" rtl="0" eaLnBrk="1" latinLnBrk="1" hangingPunct="1">
        <a:defRPr sz="1400" kern="1200">
          <a:solidFill>
            <a:schemeClr val="tx1"/>
          </a:solidFill>
          <a:latin typeface="+mn-lt"/>
          <a:ea typeface="+mn-ea"/>
          <a:cs typeface="+mn-cs"/>
        </a:defRPr>
      </a:lvl3pPr>
      <a:lvl4pPr marL="1028700" algn="l" defTabSz="685800" rtl="0" eaLnBrk="1" latinLnBrk="1" hangingPunct="1">
        <a:defRPr sz="1400" kern="1200">
          <a:solidFill>
            <a:schemeClr val="tx1"/>
          </a:solidFill>
          <a:latin typeface="+mn-lt"/>
          <a:ea typeface="+mn-ea"/>
          <a:cs typeface="+mn-cs"/>
        </a:defRPr>
      </a:lvl4pPr>
      <a:lvl5pPr marL="1371600" algn="l" defTabSz="685800" rtl="0" eaLnBrk="1" latinLnBrk="1" hangingPunct="1">
        <a:defRPr sz="1400" kern="1200">
          <a:solidFill>
            <a:schemeClr val="tx1"/>
          </a:solidFill>
          <a:latin typeface="+mn-lt"/>
          <a:ea typeface="+mn-ea"/>
          <a:cs typeface="+mn-cs"/>
        </a:defRPr>
      </a:lvl5pPr>
      <a:lvl6pPr marL="1714500" algn="l" defTabSz="685800" rtl="0" eaLnBrk="1" latinLnBrk="1" hangingPunct="1">
        <a:defRPr sz="1400" kern="1200">
          <a:solidFill>
            <a:schemeClr val="tx1"/>
          </a:solidFill>
          <a:latin typeface="+mn-lt"/>
          <a:ea typeface="+mn-ea"/>
          <a:cs typeface="+mn-cs"/>
        </a:defRPr>
      </a:lvl6pPr>
      <a:lvl7pPr marL="2057400" algn="l" defTabSz="685800" rtl="0" eaLnBrk="1" latinLnBrk="1" hangingPunct="1">
        <a:defRPr sz="1400" kern="1200">
          <a:solidFill>
            <a:schemeClr val="tx1"/>
          </a:solidFill>
          <a:latin typeface="+mn-lt"/>
          <a:ea typeface="+mn-ea"/>
          <a:cs typeface="+mn-cs"/>
        </a:defRPr>
      </a:lvl7pPr>
      <a:lvl8pPr marL="2400300" algn="l" defTabSz="685800" rtl="0" eaLnBrk="1" latinLnBrk="1" hangingPunct="1">
        <a:defRPr sz="1400" kern="1200">
          <a:solidFill>
            <a:schemeClr val="tx1"/>
          </a:solidFill>
          <a:latin typeface="+mn-lt"/>
          <a:ea typeface="+mn-ea"/>
          <a:cs typeface="+mn-cs"/>
        </a:defRPr>
      </a:lvl8pPr>
      <a:lvl9pPr marL="2743200" algn="l" defTabSz="685800" rtl="0" eaLnBrk="1" latinLnBrk="1" hangingPunct="1">
        <a:defRPr sz="14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ctr" anchorCtr="0" compatLnSpc="1">
            <a:prstTxWarp prst="textNoShape">
              <a:avLst/>
            </a:prstTxWarp>
          </a:bodyPr>
          <a:lstStyle/>
          <a:p>
            <a:pPr lvl="0"/>
            <a:r>
              <a:rPr lang="ko-KR" altLang="en-US"/>
              <a:t>마스터 제목 스타일 편집</a:t>
            </a:r>
            <a:endParaRPr lang="en-US" altLang="x-none"/>
          </a:p>
        </p:txBody>
      </p:sp>
      <p:sp>
        <p:nvSpPr>
          <p:cNvPr id="1027" name="Text Placeholder 2"/>
          <p:cNvSpPr>
            <a:spLocks noGrp="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t" anchorCtr="0" compatLnSpc="1">
            <a:prstTxWarp prst="textNoShape">
              <a:avLst/>
            </a:prstTxWarp>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ltLang="x-none"/>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eaLnBrk="1" latinLnBrk="1" hangingPunct="1">
              <a:defRPr sz="900" dirty="0">
                <a:solidFill>
                  <a:schemeClr val="tx1">
                    <a:tint val="75000"/>
                  </a:schemeClr>
                </a:solidFill>
                <a:latin typeface="굴림" panose="020B0600000101010101" pitchFamily="50" charset="-127"/>
                <a:ea typeface="굴림" panose="020B0600000101010101" pitchFamily="50" charset="-127"/>
              </a:defRPr>
            </a:lvl1pPr>
          </a:lstStyle>
          <a:p>
            <a:pPr fontAlgn="base">
              <a:spcBef>
                <a:spcPct val="0"/>
              </a:spcBef>
              <a:spcAft>
                <a:spcPct val="0"/>
              </a:spcAft>
              <a:defRPr/>
            </a:pPr>
            <a:fld id="{FAAF3874-7439-E441-AFCD-66DB115F01DC}" type="datetimeFigureOut">
              <a:rPr kumimoji="1" lang="en-US">
                <a:solidFill>
                  <a:prstClr val="black">
                    <a:tint val="75000"/>
                  </a:prstClr>
                </a:solidFill>
              </a:rPr>
              <a:pPr fontAlgn="base">
                <a:spcBef>
                  <a:spcPct val="0"/>
                </a:spcBef>
                <a:spcAft>
                  <a:spcPct val="0"/>
                </a:spcAft>
                <a:defRPr/>
              </a:pPr>
              <a:t>6/20/2026</a:t>
            </a:fld>
            <a:endParaRPr kumimoji="1"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eaLnBrk="1" latinLnBrk="1" hangingPunct="1">
              <a:defRPr sz="900" dirty="0">
                <a:solidFill>
                  <a:schemeClr val="tx1">
                    <a:tint val="75000"/>
                  </a:schemeClr>
                </a:solidFill>
                <a:latin typeface="굴림" panose="020B0600000101010101" pitchFamily="50" charset="-127"/>
                <a:ea typeface="굴림" panose="020B0600000101010101" pitchFamily="50" charset="-127"/>
              </a:defRPr>
            </a:lvl1pPr>
          </a:lstStyle>
          <a:p>
            <a:pPr fontAlgn="base">
              <a:spcBef>
                <a:spcPct val="0"/>
              </a:spcBef>
              <a:spcAft>
                <a:spcPct val="0"/>
              </a:spcAft>
              <a:defRPr/>
            </a:pPr>
            <a:endParaRPr kumimoji="1"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eaLnBrk="1" latinLnBrk="1" hangingPunct="1">
              <a:defRPr sz="900" dirty="0">
                <a:solidFill>
                  <a:schemeClr val="tx1">
                    <a:tint val="75000"/>
                  </a:schemeClr>
                </a:solidFill>
                <a:latin typeface="굴림" panose="020B0600000101010101" pitchFamily="50" charset="-127"/>
                <a:ea typeface="굴림" panose="020B0600000101010101" pitchFamily="50" charset="-127"/>
              </a:defRPr>
            </a:lvl1pPr>
          </a:lstStyle>
          <a:p>
            <a:pPr fontAlgn="base">
              <a:spcBef>
                <a:spcPct val="0"/>
              </a:spcBef>
              <a:spcAft>
                <a:spcPct val="0"/>
              </a:spcAft>
              <a:defRPr/>
            </a:pPr>
            <a:fld id="{4AA54428-2662-A24F-923D-B8F3E7A4C6BA}" type="slidenum">
              <a:rPr kumimoji="1" lang="en-US">
                <a:solidFill>
                  <a:prstClr val="black">
                    <a:tint val="75000"/>
                  </a:prstClr>
                </a:solidFill>
              </a:rPr>
              <a:pPr fontAlgn="base">
                <a:spcBef>
                  <a:spcPct val="0"/>
                </a:spcBef>
                <a:spcAft>
                  <a:spcPct val="0"/>
                </a:spcAft>
                <a:defRPr/>
              </a:pPr>
              <a:t>‹#›</a:t>
            </a:fld>
            <a:endParaRPr kumimoji="1" lang="en-US">
              <a:solidFill>
                <a:prstClr val="black">
                  <a:tint val="75000"/>
                </a:prstClr>
              </a:solidFill>
            </a:endParaRPr>
          </a:p>
        </p:txBody>
      </p:sp>
      <p:sp>
        <p:nvSpPr>
          <p:cNvPr id="1031" name="Rectangle 7"/>
          <p:cNvSpPr>
            <a:spLocks noChangeArrowheads="1"/>
          </p:cNvSpPr>
          <p:nvPr userDrawn="1"/>
        </p:nvSpPr>
        <p:spPr bwMode="auto">
          <a:xfrm>
            <a:off x="179785" y="4769644"/>
            <a:ext cx="608180" cy="3000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8580" tIns="34290" rIns="68580" bIns="34290">
            <a:spAutoFit/>
          </a:bodyPr>
          <a:lstStyle>
            <a:lvl1pPr latinLnBrk="1">
              <a:defRPr kumimoji="1">
                <a:solidFill>
                  <a:schemeClr val="tx1"/>
                </a:solidFill>
                <a:latin typeface="굴림" charset="-127"/>
                <a:ea typeface="굴림" charset="-127"/>
              </a:defRPr>
            </a:lvl1pPr>
            <a:lvl2pPr marL="742950" indent="-285750" latinLnBrk="1">
              <a:defRPr kumimoji="1">
                <a:solidFill>
                  <a:schemeClr val="tx1"/>
                </a:solidFill>
                <a:latin typeface="굴림" charset="-127"/>
                <a:ea typeface="굴림" charset="-127"/>
              </a:defRPr>
            </a:lvl2pPr>
            <a:lvl3pPr marL="1143000" indent="-228600" latinLnBrk="1">
              <a:defRPr kumimoji="1">
                <a:solidFill>
                  <a:schemeClr val="tx1"/>
                </a:solidFill>
                <a:latin typeface="굴림" charset="-127"/>
                <a:ea typeface="굴림" charset="-127"/>
              </a:defRPr>
            </a:lvl3pPr>
            <a:lvl4pPr marL="1600200" indent="-228600" latinLnBrk="1">
              <a:defRPr kumimoji="1">
                <a:solidFill>
                  <a:schemeClr val="tx1"/>
                </a:solidFill>
                <a:latin typeface="굴림" charset="-127"/>
                <a:ea typeface="굴림" charset="-127"/>
              </a:defRPr>
            </a:lvl4pPr>
            <a:lvl5pPr marL="2057400" indent="-228600" latinLnBrk="1">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fontAlgn="base">
              <a:spcBef>
                <a:spcPct val="0"/>
              </a:spcBef>
              <a:spcAft>
                <a:spcPct val="0"/>
              </a:spcAft>
            </a:pPr>
            <a:fld id="{E77E2E02-0C5D-354C-ABD8-55526EA5887B}" type="slidenum">
              <a:rPr lang="en-US" altLang="ko-KR" sz="1500" b="1">
                <a:solidFill>
                  <a:prstClr val="white"/>
                </a:solidFill>
                <a:latin typeface="Times New Roman" charset="0"/>
              </a:rPr>
              <a:pPr fontAlgn="base">
                <a:spcBef>
                  <a:spcPct val="0"/>
                </a:spcBef>
                <a:spcAft>
                  <a:spcPct val="0"/>
                </a:spcAft>
              </a:pPr>
              <a:t>‹#›</a:t>
            </a:fld>
            <a:r>
              <a:rPr lang="en-US" altLang="ko-KR" sz="1500" b="1">
                <a:solidFill>
                  <a:prstClr val="white"/>
                </a:solidFill>
                <a:latin typeface="Times New Roman" charset="0"/>
              </a:rPr>
              <a:t>/12</a:t>
            </a:r>
          </a:p>
        </p:txBody>
      </p:sp>
    </p:spTree>
  </p:cSld>
  <p:clrMap bg1="lt1" tx1="dk1" bg2="lt2" tx2="dk2" accent1="accent1" accent2="accent2" accent3="accent3" accent4="accent4" accent5="accent5" accent6="accent6" hlink="hlink" folHlink="folHlink"/>
  <p:sldLayoutIdLst>
    <p:sldLayoutId id="2147485192" r:id="rId1"/>
    <p:sldLayoutId id="2147485193" r:id="rId2"/>
    <p:sldLayoutId id="2147485194" r:id="rId3"/>
    <p:sldLayoutId id="2147485195" r:id="rId4"/>
    <p:sldLayoutId id="2147485196" r:id="rId5"/>
    <p:sldLayoutId id="2147485197" r:id="rId6"/>
    <p:sldLayoutId id="2147485198" r:id="rId7"/>
    <p:sldLayoutId id="2147485199" r:id="rId8"/>
    <p:sldLayoutId id="2147485200" r:id="rId9"/>
    <p:sldLayoutId id="2147485201" r:id="rId10"/>
    <p:sldLayoutId id="2147485202" r:id="rId11"/>
  </p:sldLayoutIdLst>
  <p:txStyles>
    <p:titleStyle>
      <a:lvl1pPr algn="l" rtl="0" fontAlgn="base" latinLnBrk="1">
        <a:lnSpc>
          <a:spcPct val="90000"/>
        </a:lnSpc>
        <a:spcBef>
          <a:spcPct val="0"/>
        </a:spcBef>
        <a:spcAft>
          <a:spcPct val="0"/>
        </a:spcAft>
        <a:defRPr sz="3300" kern="1200">
          <a:solidFill>
            <a:schemeClr val="tx1"/>
          </a:solidFill>
          <a:latin typeface="+mj-lt"/>
          <a:ea typeface="+mj-ea"/>
          <a:cs typeface="+mj-cs"/>
        </a:defRPr>
      </a:lvl1pPr>
      <a:lvl2pPr algn="l" rtl="0" fontAlgn="base" latinLnBrk="1">
        <a:lnSpc>
          <a:spcPct val="90000"/>
        </a:lnSpc>
        <a:spcBef>
          <a:spcPct val="0"/>
        </a:spcBef>
        <a:spcAft>
          <a:spcPct val="0"/>
        </a:spcAft>
        <a:defRPr sz="3300">
          <a:solidFill>
            <a:schemeClr val="tx1"/>
          </a:solidFill>
          <a:latin typeface="Calibri Light" charset="0"/>
          <a:ea typeface="맑은 고딕" charset="-127"/>
        </a:defRPr>
      </a:lvl2pPr>
      <a:lvl3pPr algn="l" rtl="0" fontAlgn="base" latinLnBrk="1">
        <a:lnSpc>
          <a:spcPct val="90000"/>
        </a:lnSpc>
        <a:spcBef>
          <a:spcPct val="0"/>
        </a:spcBef>
        <a:spcAft>
          <a:spcPct val="0"/>
        </a:spcAft>
        <a:defRPr sz="3300">
          <a:solidFill>
            <a:schemeClr val="tx1"/>
          </a:solidFill>
          <a:latin typeface="Calibri Light" charset="0"/>
          <a:ea typeface="맑은 고딕" charset="-127"/>
        </a:defRPr>
      </a:lvl3pPr>
      <a:lvl4pPr algn="l" rtl="0" fontAlgn="base" latinLnBrk="1">
        <a:lnSpc>
          <a:spcPct val="90000"/>
        </a:lnSpc>
        <a:spcBef>
          <a:spcPct val="0"/>
        </a:spcBef>
        <a:spcAft>
          <a:spcPct val="0"/>
        </a:spcAft>
        <a:defRPr sz="3300">
          <a:solidFill>
            <a:schemeClr val="tx1"/>
          </a:solidFill>
          <a:latin typeface="Calibri Light" charset="0"/>
          <a:ea typeface="맑은 고딕" charset="-127"/>
        </a:defRPr>
      </a:lvl4pPr>
      <a:lvl5pPr algn="l" rtl="0" fontAlgn="base" latinLnBrk="1">
        <a:lnSpc>
          <a:spcPct val="90000"/>
        </a:lnSpc>
        <a:spcBef>
          <a:spcPct val="0"/>
        </a:spcBef>
        <a:spcAft>
          <a:spcPct val="0"/>
        </a:spcAft>
        <a:defRPr sz="3300">
          <a:solidFill>
            <a:schemeClr val="tx1"/>
          </a:solidFill>
          <a:latin typeface="Calibri Light" charset="0"/>
          <a:ea typeface="맑은 고딕" charset="-127"/>
        </a:defRPr>
      </a:lvl5pPr>
      <a:lvl6pPr marL="342900" algn="l" rtl="0" fontAlgn="base" latinLnBrk="1">
        <a:lnSpc>
          <a:spcPct val="90000"/>
        </a:lnSpc>
        <a:spcBef>
          <a:spcPct val="0"/>
        </a:spcBef>
        <a:spcAft>
          <a:spcPct val="0"/>
        </a:spcAft>
        <a:defRPr sz="3300">
          <a:solidFill>
            <a:schemeClr val="tx1"/>
          </a:solidFill>
          <a:latin typeface="Calibri Light" charset="0"/>
          <a:ea typeface="맑은 고딕" charset="-127"/>
        </a:defRPr>
      </a:lvl6pPr>
      <a:lvl7pPr marL="685800" algn="l" rtl="0" fontAlgn="base" latinLnBrk="1">
        <a:lnSpc>
          <a:spcPct val="90000"/>
        </a:lnSpc>
        <a:spcBef>
          <a:spcPct val="0"/>
        </a:spcBef>
        <a:spcAft>
          <a:spcPct val="0"/>
        </a:spcAft>
        <a:defRPr sz="3300">
          <a:solidFill>
            <a:schemeClr val="tx1"/>
          </a:solidFill>
          <a:latin typeface="Calibri Light" charset="0"/>
          <a:ea typeface="맑은 고딕" charset="-127"/>
        </a:defRPr>
      </a:lvl7pPr>
      <a:lvl8pPr marL="1028700" algn="l" rtl="0" fontAlgn="base" latinLnBrk="1">
        <a:lnSpc>
          <a:spcPct val="90000"/>
        </a:lnSpc>
        <a:spcBef>
          <a:spcPct val="0"/>
        </a:spcBef>
        <a:spcAft>
          <a:spcPct val="0"/>
        </a:spcAft>
        <a:defRPr sz="3300">
          <a:solidFill>
            <a:schemeClr val="tx1"/>
          </a:solidFill>
          <a:latin typeface="Calibri Light" charset="0"/>
          <a:ea typeface="맑은 고딕" charset="-127"/>
        </a:defRPr>
      </a:lvl8pPr>
      <a:lvl9pPr marL="1371600" algn="l" rtl="0" fontAlgn="base" latinLnBrk="1">
        <a:lnSpc>
          <a:spcPct val="90000"/>
        </a:lnSpc>
        <a:spcBef>
          <a:spcPct val="0"/>
        </a:spcBef>
        <a:spcAft>
          <a:spcPct val="0"/>
        </a:spcAft>
        <a:defRPr sz="3300">
          <a:solidFill>
            <a:schemeClr val="tx1"/>
          </a:solidFill>
          <a:latin typeface="Calibri Light" charset="0"/>
          <a:ea typeface="맑은 고딕" charset="-127"/>
        </a:defRPr>
      </a:lvl9pPr>
    </p:titleStyle>
    <p:bodyStyle>
      <a:lvl1pPr marL="171450" indent="-171450" algn="l" rtl="0" fontAlgn="base" latinLnBrk="1">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rtl="0" fontAlgn="base" latinLnBrk="1">
        <a:lnSpc>
          <a:spcPct val="90000"/>
        </a:lnSpc>
        <a:spcBef>
          <a:spcPts val="375"/>
        </a:spcBef>
        <a:spcAft>
          <a:spcPct val="0"/>
        </a:spcAft>
        <a:buFont typeface="Arial" charset="0"/>
        <a:buChar char="•"/>
        <a:defRPr sz="1800" kern="1200">
          <a:solidFill>
            <a:schemeClr val="tx1"/>
          </a:solidFill>
          <a:latin typeface="+mn-lt"/>
          <a:ea typeface="+mn-ea"/>
          <a:cs typeface="+mn-cs"/>
        </a:defRPr>
      </a:lvl2pPr>
      <a:lvl3pPr marL="857250" indent="-171450" algn="l" rtl="0" fontAlgn="base" latinLnBrk="1">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rtl="0" fontAlgn="base" latinLnBrk="1">
        <a:lnSpc>
          <a:spcPct val="90000"/>
        </a:lnSpc>
        <a:spcBef>
          <a:spcPts val="375"/>
        </a:spcBef>
        <a:spcAft>
          <a:spcPct val="0"/>
        </a:spcAft>
        <a:buFont typeface="Arial" charset="0"/>
        <a:buChar char="•"/>
        <a:defRPr kern="1200">
          <a:solidFill>
            <a:schemeClr val="tx1"/>
          </a:solidFill>
          <a:latin typeface="+mn-lt"/>
          <a:ea typeface="+mn-ea"/>
          <a:cs typeface="+mn-cs"/>
        </a:defRPr>
      </a:lvl4pPr>
      <a:lvl5pPr marL="1543050" indent="-171450" algn="l" rtl="0" fontAlgn="base" latinLnBrk="1">
        <a:lnSpc>
          <a:spcPct val="90000"/>
        </a:lnSpc>
        <a:spcBef>
          <a:spcPts val="375"/>
        </a:spcBef>
        <a:spcAft>
          <a:spcPct val="0"/>
        </a:spcAft>
        <a:buFont typeface="Arial" charset="0"/>
        <a:buChar char="•"/>
        <a:defRPr kern="1200">
          <a:solidFill>
            <a:schemeClr val="tx1"/>
          </a:solidFill>
          <a:latin typeface="+mn-lt"/>
          <a:ea typeface="+mn-ea"/>
          <a:cs typeface="+mn-cs"/>
        </a:defRPr>
      </a:lvl5pPr>
      <a:lvl6pPr marL="1885950" indent="-171450" algn="l" defTabSz="685800" rtl="0" eaLnBrk="1" latinLnBrk="1"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1"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1"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1"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1" hangingPunct="1">
        <a:defRPr sz="1400" kern="1200">
          <a:solidFill>
            <a:schemeClr val="tx1"/>
          </a:solidFill>
          <a:latin typeface="+mn-lt"/>
          <a:ea typeface="+mn-ea"/>
          <a:cs typeface="+mn-cs"/>
        </a:defRPr>
      </a:lvl1pPr>
      <a:lvl2pPr marL="342900" algn="l" defTabSz="685800" rtl="0" eaLnBrk="1" latinLnBrk="1" hangingPunct="1">
        <a:defRPr sz="1400" kern="1200">
          <a:solidFill>
            <a:schemeClr val="tx1"/>
          </a:solidFill>
          <a:latin typeface="+mn-lt"/>
          <a:ea typeface="+mn-ea"/>
          <a:cs typeface="+mn-cs"/>
        </a:defRPr>
      </a:lvl2pPr>
      <a:lvl3pPr marL="685800" algn="l" defTabSz="685800" rtl="0" eaLnBrk="1" latinLnBrk="1" hangingPunct="1">
        <a:defRPr sz="1400" kern="1200">
          <a:solidFill>
            <a:schemeClr val="tx1"/>
          </a:solidFill>
          <a:latin typeface="+mn-lt"/>
          <a:ea typeface="+mn-ea"/>
          <a:cs typeface="+mn-cs"/>
        </a:defRPr>
      </a:lvl3pPr>
      <a:lvl4pPr marL="1028700" algn="l" defTabSz="685800" rtl="0" eaLnBrk="1" latinLnBrk="1" hangingPunct="1">
        <a:defRPr sz="1400" kern="1200">
          <a:solidFill>
            <a:schemeClr val="tx1"/>
          </a:solidFill>
          <a:latin typeface="+mn-lt"/>
          <a:ea typeface="+mn-ea"/>
          <a:cs typeface="+mn-cs"/>
        </a:defRPr>
      </a:lvl4pPr>
      <a:lvl5pPr marL="1371600" algn="l" defTabSz="685800" rtl="0" eaLnBrk="1" latinLnBrk="1" hangingPunct="1">
        <a:defRPr sz="1400" kern="1200">
          <a:solidFill>
            <a:schemeClr val="tx1"/>
          </a:solidFill>
          <a:latin typeface="+mn-lt"/>
          <a:ea typeface="+mn-ea"/>
          <a:cs typeface="+mn-cs"/>
        </a:defRPr>
      </a:lvl5pPr>
      <a:lvl6pPr marL="1714500" algn="l" defTabSz="685800" rtl="0" eaLnBrk="1" latinLnBrk="1" hangingPunct="1">
        <a:defRPr sz="1400" kern="1200">
          <a:solidFill>
            <a:schemeClr val="tx1"/>
          </a:solidFill>
          <a:latin typeface="+mn-lt"/>
          <a:ea typeface="+mn-ea"/>
          <a:cs typeface="+mn-cs"/>
        </a:defRPr>
      </a:lvl6pPr>
      <a:lvl7pPr marL="2057400" algn="l" defTabSz="685800" rtl="0" eaLnBrk="1" latinLnBrk="1" hangingPunct="1">
        <a:defRPr sz="1400" kern="1200">
          <a:solidFill>
            <a:schemeClr val="tx1"/>
          </a:solidFill>
          <a:latin typeface="+mn-lt"/>
          <a:ea typeface="+mn-ea"/>
          <a:cs typeface="+mn-cs"/>
        </a:defRPr>
      </a:lvl7pPr>
      <a:lvl8pPr marL="2400300" algn="l" defTabSz="685800" rtl="0" eaLnBrk="1" latinLnBrk="1" hangingPunct="1">
        <a:defRPr sz="1400" kern="1200">
          <a:solidFill>
            <a:schemeClr val="tx1"/>
          </a:solidFill>
          <a:latin typeface="+mn-lt"/>
          <a:ea typeface="+mn-ea"/>
          <a:cs typeface="+mn-cs"/>
        </a:defRPr>
      </a:lvl8pPr>
      <a:lvl9pPr marL="2743200" algn="l" defTabSz="685800" rtl="0" eaLnBrk="1" latinLnBrk="1" hangingPunct="1">
        <a:defRPr sz="14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ctr" anchorCtr="0" compatLnSpc="1">
            <a:prstTxWarp prst="textNoShape">
              <a:avLst/>
            </a:prstTxWarp>
          </a:bodyPr>
          <a:lstStyle/>
          <a:p>
            <a:pPr lvl="0"/>
            <a:r>
              <a:rPr lang="ko-KR" altLang="en-US"/>
              <a:t>마스터 제목 스타일 편집</a:t>
            </a:r>
            <a:endParaRPr lang="en-US" altLang="x-none"/>
          </a:p>
        </p:txBody>
      </p:sp>
      <p:sp>
        <p:nvSpPr>
          <p:cNvPr id="1027" name="Text Placeholder 2"/>
          <p:cNvSpPr>
            <a:spLocks noGrp="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t" anchorCtr="0" compatLnSpc="1">
            <a:prstTxWarp prst="textNoShape">
              <a:avLst/>
            </a:prstTxWarp>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ltLang="x-none"/>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eaLnBrk="1" latinLnBrk="1" hangingPunct="1">
              <a:defRPr sz="900" dirty="0">
                <a:solidFill>
                  <a:schemeClr val="tx1">
                    <a:tint val="75000"/>
                  </a:schemeClr>
                </a:solidFill>
                <a:latin typeface="굴림" panose="020B0600000101010101" pitchFamily="50" charset="-127"/>
                <a:ea typeface="굴림" panose="020B0600000101010101" pitchFamily="50" charset="-127"/>
              </a:defRPr>
            </a:lvl1pPr>
          </a:lstStyle>
          <a:p>
            <a:pPr fontAlgn="base">
              <a:spcBef>
                <a:spcPct val="0"/>
              </a:spcBef>
              <a:spcAft>
                <a:spcPct val="0"/>
              </a:spcAft>
              <a:defRPr/>
            </a:pPr>
            <a:fld id="{E702F02D-9E43-A149-BE6D-CFA6990F549F}" type="datetimeFigureOut">
              <a:rPr kumimoji="1" lang="en-US">
                <a:solidFill>
                  <a:prstClr val="black">
                    <a:tint val="75000"/>
                  </a:prstClr>
                </a:solidFill>
              </a:rPr>
              <a:pPr fontAlgn="base">
                <a:spcBef>
                  <a:spcPct val="0"/>
                </a:spcBef>
                <a:spcAft>
                  <a:spcPct val="0"/>
                </a:spcAft>
                <a:defRPr/>
              </a:pPr>
              <a:t>6/20/2026</a:t>
            </a:fld>
            <a:endParaRPr kumimoji="1"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eaLnBrk="1" latinLnBrk="1" hangingPunct="1">
              <a:defRPr sz="900" dirty="0">
                <a:solidFill>
                  <a:schemeClr val="tx1">
                    <a:tint val="75000"/>
                  </a:schemeClr>
                </a:solidFill>
                <a:latin typeface="굴림" panose="020B0600000101010101" pitchFamily="50" charset="-127"/>
                <a:ea typeface="굴림" panose="020B0600000101010101" pitchFamily="50" charset="-127"/>
              </a:defRPr>
            </a:lvl1pPr>
          </a:lstStyle>
          <a:p>
            <a:pPr fontAlgn="base">
              <a:spcBef>
                <a:spcPct val="0"/>
              </a:spcBef>
              <a:spcAft>
                <a:spcPct val="0"/>
              </a:spcAft>
              <a:defRPr/>
            </a:pPr>
            <a:endParaRPr kumimoji="1"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eaLnBrk="1" latinLnBrk="1" hangingPunct="1">
              <a:defRPr sz="900" dirty="0">
                <a:solidFill>
                  <a:schemeClr val="tx1">
                    <a:tint val="75000"/>
                  </a:schemeClr>
                </a:solidFill>
                <a:latin typeface="굴림" panose="020B0600000101010101" pitchFamily="50" charset="-127"/>
                <a:ea typeface="굴림" panose="020B0600000101010101" pitchFamily="50" charset="-127"/>
              </a:defRPr>
            </a:lvl1pPr>
          </a:lstStyle>
          <a:p>
            <a:pPr fontAlgn="base">
              <a:spcBef>
                <a:spcPct val="0"/>
              </a:spcBef>
              <a:spcAft>
                <a:spcPct val="0"/>
              </a:spcAft>
              <a:defRPr/>
            </a:pPr>
            <a:fld id="{AA475496-605B-BC4C-8550-652C04E3C39F}" type="slidenum">
              <a:rPr kumimoji="1" lang="en-US">
                <a:solidFill>
                  <a:prstClr val="black">
                    <a:tint val="75000"/>
                  </a:prstClr>
                </a:solidFill>
              </a:rPr>
              <a:pPr fontAlgn="base">
                <a:spcBef>
                  <a:spcPct val="0"/>
                </a:spcBef>
                <a:spcAft>
                  <a:spcPct val="0"/>
                </a:spcAft>
                <a:defRPr/>
              </a:pPr>
              <a:t>‹#›</a:t>
            </a:fld>
            <a:endParaRPr kumimoji="1" lang="en-US">
              <a:solidFill>
                <a:prstClr val="black">
                  <a:tint val="75000"/>
                </a:prstClr>
              </a:solidFill>
            </a:endParaRPr>
          </a:p>
        </p:txBody>
      </p:sp>
      <p:sp>
        <p:nvSpPr>
          <p:cNvPr id="1031" name="Rectangle 7"/>
          <p:cNvSpPr>
            <a:spLocks noChangeArrowheads="1"/>
          </p:cNvSpPr>
          <p:nvPr userDrawn="1"/>
        </p:nvSpPr>
        <p:spPr bwMode="auto">
          <a:xfrm>
            <a:off x="179785" y="4769644"/>
            <a:ext cx="608180" cy="3000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8580" tIns="34290" rIns="68580" bIns="34290">
            <a:spAutoFit/>
          </a:bodyPr>
          <a:lstStyle>
            <a:lvl1pPr latinLnBrk="1">
              <a:defRPr kumimoji="1">
                <a:solidFill>
                  <a:schemeClr val="tx1"/>
                </a:solidFill>
                <a:latin typeface="굴림" charset="-127"/>
                <a:ea typeface="굴림" charset="-127"/>
              </a:defRPr>
            </a:lvl1pPr>
            <a:lvl2pPr marL="742950" indent="-285750" latinLnBrk="1">
              <a:defRPr kumimoji="1">
                <a:solidFill>
                  <a:schemeClr val="tx1"/>
                </a:solidFill>
                <a:latin typeface="굴림" charset="-127"/>
                <a:ea typeface="굴림" charset="-127"/>
              </a:defRPr>
            </a:lvl2pPr>
            <a:lvl3pPr marL="1143000" indent="-228600" latinLnBrk="1">
              <a:defRPr kumimoji="1">
                <a:solidFill>
                  <a:schemeClr val="tx1"/>
                </a:solidFill>
                <a:latin typeface="굴림" charset="-127"/>
                <a:ea typeface="굴림" charset="-127"/>
              </a:defRPr>
            </a:lvl3pPr>
            <a:lvl4pPr marL="1600200" indent="-228600" latinLnBrk="1">
              <a:defRPr kumimoji="1">
                <a:solidFill>
                  <a:schemeClr val="tx1"/>
                </a:solidFill>
                <a:latin typeface="굴림" charset="-127"/>
                <a:ea typeface="굴림" charset="-127"/>
              </a:defRPr>
            </a:lvl4pPr>
            <a:lvl5pPr marL="2057400" indent="-228600" latinLnBrk="1">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fontAlgn="base">
              <a:spcBef>
                <a:spcPct val="0"/>
              </a:spcBef>
              <a:spcAft>
                <a:spcPct val="0"/>
              </a:spcAft>
            </a:pPr>
            <a:fld id="{E6384973-A704-2941-85B0-B199DCD9B1E5}" type="slidenum">
              <a:rPr lang="en-US" altLang="ko-KR" sz="1500" b="1">
                <a:solidFill>
                  <a:srgbClr val="FFFFFF"/>
                </a:solidFill>
                <a:latin typeface="Times New Roman" charset="0"/>
              </a:rPr>
              <a:pPr fontAlgn="base">
                <a:spcBef>
                  <a:spcPct val="0"/>
                </a:spcBef>
                <a:spcAft>
                  <a:spcPct val="0"/>
                </a:spcAft>
              </a:pPr>
              <a:t>‹#›</a:t>
            </a:fld>
            <a:r>
              <a:rPr lang="en-US" altLang="ko-KR" sz="1500" b="1">
                <a:solidFill>
                  <a:srgbClr val="FFFFFF"/>
                </a:solidFill>
                <a:latin typeface="Times New Roman" charset="0"/>
              </a:rPr>
              <a:t>/15</a:t>
            </a:r>
          </a:p>
        </p:txBody>
      </p:sp>
    </p:spTree>
  </p:cSld>
  <p:clrMap bg1="lt1" tx1="dk1" bg2="lt2" tx2="dk2" accent1="accent1" accent2="accent2" accent3="accent3" accent4="accent4" accent5="accent5" accent6="accent6" hlink="hlink" folHlink="folHlink"/>
  <p:sldLayoutIdLst>
    <p:sldLayoutId id="2147485204" r:id="rId1"/>
    <p:sldLayoutId id="2147485205" r:id="rId2"/>
    <p:sldLayoutId id="2147485206" r:id="rId3"/>
    <p:sldLayoutId id="2147485207" r:id="rId4"/>
    <p:sldLayoutId id="2147485208" r:id="rId5"/>
    <p:sldLayoutId id="2147485209" r:id="rId6"/>
    <p:sldLayoutId id="2147485210" r:id="rId7"/>
    <p:sldLayoutId id="2147485211" r:id="rId8"/>
    <p:sldLayoutId id="2147485212" r:id="rId9"/>
    <p:sldLayoutId id="2147485213" r:id="rId10"/>
    <p:sldLayoutId id="2147485214" r:id="rId11"/>
  </p:sldLayoutIdLst>
  <p:txStyles>
    <p:titleStyle>
      <a:lvl1pPr algn="l" rtl="0" fontAlgn="base" latinLnBrk="1">
        <a:lnSpc>
          <a:spcPct val="90000"/>
        </a:lnSpc>
        <a:spcBef>
          <a:spcPct val="0"/>
        </a:spcBef>
        <a:spcAft>
          <a:spcPct val="0"/>
        </a:spcAft>
        <a:defRPr sz="3300" kern="1200">
          <a:solidFill>
            <a:schemeClr val="tx1"/>
          </a:solidFill>
          <a:latin typeface="+mj-lt"/>
          <a:ea typeface="+mj-ea"/>
          <a:cs typeface="+mj-cs"/>
        </a:defRPr>
      </a:lvl1pPr>
      <a:lvl2pPr algn="l" rtl="0" fontAlgn="base" latinLnBrk="1">
        <a:lnSpc>
          <a:spcPct val="90000"/>
        </a:lnSpc>
        <a:spcBef>
          <a:spcPct val="0"/>
        </a:spcBef>
        <a:spcAft>
          <a:spcPct val="0"/>
        </a:spcAft>
        <a:defRPr sz="3300">
          <a:solidFill>
            <a:schemeClr val="tx1"/>
          </a:solidFill>
          <a:latin typeface="Calibri Light" charset="0"/>
          <a:ea typeface="맑은 고딕" charset="-127"/>
        </a:defRPr>
      </a:lvl2pPr>
      <a:lvl3pPr algn="l" rtl="0" fontAlgn="base" latinLnBrk="1">
        <a:lnSpc>
          <a:spcPct val="90000"/>
        </a:lnSpc>
        <a:spcBef>
          <a:spcPct val="0"/>
        </a:spcBef>
        <a:spcAft>
          <a:spcPct val="0"/>
        </a:spcAft>
        <a:defRPr sz="3300">
          <a:solidFill>
            <a:schemeClr val="tx1"/>
          </a:solidFill>
          <a:latin typeface="Calibri Light" charset="0"/>
          <a:ea typeface="맑은 고딕" charset="-127"/>
        </a:defRPr>
      </a:lvl3pPr>
      <a:lvl4pPr algn="l" rtl="0" fontAlgn="base" latinLnBrk="1">
        <a:lnSpc>
          <a:spcPct val="90000"/>
        </a:lnSpc>
        <a:spcBef>
          <a:spcPct val="0"/>
        </a:spcBef>
        <a:spcAft>
          <a:spcPct val="0"/>
        </a:spcAft>
        <a:defRPr sz="3300">
          <a:solidFill>
            <a:schemeClr val="tx1"/>
          </a:solidFill>
          <a:latin typeface="Calibri Light" charset="0"/>
          <a:ea typeface="맑은 고딕" charset="-127"/>
        </a:defRPr>
      </a:lvl4pPr>
      <a:lvl5pPr algn="l" rtl="0" fontAlgn="base" latinLnBrk="1">
        <a:lnSpc>
          <a:spcPct val="90000"/>
        </a:lnSpc>
        <a:spcBef>
          <a:spcPct val="0"/>
        </a:spcBef>
        <a:spcAft>
          <a:spcPct val="0"/>
        </a:spcAft>
        <a:defRPr sz="3300">
          <a:solidFill>
            <a:schemeClr val="tx1"/>
          </a:solidFill>
          <a:latin typeface="Calibri Light" charset="0"/>
          <a:ea typeface="맑은 고딕" charset="-127"/>
        </a:defRPr>
      </a:lvl5pPr>
      <a:lvl6pPr marL="342900" algn="l" rtl="0" fontAlgn="base" latinLnBrk="1">
        <a:lnSpc>
          <a:spcPct val="90000"/>
        </a:lnSpc>
        <a:spcBef>
          <a:spcPct val="0"/>
        </a:spcBef>
        <a:spcAft>
          <a:spcPct val="0"/>
        </a:spcAft>
        <a:defRPr sz="3300">
          <a:solidFill>
            <a:schemeClr val="tx1"/>
          </a:solidFill>
          <a:latin typeface="Calibri Light" charset="0"/>
          <a:ea typeface="맑은 고딕" charset="-127"/>
        </a:defRPr>
      </a:lvl6pPr>
      <a:lvl7pPr marL="685800" algn="l" rtl="0" fontAlgn="base" latinLnBrk="1">
        <a:lnSpc>
          <a:spcPct val="90000"/>
        </a:lnSpc>
        <a:spcBef>
          <a:spcPct val="0"/>
        </a:spcBef>
        <a:spcAft>
          <a:spcPct val="0"/>
        </a:spcAft>
        <a:defRPr sz="3300">
          <a:solidFill>
            <a:schemeClr val="tx1"/>
          </a:solidFill>
          <a:latin typeface="Calibri Light" charset="0"/>
          <a:ea typeface="맑은 고딕" charset="-127"/>
        </a:defRPr>
      </a:lvl7pPr>
      <a:lvl8pPr marL="1028700" algn="l" rtl="0" fontAlgn="base" latinLnBrk="1">
        <a:lnSpc>
          <a:spcPct val="90000"/>
        </a:lnSpc>
        <a:spcBef>
          <a:spcPct val="0"/>
        </a:spcBef>
        <a:spcAft>
          <a:spcPct val="0"/>
        </a:spcAft>
        <a:defRPr sz="3300">
          <a:solidFill>
            <a:schemeClr val="tx1"/>
          </a:solidFill>
          <a:latin typeface="Calibri Light" charset="0"/>
          <a:ea typeface="맑은 고딕" charset="-127"/>
        </a:defRPr>
      </a:lvl8pPr>
      <a:lvl9pPr marL="1371600" algn="l" rtl="0" fontAlgn="base" latinLnBrk="1">
        <a:lnSpc>
          <a:spcPct val="90000"/>
        </a:lnSpc>
        <a:spcBef>
          <a:spcPct val="0"/>
        </a:spcBef>
        <a:spcAft>
          <a:spcPct val="0"/>
        </a:spcAft>
        <a:defRPr sz="3300">
          <a:solidFill>
            <a:schemeClr val="tx1"/>
          </a:solidFill>
          <a:latin typeface="Calibri Light" charset="0"/>
          <a:ea typeface="맑은 고딕" charset="-127"/>
        </a:defRPr>
      </a:lvl9pPr>
    </p:titleStyle>
    <p:bodyStyle>
      <a:lvl1pPr marL="171450" indent="-171450" algn="l" rtl="0" fontAlgn="base" latinLnBrk="1">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rtl="0" fontAlgn="base" latinLnBrk="1">
        <a:lnSpc>
          <a:spcPct val="90000"/>
        </a:lnSpc>
        <a:spcBef>
          <a:spcPts val="375"/>
        </a:spcBef>
        <a:spcAft>
          <a:spcPct val="0"/>
        </a:spcAft>
        <a:buFont typeface="Arial" charset="0"/>
        <a:buChar char="•"/>
        <a:defRPr sz="1800" kern="1200">
          <a:solidFill>
            <a:schemeClr val="tx1"/>
          </a:solidFill>
          <a:latin typeface="+mn-lt"/>
          <a:ea typeface="+mn-ea"/>
          <a:cs typeface="+mn-cs"/>
        </a:defRPr>
      </a:lvl2pPr>
      <a:lvl3pPr marL="857250" indent="-171450" algn="l" rtl="0" fontAlgn="base" latinLnBrk="1">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rtl="0" fontAlgn="base" latinLnBrk="1">
        <a:lnSpc>
          <a:spcPct val="90000"/>
        </a:lnSpc>
        <a:spcBef>
          <a:spcPts val="375"/>
        </a:spcBef>
        <a:spcAft>
          <a:spcPct val="0"/>
        </a:spcAft>
        <a:buFont typeface="Arial" charset="0"/>
        <a:buChar char="•"/>
        <a:defRPr kern="1200">
          <a:solidFill>
            <a:schemeClr val="tx1"/>
          </a:solidFill>
          <a:latin typeface="+mn-lt"/>
          <a:ea typeface="+mn-ea"/>
          <a:cs typeface="+mn-cs"/>
        </a:defRPr>
      </a:lvl4pPr>
      <a:lvl5pPr marL="1543050" indent="-171450" algn="l" rtl="0" fontAlgn="base" latinLnBrk="1">
        <a:lnSpc>
          <a:spcPct val="90000"/>
        </a:lnSpc>
        <a:spcBef>
          <a:spcPts val="375"/>
        </a:spcBef>
        <a:spcAft>
          <a:spcPct val="0"/>
        </a:spcAft>
        <a:buFont typeface="Arial" charset="0"/>
        <a:buChar char="•"/>
        <a:defRPr kern="1200">
          <a:solidFill>
            <a:schemeClr val="tx1"/>
          </a:solidFill>
          <a:latin typeface="+mn-lt"/>
          <a:ea typeface="+mn-ea"/>
          <a:cs typeface="+mn-cs"/>
        </a:defRPr>
      </a:lvl5pPr>
      <a:lvl6pPr marL="1885950" indent="-171450" algn="l" defTabSz="685800" rtl="0" eaLnBrk="1" latinLnBrk="1"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1"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1"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1"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1" hangingPunct="1">
        <a:defRPr sz="1400" kern="1200">
          <a:solidFill>
            <a:schemeClr val="tx1"/>
          </a:solidFill>
          <a:latin typeface="+mn-lt"/>
          <a:ea typeface="+mn-ea"/>
          <a:cs typeface="+mn-cs"/>
        </a:defRPr>
      </a:lvl1pPr>
      <a:lvl2pPr marL="342900" algn="l" defTabSz="685800" rtl="0" eaLnBrk="1" latinLnBrk="1" hangingPunct="1">
        <a:defRPr sz="1400" kern="1200">
          <a:solidFill>
            <a:schemeClr val="tx1"/>
          </a:solidFill>
          <a:latin typeface="+mn-lt"/>
          <a:ea typeface="+mn-ea"/>
          <a:cs typeface="+mn-cs"/>
        </a:defRPr>
      </a:lvl2pPr>
      <a:lvl3pPr marL="685800" algn="l" defTabSz="685800" rtl="0" eaLnBrk="1" latinLnBrk="1" hangingPunct="1">
        <a:defRPr sz="1400" kern="1200">
          <a:solidFill>
            <a:schemeClr val="tx1"/>
          </a:solidFill>
          <a:latin typeface="+mn-lt"/>
          <a:ea typeface="+mn-ea"/>
          <a:cs typeface="+mn-cs"/>
        </a:defRPr>
      </a:lvl3pPr>
      <a:lvl4pPr marL="1028700" algn="l" defTabSz="685800" rtl="0" eaLnBrk="1" latinLnBrk="1" hangingPunct="1">
        <a:defRPr sz="1400" kern="1200">
          <a:solidFill>
            <a:schemeClr val="tx1"/>
          </a:solidFill>
          <a:latin typeface="+mn-lt"/>
          <a:ea typeface="+mn-ea"/>
          <a:cs typeface="+mn-cs"/>
        </a:defRPr>
      </a:lvl4pPr>
      <a:lvl5pPr marL="1371600" algn="l" defTabSz="685800" rtl="0" eaLnBrk="1" latinLnBrk="1" hangingPunct="1">
        <a:defRPr sz="1400" kern="1200">
          <a:solidFill>
            <a:schemeClr val="tx1"/>
          </a:solidFill>
          <a:latin typeface="+mn-lt"/>
          <a:ea typeface="+mn-ea"/>
          <a:cs typeface="+mn-cs"/>
        </a:defRPr>
      </a:lvl5pPr>
      <a:lvl6pPr marL="1714500" algn="l" defTabSz="685800" rtl="0" eaLnBrk="1" latinLnBrk="1" hangingPunct="1">
        <a:defRPr sz="1400" kern="1200">
          <a:solidFill>
            <a:schemeClr val="tx1"/>
          </a:solidFill>
          <a:latin typeface="+mn-lt"/>
          <a:ea typeface="+mn-ea"/>
          <a:cs typeface="+mn-cs"/>
        </a:defRPr>
      </a:lvl6pPr>
      <a:lvl7pPr marL="2057400" algn="l" defTabSz="685800" rtl="0" eaLnBrk="1" latinLnBrk="1" hangingPunct="1">
        <a:defRPr sz="1400" kern="1200">
          <a:solidFill>
            <a:schemeClr val="tx1"/>
          </a:solidFill>
          <a:latin typeface="+mn-lt"/>
          <a:ea typeface="+mn-ea"/>
          <a:cs typeface="+mn-cs"/>
        </a:defRPr>
      </a:lvl7pPr>
      <a:lvl8pPr marL="2400300" algn="l" defTabSz="685800" rtl="0" eaLnBrk="1" latinLnBrk="1" hangingPunct="1">
        <a:defRPr sz="1400" kern="1200">
          <a:solidFill>
            <a:schemeClr val="tx1"/>
          </a:solidFill>
          <a:latin typeface="+mn-lt"/>
          <a:ea typeface="+mn-ea"/>
          <a:cs typeface="+mn-cs"/>
        </a:defRPr>
      </a:lvl8pPr>
      <a:lvl9pPr marL="2743200" algn="l" defTabSz="685800" rtl="0" eaLnBrk="1" latinLnBrk="1"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69757724"/>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Lst>
  <p:transition spd="med"/>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570438017"/>
      </p:ext>
    </p:extLst>
  </p:cSld>
  <p:clrMap bg1="lt1" tx1="dk1" bg2="lt2" tx2="dk2" accent1="accent1" accent2="accent2" accent3="accent3" accent4="accent4" accent5="accent5" accent6="accent6" hlink="hlink" folHlink="folHlink"/>
  <p:sldLayoutIdLst>
    <p:sldLayoutId id="2147484051" r:id="rId1"/>
  </p:sldLayoutIdLst>
  <p:transition spd="med"/>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58452401"/>
      </p:ext>
    </p:extLst>
  </p:cSld>
  <p:clrMap bg1="lt1" tx1="dk1" bg2="lt2" tx2="dk2" accent1="accent1" accent2="accent2" accent3="accent3" accent4="accent4" accent5="accent5" accent6="accent6" hlink="hlink" folHlink="folHlink"/>
  <p:sldLayoutIdLst>
    <p:sldLayoutId id="2147484053" r:id="rId1"/>
  </p:sldLayoutIdLst>
  <p:transition spd="med"/>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783296599"/>
      </p:ext>
    </p:extLst>
  </p:cSld>
  <p:clrMap bg1="lt1" tx1="dk1" bg2="lt2" tx2="dk2" accent1="accent1" accent2="accent2" accent3="accent3" accent4="accent4" accent5="accent5" accent6="accent6" hlink="hlink" folHlink="folHlink"/>
  <p:sldLayoutIdLst>
    <p:sldLayoutId id="2147484127" r:id="rId1"/>
  </p:sldLayoutIdLst>
  <p:transition spd="med"/>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206596783"/>
      </p:ext>
    </p:extLst>
  </p:cSld>
  <p:clrMap bg1="lt1" tx1="dk1" bg2="lt2" tx2="dk2" accent1="accent1" accent2="accent2" accent3="accent3" accent4="accent4" accent5="accent5" accent6="accent6" hlink="hlink" folHlink="folHlink"/>
  <p:sldLayoutIdLst>
    <p:sldLayoutId id="2147484129" r:id="rId1"/>
  </p:sldLayoutIdLst>
  <p:transition spd="med"/>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3629381"/>
      </p:ext>
    </p:extLst>
  </p:cSld>
  <p:clrMap bg1="lt1" tx1="dk1" bg2="lt2" tx2="dk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Lst>
  <p:transition spd="med"/>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142581855"/>
      </p:ext>
    </p:extLst>
  </p:cSld>
  <p:clrMap bg1="lt1" tx1="dk1" bg2="lt2" tx2="dk2" accent1="accent1" accent2="accent2" accent3="accent3" accent4="accent4" accent5="accent5" accent6="accent6" hlink="hlink" folHlink="folHlink"/>
  <p:sldLayoutIdLst>
    <p:sldLayoutId id="2147484192" r:id="rId1"/>
    <p:sldLayoutId id="2147484193" r:id="rId2"/>
    <p:sldLayoutId id="2147484194" r:id="rId3"/>
    <p:sldLayoutId id="2147484195" r:id="rId4"/>
    <p:sldLayoutId id="2147484196" r:id="rId5"/>
    <p:sldLayoutId id="2147484197" r:id="rId6"/>
    <p:sldLayoutId id="2147484198" r:id="rId7"/>
    <p:sldLayoutId id="2147484199" r:id="rId8"/>
    <p:sldLayoutId id="2147484200" r:id="rId9"/>
    <p:sldLayoutId id="2147484201" r:id="rId10"/>
    <p:sldLayoutId id="2147484202" r:id="rId11"/>
  </p:sldLayoutIdLst>
  <p:transition spd="med"/>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33.png"/><Relationship Id="rId1" Type="http://schemas.openxmlformats.org/officeDocument/2006/relationships/slideLayout" Target="../slideLayouts/slideLayout131.xml"/><Relationship Id="rId6" Type="http://schemas.openxmlformats.org/officeDocument/2006/relationships/slide" Target="slide1.xml"/><Relationship Id="rId5" Type="http://schemas.openxmlformats.org/officeDocument/2006/relationships/slide" Target="slide3.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35.png"/><Relationship Id="rId1" Type="http://schemas.openxmlformats.org/officeDocument/2006/relationships/slideLayout" Target="../slideLayouts/slideLayout131.xml"/><Relationship Id="rId6" Type="http://schemas.openxmlformats.org/officeDocument/2006/relationships/slide" Target="slide1.xml"/><Relationship Id="rId5" Type="http://schemas.openxmlformats.org/officeDocument/2006/relationships/slide" Target="slide3.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36.png"/><Relationship Id="rId1" Type="http://schemas.openxmlformats.org/officeDocument/2006/relationships/slideLayout" Target="../slideLayouts/slideLayout131.xml"/><Relationship Id="rId6" Type="http://schemas.openxmlformats.org/officeDocument/2006/relationships/slide" Target="slide1.xml"/><Relationship Id="rId5" Type="http://schemas.openxmlformats.org/officeDocument/2006/relationships/slide" Target="slide3.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37.png"/><Relationship Id="rId1" Type="http://schemas.openxmlformats.org/officeDocument/2006/relationships/slideLayout" Target="../slideLayouts/slideLayout131.xml"/><Relationship Id="rId6" Type="http://schemas.openxmlformats.org/officeDocument/2006/relationships/slide" Target="slide1.xml"/><Relationship Id="rId5" Type="http://schemas.openxmlformats.org/officeDocument/2006/relationships/slide" Target="slide3.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38.png"/><Relationship Id="rId1" Type="http://schemas.openxmlformats.org/officeDocument/2006/relationships/slideLayout" Target="../slideLayouts/slideLayout131.xml"/><Relationship Id="rId6" Type="http://schemas.openxmlformats.org/officeDocument/2006/relationships/slide" Target="slide1.xml"/><Relationship Id="rId5" Type="http://schemas.openxmlformats.org/officeDocument/2006/relationships/slide" Target="slide3.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39.png"/><Relationship Id="rId1" Type="http://schemas.openxmlformats.org/officeDocument/2006/relationships/slideLayout" Target="../slideLayouts/slideLayout131.xml"/><Relationship Id="rId6" Type="http://schemas.openxmlformats.org/officeDocument/2006/relationships/slide" Target="slide1.xml"/><Relationship Id="rId5" Type="http://schemas.openxmlformats.org/officeDocument/2006/relationships/slide" Target="slide3.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3.xml"/></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8.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8.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3.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slide" Target="slide1.xml"/><Relationship Id="rId2" Type="http://schemas.openxmlformats.org/officeDocument/2006/relationships/image" Target="../media/image42.png"/><Relationship Id="rId1" Type="http://schemas.openxmlformats.org/officeDocument/2006/relationships/slideLayout" Target="../slideLayouts/slideLayout153.xml"/><Relationship Id="rId6" Type="http://schemas.openxmlformats.org/officeDocument/2006/relationships/slide" Target="slide3.xml"/><Relationship Id="rId5" Type="http://schemas.openxmlformats.org/officeDocument/2006/relationships/image" Target="../media/image34.png"/><Relationship Id="rId4" Type="http://schemas.openxmlformats.org/officeDocument/2006/relationships/slide" Target="slide5.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slide" Target="slide1.xml"/><Relationship Id="rId2" Type="http://schemas.openxmlformats.org/officeDocument/2006/relationships/image" Target="../media/image42.png"/><Relationship Id="rId1" Type="http://schemas.openxmlformats.org/officeDocument/2006/relationships/slideLayout" Target="../slideLayouts/slideLayout153.xml"/><Relationship Id="rId6" Type="http://schemas.openxmlformats.org/officeDocument/2006/relationships/slide" Target="slide3.xml"/><Relationship Id="rId5" Type="http://schemas.openxmlformats.org/officeDocument/2006/relationships/image" Target="../media/image34.png"/><Relationship Id="rId4" Type="http://schemas.openxmlformats.org/officeDocument/2006/relationships/slide" Target="slide5.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slide" Target="slide1.xml"/><Relationship Id="rId2" Type="http://schemas.openxmlformats.org/officeDocument/2006/relationships/image" Target="../media/image42.png"/><Relationship Id="rId1" Type="http://schemas.openxmlformats.org/officeDocument/2006/relationships/slideLayout" Target="../slideLayouts/slideLayout153.xml"/><Relationship Id="rId6" Type="http://schemas.openxmlformats.org/officeDocument/2006/relationships/slide" Target="slide3.xml"/><Relationship Id="rId5" Type="http://schemas.openxmlformats.org/officeDocument/2006/relationships/image" Target="../media/image34.png"/><Relationship Id="rId4" Type="http://schemas.openxmlformats.org/officeDocument/2006/relationships/slide" Target="slide5.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slide" Target="slide1.xml"/><Relationship Id="rId2" Type="http://schemas.openxmlformats.org/officeDocument/2006/relationships/image" Target="../media/image42.png"/><Relationship Id="rId1" Type="http://schemas.openxmlformats.org/officeDocument/2006/relationships/slideLayout" Target="../slideLayouts/slideLayout153.xml"/><Relationship Id="rId6" Type="http://schemas.openxmlformats.org/officeDocument/2006/relationships/slide" Target="slide3.xml"/><Relationship Id="rId5" Type="http://schemas.openxmlformats.org/officeDocument/2006/relationships/image" Target="../media/image34.png"/><Relationship Id="rId4" Type="http://schemas.openxmlformats.org/officeDocument/2006/relationships/slide" Target="slide5.xml"/></Relationships>
</file>

<file path=ppt/slides/_rels/slide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slide" Target="slide1.xml"/><Relationship Id="rId2" Type="http://schemas.openxmlformats.org/officeDocument/2006/relationships/image" Target="../media/image42.png"/><Relationship Id="rId1" Type="http://schemas.openxmlformats.org/officeDocument/2006/relationships/slideLayout" Target="../slideLayouts/slideLayout153.xml"/><Relationship Id="rId6" Type="http://schemas.openxmlformats.org/officeDocument/2006/relationships/slide" Target="slide3.xml"/><Relationship Id="rId5" Type="http://schemas.openxmlformats.org/officeDocument/2006/relationships/image" Target="../media/image34.png"/><Relationship Id="rId4" Type="http://schemas.openxmlformats.org/officeDocument/2006/relationships/slide" Target="slide5.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slide" Target="slide1.xml"/><Relationship Id="rId2" Type="http://schemas.openxmlformats.org/officeDocument/2006/relationships/image" Target="../media/image42.png"/><Relationship Id="rId1" Type="http://schemas.openxmlformats.org/officeDocument/2006/relationships/slideLayout" Target="../slideLayouts/slideLayout153.xml"/><Relationship Id="rId6" Type="http://schemas.openxmlformats.org/officeDocument/2006/relationships/slide" Target="slide3.xml"/><Relationship Id="rId5" Type="http://schemas.openxmlformats.org/officeDocument/2006/relationships/image" Target="../media/image34.png"/><Relationship Id="rId4" Type="http://schemas.openxmlformats.org/officeDocument/2006/relationships/slide" Target="slide5.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slide" Target="slide1.xml"/><Relationship Id="rId2" Type="http://schemas.openxmlformats.org/officeDocument/2006/relationships/image" Target="../media/image42.png"/><Relationship Id="rId1" Type="http://schemas.openxmlformats.org/officeDocument/2006/relationships/slideLayout" Target="../slideLayouts/slideLayout153.xml"/><Relationship Id="rId6" Type="http://schemas.openxmlformats.org/officeDocument/2006/relationships/slide" Target="slide3.xml"/><Relationship Id="rId5" Type="http://schemas.openxmlformats.org/officeDocument/2006/relationships/image" Target="../media/image34.png"/><Relationship Id="rId4" Type="http://schemas.openxmlformats.org/officeDocument/2006/relationships/slide" Target="slide5.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slide" Target="slide1.xml"/><Relationship Id="rId2" Type="http://schemas.openxmlformats.org/officeDocument/2006/relationships/image" Target="../media/image42.png"/><Relationship Id="rId1" Type="http://schemas.openxmlformats.org/officeDocument/2006/relationships/slideLayout" Target="../slideLayouts/slideLayout153.xml"/><Relationship Id="rId6" Type="http://schemas.openxmlformats.org/officeDocument/2006/relationships/slide" Target="slide3.xml"/><Relationship Id="rId5" Type="http://schemas.openxmlformats.org/officeDocument/2006/relationships/image" Target="../media/image34.png"/><Relationship Id="rId4" Type="http://schemas.openxmlformats.org/officeDocument/2006/relationships/slide" Target="slide5.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slide" Target="slide1.xml"/><Relationship Id="rId2" Type="http://schemas.openxmlformats.org/officeDocument/2006/relationships/image" Target="../media/image42.png"/><Relationship Id="rId1" Type="http://schemas.openxmlformats.org/officeDocument/2006/relationships/slideLayout" Target="../slideLayouts/slideLayout153.xml"/><Relationship Id="rId6" Type="http://schemas.openxmlformats.org/officeDocument/2006/relationships/slide" Target="slide3.xml"/><Relationship Id="rId5" Type="http://schemas.openxmlformats.org/officeDocument/2006/relationships/image" Target="../media/image34.png"/><Relationship Id="rId4" Type="http://schemas.openxmlformats.org/officeDocument/2006/relationships/slide" Target="slide5.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slide" Target="slide1.xml"/><Relationship Id="rId2" Type="http://schemas.openxmlformats.org/officeDocument/2006/relationships/image" Target="../media/image42.png"/><Relationship Id="rId1" Type="http://schemas.openxmlformats.org/officeDocument/2006/relationships/slideLayout" Target="../slideLayouts/slideLayout153.xml"/><Relationship Id="rId6" Type="http://schemas.openxmlformats.org/officeDocument/2006/relationships/slide" Target="slide3.xml"/><Relationship Id="rId5" Type="http://schemas.openxmlformats.org/officeDocument/2006/relationships/image" Target="../media/image34.png"/><Relationship Id="rId4" Type="http://schemas.openxmlformats.org/officeDocument/2006/relationships/slide" Target="slide5.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slide" Target="slide1.xml"/><Relationship Id="rId2" Type="http://schemas.openxmlformats.org/officeDocument/2006/relationships/image" Target="../media/image42.png"/><Relationship Id="rId1" Type="http://schemas.openxmlformats.org/officeDocument/2006/relationships/slideLayout" Target="../slideLayouts/slideLayout153.xml"/><Relationship Id="rId6" Type="http://schemas.openxmlformats.org/officeDocument/2006/relationships/slide" Target="slide3.xml"/><Relationship Id="rId5" Type="http://schemas.openxmlformats.org/officeDocument/2006/relationships/image" Target="../media/image34.png"/><Relationship Id="rId4" Type="http://schemas.openxmlformats.org/officeDocument/2006/relationships/slide" Target="slide5.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slide" Target="slide1.xml"/><Relationship Id="rId2" Type="http://schemas.openxmlformats.org/officeDocument/2006/relationships/image" Target="../media/image42.png"/><Relationship Id="rId1" Type="http://schemas.openxmlformats.org/officeDocument/2006/relationships/slideLayout" Target="../slideLayouts/slideLayout153.xml"/><Relationship Id="rId6" Type="http://schemas.openxmlformats.org/officeDocument/2006/relationships/slide" Target="slide3.xml"/><Relationship Id="rId5" Type="http://schemas.openxmlformats.org/officeDocument/2006/relationships/image" Target="../media/image34.png"/><Relationship Id="rId4" Type="http://schemas.openxmlformats.org/officeDocument/2006/relationships/slide" Target="slide5.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3.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93.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1.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1.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1.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1.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1.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1.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57.png"/><Relationship Id="rId7" Type="http://schemas.openxmlformats.org/officeDocument/2006/relationships/slide" Target="slide4.xml"/><Relationship Id="rId2" Type="http://schemas.openxmlformats.org/officeDocument/2006/relationships/image" Target="../media/image56.png"/><Relationship Id="rId1" Type="http://schemas.openxmlformats.org/officeDocument/2006/relationships/slideLayout" Target="../slideLayouts/slideLayout164.xml"/><Relationship Id="rId6" Type="http://schemas.openxmlformats.org/officeDocument/2006/relationships/slide" Target="slide7.xml"/><Relationship Id="rId5" Type="http://schemas.openxmlformats.org/officeDocument/2006/relationships/image" Target="../media/image34.png"/><Relationship Id="rId4" Type="http://schemas.openxmlformats.org/officeDocument/2006/relationships/slide" Target="slide10.xml"/><Relationship Id="rId9" Type="http://schemas.openxmlformats.org/officeDocument/2006/relationships/slide" Target="slide13.xml"/></Relationships>
</file>

<file path=ppt/slides/_rels/slide49.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58.png"/><Relationship Id="rId7" Type="http://schemas.openxmlformats.org/officeDocument/2006/relationships/slide" Target="slide4.xml"/><Relationship Id="rId2" Type="http://schemas.openxmlformats.org/officeDocument/2006/relationships/image" Target="../media/image56.png"/><Relationship Id="rId1" Type="http://schemas.openxmlformats.org/officeDocument/2006/relationships/slideLayout" Target="../slideLayouts/slideLayout164.xml"/><Relationship Id="rId6" Type="http://schemas.openxmlformats.org/officeDocument/2006/relationships/slide" Target="slide7.xml"/><Relationship Id="rId5" Type="http://schemas.openxmlformats.org/officeDocument/2006/relationships/image" Target="../media/image34.png"/><Relationship Id="rId4" Type="http://schemas.openxmlformats.org/officeDocument/2006/relationships/slide" Target="slide10.xml"/><Relationship Id="rId9" Type="http://schemas.openxmlformats.org/officeDocument/2006/relationships/slide" Target="slide13.xml"/></Relationships>
</file>

<file path=ppt/slides/_rels/slide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59.png"/><Relationship Id="rId7" Type="http://schemas.openxmlformats.org/officeDocument/2006/relationships/slide" Target="slide4.xml"/><Relationship Id="rId2" Type="http://schemas.openxmlformats.org/officeDocument/2006/relationships/image" Target="../media/image56.png"/><Relationship Id="rId1" Type="http://schemas.openxmlformats.org/officeDocument/2006/relationships/slideLayout" Target="../slideLayouts/slideLayout164.xml"/><Relationship Id="rId6" Type="http://schemas.openxmlformats.org/officeDocument/2006/relationships/slide" Target="slide7.xml"/><Relationship Id="rId5" Type="http://schemas.openxmlformats.org/officeDocument/2006/relationships/image" Target="../media/image34.png"/><Relationship Id="rId4" Type="http://schemas.openxmlformats.org/officeDocument/2006/relationships/slide" Target="slide10.xml"/><Relationship Id="rId9" Type="http://schemas.openxmlformats.org/officeDocument/2006/relationships/slide" Target="slide13.xml"/></Relationships>
</file>

<file path=ppt/slides/_rels/slide51.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60.png"/><Relationship Id="rId7" Type="http://schemas.openxmlformats.org/officeDocument/2006/relationships/slide" Target="slide4.xml"/><Relationship Id="rId2" Type="http://schemas.openxmlformats.org/officeDocument/2006/relationships/image" Target="../media/image56.png"/><Relationship Id="rId1" Type="http://schemas.openxmlformats.org/officeDocument/2006/relationships/slideLayout" Target="../slideLayouts/slideLayout164.xml"/><Relationship Id="rId6" Type="http://schemas.openxmlformats.org/officeDocument/2006/relationships/slide" Target="slide7.xml"/><Relationship Id="rId5" Type="http://schemas.openxmlformats.org/officeDocument/2006/relationships/image" Target="../media/image34.png"/><Relationship Id="rId4" Type="http://schemas.openxmlformats.org/officeDocument/2006/relationships/slide" Target="slide10.xml"/><Relationship Id="rId9" Type="http://schemas.openxmlformats.org/officeDocument/2006/relationships/slide" Target="slide13.xml"/></Relationships>
</file>

<file path=ppt/slides/_rels/slide52.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61.png"/><Relationship Id="rId7" Type="http://schemas.openxmlformats.org/officeDocument/2006/relationships/slide" Target="slide4.xml"/><Relationship Id="rId2" Type="http://schemas.openxmlformats.org/officeDocument/2006/relationships/image" Target="../media/image56.png"/><Relationship Id="rId1" Type="http://schemas.openxmlformats.org/officeDocument/2006/relationships/slideLayout" Target="../slideLayouts/slideLayout164.xml"/><Relationship Id="rId6" Type="http://schemas.openxmlformats.org/officeDocument/2006/relationships/slide" Target="slide7.xml"/><Relationship Id="rId5" Type="http://schemas.openxmlformats.org/officeDocument/2006/relationships/image" Target="../media/image34.png"/><Relationship Id="rId4" Type="http://schemas.openxmlformats.org/officeDocument/2006/relationships/slide" Target="slide10.xml"/><Relationship Id="rId9" Type="http://schemas.openxmlformats.org/officeDocument/2006/relationships/slide" Target="slide13.xml"/></Relationships>
</file>

<file path=ppt/slides/_rels/slide53.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59.png"/><Relationship Id="rId7" Type="http://schemas.openxmlformats.org/officeDocument/2006/relationships/slide" Target="slide4.xml"/><Relationship Id="rId2" Type="http://schemas.openxmlformats.org/officeDocument/2006/relationships/image" Target="../media/image56.png"/><Relationship Id="rId1" Type="http://schemas.openxmlformats.org/officeDocument/2006/relationships/slideLayout" Target="../slideLayouts/slideLayout164.xml"/><Relationship Id="rId6" Type="http://schemas.openxmlformats.org/officeDocument/2006/relationships/slide" Target="slide7.xml"/><Relationship Id="rId5" Type="http://schemas.openxmlformats.org/officeDocument/2006/relationships/image" Target="../media/image34.png"/><Relationship Id="rId4" Type="http://schemas.openxmlformats.org/officeDocument/2006/relationships/slide" Target="slide10.xml"/><Relationship Id="rId9" Type="http://schemas.openxmlformats.org/officeDocument/2006/relationships/slide" Target="slide13.xml"/></Relationships>
</file>

<file path=ppt/slides/_rels/slide54.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62.png"/><Relationship Id="rId7" Type="http://schemas.openxmlformats.org/officeDocument/2006/relationships/slide" Target="slide4.xml"/><Relationship Id="rId2" Type="http://schemas.openxmlformats.org/officeDocument/2006/relationships/image" Target="../media/image56.png"/><Relationship Id="rId1" Type="http://schemas.openxmlformats.org/officeDocument/2006/relationships/slideLayout" Target="../slideLayouts/slideLayout164.xml"/><Relationship Id="rId6" Type="http://schemas.openxmlformats.org/officeDocument/2006/relationships/slide" Target="slide7.xml"/><Relationship Id="rId5" Type="http://schemas.openxmlformats.org/officeDocument/2006/relationships/image" Target="../media/image34.png"/><Relationship Id="rId4" Type="http://schemas.openxmlformats.org/officeDocument/2006/relationships/slide" Target="slide10.xml"/><Relationship Id="rId9" Type="http://schemas.openxmlformats.org/officeDocument/2006/relationships/slide" Target="slide13.xml"/></Relationships>
</file>

<file path=ppt/slides/_rels/slide55.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63.png"/><Relationship Id="rId7" Type="http://schemas.openxmlformats.org/officeDocument/2006/relationships/slide" Target="slide4.xml"/><Relationship Id="rId2" Type="http://schemas.openxmlformats.org/officeDocument/2006/relationships/image" Target="../media/image56.png"/><Relationship Id="rId1" Type="http://schemas.openxmlformats.org/officeDocument/2006/relationships/slideLayout" Target="../slideLayouts/slideLayout164.xml"/><Relationship Id="rId6" Type="http://schemas.openxmlformats.org/officeDocument/2006/relationships/slide" Target="slide7.xml"/><Relationship Id="rId5" Type="http://schemas.openxmlformats.org/officeDocument/2006/relationships/image" Target="../media/image34.png"/><Relationship Id="rId4" Type="http://schemas.openxmlformats.org/officeDocument/2006/relationships/slide" Target="slide10.xml"/><Relationship Id="rId9" Type="http://schemas.openxmlformats.org/officeDocument/2006/relationships/slide" Target="slide13.xml"/></Relationships>
</file>

<file path=ppt/slides/_rels/slide56.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59.png"/><Relationship Id="rId7" Type="http://schemas.openxmlformats.org/officeDocument/2006/relationships/slide" Target="slide4.xml"/><Relationship Id="rId2" Type="http://schemas.openxmlformats.org/officeDocument/2006/relationships/image" Target="../media/image56.png"/><Relationship Id="rId1" Type="http://schemas.openxmlformats.org/officeDocument/2006/relationships/slideLayout" Target="../slideLayouts/slideLayout164.xml"/><Relationship Id="rId6" Type="http://schemas.openxmlformats.org/officeDocument/2006/relationships/slide" Target="slide7.xml"/><Relationship Id="rId5" Type="http://schemas.openxmlformats.org/officeDocument/2006/relationships/image" Target="../media/image34.png"/><Relationship Id="rId4" Type="http://schemas.openxmlformats.org/officeDocument/2006/relationships/slide" Target="slide10.xml"/><Relationship Id="rId9" Type="http://schemas.openxmlformats.org/officeDocument/2006/relationships/slide" Target="slide13.xml"/></Relationships>
</file>

<file path=ppt/slides/_rels/slide57.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64.png"/><Relationship Id="rId7" Type="http://schemas.openxmlformats.org/officeDocument/2006/relationships/slide" Target="slide4.xml"/><Relationship Id="rId2" Type="http://schemas.openxmlformats.org/officeDocument/2006/relationships/image" Target="../media/image56.png"/><Relationship Id="rId1" Type="http://schemas.openxmlformats.org/officeDocument/2006/relationships/slideLayout" Target="../slideLayouts/slideLayout164.xml"/><Relationship Id="rId6" Type="http://schemas.openxmlformats.org/officeDocument/2006/relationships/slide" Target="slide7.xml"/><Relationship Id="rId5" Type="http://schemas.openxmlformats.org/officeDocument/2006/relationships/image" Target="../media/image34.png"/><Relationship Id="rId4" Type="http://schemas.openxmlformats.org/officeDocument/2006/relationships/slide" Target="slide10.xml"/><Relationship Id="rId9" Type="http://schemas.openxmlformats.org/officeDocument/2006/relationships/slide" Target="slide13.xml"/></Relationships>
</file>

<file path=ppt/slides/_rels/slide58.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65.png"/><Relationship Id="rId7" Type="http://schemas.openxmlformats.org/officeDocument/2006/relationships/slide" Target="slide4.xml"/><Relationship Id="rId2" Type="http://schemas.openxmlformats.org/officeDocument/2006/relationships/image" Target="../media/image56.png"/><Relationship Id="rId1" Type="http://schemas.openxmlformats.org/officeDocument/2006/relationships/slideLayout" Target="../slideLayouts/slideLayout164.xml"/><Relationship Id="rId6" Type="http://schemas.openxmlformats.org/officeDocument/2006/relationships/slide" Target="slide7.xml"/><Relationship Id="rId5" Type="http://schemas.openxmlformats.org/officeDocument/2006/relationships/image" Target="../media/image34.png"/><Relationship Id="rId4" Type="http://schemas.openxmlformats.org/officeDocument/2006/relationships/slide" Target="slide10.xml"/><Relationship Id="rId9" Type="http://schemas.openxmlformats.org/officeDocument/2006/relationships/slide" Target="slide13.xml"/></Relationships>
</file>

<file path=ppt/slides/_rels/slide59.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59.png"/><Relationship Id="rId7" Type="http://schemas.openxmlformats.org/officeDocument/2006/relationships/slide" Target="slide4.xml"/><Relationship Id="rId2" Type="http://schemas.openxmlformats.org/officeDocument/2006/relationships/image" Target="../media/image56.png"/><Relationship Id="rId1" Type="http://schemas.openxmlformats.org/officeDocument/2006/relationships/slideLayout" Target="../slideLayouts/slideLayout164.xml"/><Relationship Id="rId6" Type="http://schemas.openxmlformats.org/officeDocument/2006/relationships/slide" Target="slide7.xml"/><Relationship Id="rId5" Type="http://schemas.openxmlformats.org/officeDocument/2006/relationships/image" Target="../media/image34.png"/><Relationship Id="rId4" Type="http://schemas.openxmlformats.org/officeDocument/2006/relationships/slide" Target="slide10.xml"/><Relationship Id="rId9" Type="http://schemas.openxmlformats.org/officeDocument/2006/relationships/slide" Target="slide13.xml"/></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66.png"/><Relationship Id="rId7" Type="http://schemas.openxmlformats.org/officeDocument/2006/relationships/slide" Target="slide4.xml"/><Relationship Id="rId2" Type="http://schemas.openxmlformats.org/officeDocument/2006/relationships/image" Target="../media/image56.png"/><Relationship Id="rId1" Type="http://schemas.openxmlformats.org/officeDocument/2006/relationships/slideLayout" Target="../slideLayouts/slideLayout164.xml"/><Relationship Id="rId6" Type="http://schemas.openxmlformats.org/officeDocument/2006/relationships/slide" Target="slide7.xml"/><Relationship Id="rId5" Type="http://schemas.openxmlformats.org/officeDocument/2006/relationships/image" Target="../media/image34.png"/><Relationship Id="rId4" Type="http://schemas.openxmlformats.org/officeDocument/2006/relationships/slide" Target="slide10.xml"/><Relationship Id="rId9" Type="http://schemas.openxmlformats.org/officeDocument/2006/relationships/slide" Target="slide13.xml"/></Relationships>
</file>

<file path=ppt/slides/_rels/slide61.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67.png"/><Relationship Id="rId7" Type="http://schemas.openxmlformats.org/officeDocument/2006/relationships/slide" Target="slide4.xml"/><Relationship Id="rId2" Type="http://schemas.openxmlformats.org/officeDocument/2006/relationships/image" Target="../media/image56.png"/><Relationship Id="rId1" Type="http://schemas.openxmlformats.org/officeDocument/2006/relationships/slideLayout" Target="../slideLayouts/slideLayout164.xml"/><Relationship Id="rId6" Type="http://schemas.openxmlformats.org/officeDocument/2006/relationships/slide" Target="slide7.xml"/><Relationship Id="rId5" Type="http://schemas.openxmlformats.org/officeDocument/2006/relationships/image" Target="../media/image34.png"/><Relationship Id="rId4" Type="http://schemas.openxmlformats.org/officeDocument/2006/relationships/slide" Target="slide10.xml"/><Relationship Id="rId9" Type="http://schemas.openxmlformats.org/officeDocument/2006/relationships/slide" Target="slide13.xml"/></Relationships>
</file>

<file path=ppt/slides/_rels/slide62.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59.png"/><Relationship Id="rId7" Type="http://schemas.openxmlformats.org/officeDocument/2006/relationships/slide" Target="slide4.xml"/><Relationship Id="rId2" Type="http://schemas.openxmlformats.org/officeDocument/2006/relationships/image" Target="../media/image56.png"/><Relationship Id="rId1" Type="http://schemas.openxmlformats.org/officeDocument/2006/relationships/slideLayout" Target="../slideLayouts/slideLayout164.xml"/><Relationship Id="rId6" Type="http://schemas.openxmlformats.org/officeDocument/2006/relationships/slide" Target="slide7.xml"/><Relationship Id="rId5" Type="http://schemas.openxmlformats.org/officeDocument/2006/relationships/image" Target="../media/image34.png"/><Relationship Id="rId4" Type="http://schemas.openxmlformats.org/officeDocument/2006/relationships/slide" Target="slide10.xml"/><Relationship Id="rId9" Type="http://schemas.openxmlformats.org/officeDocument/2006/relationships/slide" Target="slide13.xml"/></Relationships>
</file>

<file path=ppt/slides/_rels/slide63.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slide" Target="slide7.xml"/><Relationship Id="rId7" Type="http://schemas.openxmlformats.org/officeDocument/2006/relationships/slide" Target="slide3.xml"/><Relationship Id="rId2" Type="http://schemas.openxmlformats.org/officeDocument/2006/relationships/image" Target="../media/image55.jpeg"/><Relationship Id="rId1" Type="http://schemas.openxmlformats.org/officeDocument/2006/relationships/slideLayout" Target="../slideLayouts/slideLayout120.xml"/><Relationship Id="rId6" Type="http://schemas.openxmlformats.org/officeDocument/2006/relationships/slide" Target="slide4.xml"/><Relationship Id="rId5" Type="http://schemas.openxmlformats.org/officeDocument/2006/relationships/slide" Target="slide10.xml"/><Relationship Id="rId4" Type="http://schemas.openxmlformats.org/officeDocument/2006/relationships/image" Target="../media/image34.png"/></Relationships>
</file>

<file path=ppt/slides/_rels/slide6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03.xml"/></Relationships>
</file>

<file path=ppt/slides/_rels/slide6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4.xml"/></Relationships>
</file>

<file path=ppt/slides/_rels/slide6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9.png"/><Relationship Id="rId1" Type="http://schemas.openxmlformats.org/officeDocument/2006/relationships/slideLayout" Target="../slideLayouts/slideLayout142.xml"/><Relationship Id="rId5" Type="http://schemas.openxmlformats.org/officeDocument/2006/relationships/slide" Target="slide1.xml"/><Relationship Id="rId4" Type="http://schemas.openxmlformats.org/officeDocument/2006/relationships/image" Target="../media/image70.png"/></Relationships>
</file>

<file path=ppt/slides/_rels/slide6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1.png"/><Relationship Id="rId1" Type="http://schemas.openxmlformats.org/officeDocument/2006/relationships/slideLayout" Target="../slideLayouts/slideLayout142.xml"/><Relationship Id="rId5" Type="http://schemas.openxmlformats.org/officeDocument/2006/relationships/slide" Target="slide1.xml"/><Relationship Id="rId4" Type="http://schemas.openxmlformats.org/officeDocument/2006/relationships/image" Target="../media/image70.png"/></Relationships>
</file>

<file path=ppt/slides/_rels/slide6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2.png"/><Relationship Id="rId1" Type="http://schemas.openxmlformats.org/officeDocument/2006/relationships/slideLayout" Target="../slideLayouts/slideLayout142.xml"/><Relationship Id="rId5" Type="http://schemas.openxmlformats.org/officeDocument/2006/relationships/slide" Target="slide1.xml"/><Relationship Id="rId4" Type="http://schemas.openxmlformats.org/officeDocument/2006/relationships/image" Target="../media/image70.png"/></Relationships>
</file>

<file path=ppt/slides/_rels/slide6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3.png"/><Relationship Id="rId1" Type="http://schemas.openxmlformats.org/officeDocument/2006/relationships/slideLayout" Target="../slideLayouts/slideLayout142.xml"/><Relationship Id="rId5" Type="http://schemas.openxmlformats.org/officeDocument/2006/relationships/slide" Target="slide1.xml"/><Relationship Id="rId4" Type="http://schemas.openxmlformats.org/officeDocument/2006/relationships/image" Target="../media/image70.png"/></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87.xml"/></Relationships>
</file>

<file path=ppt/slides/_rels/slide7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2.xml"/></Relationships>
</file>

<file path=ppt/slides/_rels/slide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그룹 3"/>
          <p:cNvGrpSpPr/>
          <p:nvPr/>
        </p:nvGrpSpPr>
        <p:grpSpPr>
          <a:xfrm>
            <a:off x="-1392" y="0"/>
            <a:ext cx="9145392" cy="5143500"/>
            <a:chOff x="-1392" y="0"/>
            <a:chExt cx="9145392" cy="6858000"/>
          </a:xfrm>
        </p:grpSpPr>
        <p:sp>
          <p:nvSpPr>
            <p:cNvPr id="6" name="직사각형 5"/>
            <p:cNvSpPr/>
            <p:nvPr/>
          </p:nvSpPr>
          <p:spPr>
            <a:xfrm>
              <a:off x="1043608" y="1919804"/>
              <a:ext cx="7524836" cy="31683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1500" dirty="0">
                  <a:solidFill>
                    <a:srgbClr val="FFFF00"/>
                  </a:solidFill>
                  <a:latin typeface="HY울릉도B" panose="02030600000101010101" pitchFamily="18" charset="-127"/>
                  <a:ea typeface="HY울릉도B" panose="02030600000101010101" pitchFamily="18" charset="-127"/>
                </a:rPr>
                <a:t>주 일 예 배</a:t>
              </a:r>
            </a:p>
          </p:txBody>
        </p:sp>
        <p:sp>
          <p:nvSpPr>
            <p:cNvPr id="7" name="직사각형 6"/>
            <p:cNvSpPr/>
            <p:nvPr/>
          </p:nvSpPr>
          <p:spPr>
            <a:xfrm>
              <a:off x="955383" y="728700"/>
              <a:ext cx="7344816" cy="1332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4000" b="1" dirty="0">
                  <a:solidFill>
                    <a:srgbClr val="FFFF00"/>
                  </a:solidFill>
                  <a:latin typeface="HY울릉도B" panose="02030600000101010101" pitchFamily="18" charset="-127"/>
                  <a:ea typeface="HY울릉도B" panose="02030600000101010101" pitchFamily="18" charset="-127"/>
                </a:rPr>
                <a:t>신령과 진정으로 드리는</a:t>
              </a:r>
            </a:p>
          </p:txBody>
        </p:sp>
        <p:pic>
          <p:nvPicPr>
            <p:cNvPr id="1026" name="Picture 2" descr="http://cfile253.uf.daum.net/image/2414E34555320DAB20ED4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92" y="0"/>
              <a:ext cx="9145392"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직사각형 2"/>
            <p:cNvSpPr/>
            <p:nvPr/>
          </p:nvSpPr>
          <p:spPr>
            <a:xfrm>
              <a:off x="5724128" y="728700"/>
              <a:ext cx="2988332" cy="25922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직사각형 1"/>
            <p:cNvSpPr/>
            <p:nvPr/>
          </p:nvSpPr>
          <p:spPr>
            <a:xfrm>
              <a:off x="2771800" y="476672"/>
              <a:ext cx="6264696" cy="3708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sz="9600" dirty="0">
                  <a:latin typeface="DX김일관B" panose="02020600000000000000" pitchFamily="18" charset="-127"/>
                  <a:ea typeface="DX김일관B" panose="02020600000000000000" pitchFamily="18" charset="-127"/>
                </a:rPr>
                <a:t>십자가의 능력</a:t>
              </a:r>
              <a:endParaRPr lang="en-US" altLang="ko-KR" sz="9600" dirty="0">
                <a:latin typeface="DX김일관B" panose="02020600000000000000" pitchFamily="18" charset="-127"/>
                <a:ea typeface="DX김일관B" panose="02020600000000000000" pitchFamily="18" charset="-127"/>
              </a:endParaRPr>
            </a:p>
            <a:p>
              <a:r>
                <a:rPr lang="ko-KR" altLang="en-US" sz="2800" dirty="0">
                  <a:latin typeface="210 맨발의청춘 L" panose="02020603020101020101" pitchFamily="18" charset="-127"/>
                  <a:ea typeface="210 맨발의청춘 L" panose="02020603020101020101" pitchFamily="18" charset="-127"/>
                </a:rPr>
                <a:t>  더 이상 믿는다고 말만 하지 말라</a:t>
              </a:r>
              <a:r>
                <a:rPr lang="en-US" altLang="ko-KR" sz="2800" dirty="0">
                  <a:latin typeface="210 맨발의청춘 L" panose="02020603020101020101" pitchFamily="18" charset="-127"/>
                  <a:ea typeface="210 맨발의청춘 L" panose="02020603020101020101" pitchFamily="18" charset="-127"/>
                </a:rPr>
                <a:t>!</a:t>
              </a:r>
            </a:p>
            <a:p>
              <a:r>
                <a:rPr lang="ko-KR" altLang="en-US" sz="2800" dirty="0">
                  <a:latin typeface="210 맨발의청춘 L" panose="02020603020101020101" pitchFamily="18" charset="-127"/>
                  <a:ea typeface="210 맨발의청춘 L" panose="02020603020101020101" pitchFamily="18" charset="-127"/>
                </a:rPr>
                <a:t>   진짜 제자에게는 </a:t>
              </a:r>
              <a:r>
                <a:rPr lang="en-US" altLang="ko-KR" sz="2800" dirty="0">
                  <a:latin typeface="210 맨발의청춘 L" panose="02020603020101020101" pitchFamily="18" charset="-127"/>
                  <a:ea typeface="210 맨발의청춘 L" panose="02020603020101020101" pitchFamily="18" charset="-127"/>
                </a:rPr>
                <a:t> </a:t>
              </a:r>
              <a:r>
                <a:rPr lang="ko-KR" altLang="en-US" sz="2800" dirty="0">
                  <a:latin typeface="210 맨발의청춘 L" panose="02020603020101020101" pitchFamily="18" charset="-127"/>
                  <a:ea typeface="210 맨발의청춘 L" panose="02020603020101020101" pitchFamily="18" charset="-127"/>
                </a:rPr>
                <a:t>반드시</a:t>
              </a:r>
              <a:endParaRPr lang="en-US" altLang="ko-KR" sz="2800" dirty="0">
                <a:latin typeface="210 맨발의청춘 L" panose="02020603020101020101" pitchFamily="18" charset="-127"/>
                <a:ea typeface="210 맨발의청춘 L" panose="02020603020101020101" pitchFamily="18" charset="-127"/>
              </a:endParaRPr>
            </a:p>
            <a:p>
              <a:r>
                <a:rPr lang="ko-KR" altLang="en-US" sz="2800" dirty="0">
                  <a:latin typeface="210 맨발의청춘 L" panose="02020603020101020101" pitchFamily="18" charset="-127"/>
                  <a:ea typeface="210 맨발의청춘 L" panose="02020603020101020101" pitchFamily="18" charset="-127"/>
                </a:rPr>
                <a:t>   변화된 삶이 나타난다</a:t>
              </a:r>
              <a:r>
                <a:rPr lang="en-US" altLang="ko-KR" sz="2800" dirty="0">
                  <a:latin typeface="210 맨발의청춘 L" panose="02020603020101020101" pitchFamily="18" charset="-127"/>
                  <a:ea typeface="210 맨발의청춘 L" panose="02020603020101020101" pitchFamily="18" charset="-127"/>
                </a:rPr>
                <a:t>!!</a:t>
              </a:r>
            </a:p>
            <a:p>
              <a:endParaRPr lang="ko-KR" altLang="en-US" sz="8000" dirty="0">
                <a:latin typeface="DX김일관B" panose="02020600000000000000" pitchFamily="18" charset="-127"/>
                <a:ea typeface="DX김일관B" panose="02020600000000000000" pitchFamily="18" charset="-127"/>
              </a:endParaRPr>
            </a:p>
          </p:txBody>
        </p:sp>
      </p:grpSp>
    </p:spTree>
    <p:extLst>
      <p:ext uri="{BB962C8B-B14F-4D97-AF65-F5344CB8AC3E}">
        <p14:creationId xmlns:p14="http://schemas.microsoft.com/office/powerpoint/2010/main" xmlns="" val="751622132"/>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0" y="0"/>
            <a:ext cx="9144000" cy="51435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6" name="그림 15" descr="257A373B580C16FC04.jpg"/>
          <p:cNvPicPr>
            <a:picLocks noChangeAspect="1"/>
          </p:cNvPicPr>
          <p:nvPr/>
        </p:nvPicPr>
        <p:blipFill>
          <a:blip r:embed="rId2" cstate="print"/>
          <a:srcRect l="46119"/>
          <a:stretch>
            <a:fillRect/>
          </a:stretch>
        </p:blipFill>
        <p:spPr>
          <a:xfrm>
            <a:off x="0" y="0"/>
            <a:ext cx="2267744" cy="5143500"/>
          </a:xfrm>
          <a:prstGeom prst="rect">
            <a:avLst/>
          </a:prstGeom>
        </p:spPr>
      </p:pic>
      <p:sp>
        <p:nvSpPr>
          <p:cNvPr id="9" name="직사각형 8"/>
          <p:cNvSpPr/>
          <p:nvPr/>
        </p:nvSpPr>
        <p:spPr>
          <a:xfrm>
            <a:off x="683568" y="249492"/>
            <a:ext cx="8172908" cy="2862322"/>
          </a:xfrm>
          <a:prstGeom prst="rect">
            <a:avLst/>
          </a:prstGeom>
        </p:spPr>
        <p:txBody>
          <a:bodyPr wrap="square">
            <a:spAutoFit/>
          </a:bodyPr>
          <a:lstStyle/>
          <a:p>
            <a:r>
              <a:rPr lang="ko-KR" altLang="en-US" sz="3600" dirty="0" smtClean="0">
                <a:solidFill>
                  <a:srgbClr val="002060"/>
                </a:solidFill>
                <a:latin typeface="210 맨발의청춘 B" pitchFamily="18" charset="-127"/>
                <a:ea typeface="210 맨발의청춘 B" pitchFamily="18" charset="-127"/>
              </a:rPr>
              <a:t>하나님이 </a:t>
            </a:r>
            <a:r>
              <a:rPr lang="ko-KR" altLang="en-US" sz="3600" dirty="0" err="1" smtClean="0">
                <a:solidFill>
                  <a:srgbClr val="002060"/>
                </a:solidFill>
                <a:latin typeface="210 맨발의청춘 B" pitchFamily="18" charset="-127"/>
                <a:ea typeface="210 맨발의청춘 B" pitchFamily="18" charset="-127"/>
              </a:rPr>
              <a:t>애굽</a:t>
            </a:r>
            <a:r>
              <a:rPr lang="ko-KR" altLang="en-US" sz="3600" dirty="0" smtClean="0">
                <a:solidFill>
                  <a:srgbClr val="002060"/>
                </a:solidFill>
                <a:latin typeface="210 맨발의청춘 B" pitchFamily="18" charset="-127"/>
                <a:ea typeface="210 맨발의청춘 B" pitchFamily="18" charset="-127"/>
              </a:rPr>
              <a:t> 땅을 치러 나아가시던 때에 요셉의 족속 중에 이를 증거로 </a:t>
            </a:r>
            <a:r>
              <a:rPr lang="ko-KR" altLang="en-US" sz="3600" dirty="0" err="1" smtClean="0">
                <a:solidFill>
                  <a:srgbClr val="002060"/>
                </a:solidFill>
                <a:latin typeface="210 맨발의청춘 B" pitchFamily="18" charset="-127"/>
                <a:ea typeface="210 맨발의청춘 B" pitchFamily="18" charset="-127"/>
              </a:rPr>
              <a:t>세우셨도다</a:t>
            </a:r>
            <a:endParaRPr lang="en-US" altLang="ko-KR" sz="3600" dirty="0" smtClean="0">
              <a:solidFill>
                <a:srgbClr val="002060"/>
              </a:solidFill>
              <a:latin typeface="210 맨발의청춘 B" pitchFamily="18" charset="-127"/>
              <a:ea typeface="210 맨발의청춘 B" pitchFamily="18" charset="-127"/>
            </a:endParaRPr>
          </a:p>
          <a:p>
            <a:r>
              <a:rPr lang="ar-AE" altLang="ko-KR" sz="3600" dirty="0" smtClean="0">
                <a:solidFill>
                  <a:srgbClr val="002060"/>
                </a:solidFill>
                <a:latin typeface="210 맨발의청춘 B" pitchFamily="18" charset="-127"/>
                <a:ea typeface="210 맨발의청춘 B" pitchFamily="18" charset="-127"/>
              </a:rPr>
              <a:t>جب وہ مصر کی سرزمین پر حملہ کرنے نکلا تو اس نے یوسف کے گھرانے کے درمیان اس بات کو گواہی کے طور پر قائم کیا۔</a:t>
            </a:r>
            <a:endParaRPr lang="ko-KR" altLang="en-US" sz="3600" b="0" i="0" dirty="0" smtClean="0">
              <a:solidFill>
                <a:srgbClr val="002060"/>
              </a:solidFill>
              <a:latin typeface="210 맨발의청춘 B" pitchFamily="18" charset="-127"/>
              <a:ea typeface="210 맨발의청춘 B" pitchFamily="18" charset="-127"/>
            </a:endParaRPr>
          </a:p>
        </p:txBody>
      </p:sp>
      <p:sp>
        <p:nvSpPr>
          <p:cNvPr id="10" name="직사각형 9"/>
          <p:cNvSpPr/>
          <p:nvPr/>
        </p:nvSpPr>
        <p:spPr>
          <a:xfrm>
            <a:off x="1187624" y="3301700"/>
            <a:ext cx="7956376" cy="1754326"/>
          </a:xfrm>
          <a:prstGeom prst="rect">
            <a:avLst/>
          </a:prstGeom>
        </p:spPr>
        <p:txBody>
          <a:bodyPr wrap="square">
            <a:spAutoFit/>
          </a:bodyPr>
          <a:lstStyle/>
          <a:p>
            <a:r>
              <a:rPr lang="ko-KR" altLang="en-US" sz="3600" dirty="0" smtClean="0">
                <a:latin typeface="210 맨발의청춘 B" pitchFamily="18" charset="-127"/>
                <a:ea typeface="210 맨발의청춘 B" pitchFamily="18" charset="-127"/>
              </a:rPr>
              <a:t>거기서 내가 알지 못하던 말씀을 들었나니</a:t>
            </a:r>
            <a:endParaRPr lang="en-US" altLang="ko-KR" sz="3600" dirty="0" smtClean="0">
              <a:latin typeface="210 맨발의청춘 B" pitchFamily="18" charset="-127"/>
              <a:ea typeface="210 맨발의청춘 B" pitchFamily="18" charset="-127"/>
            </a:endParaRPr>
          </a:p>
          <a:p>
            <a:r>
              <a:rPr lang="ar-AE" altLang="ko-KR" sz="3600" dirty="0" smtClean="0">
                <a:latin typeface="210 맨발의청춘 B" pitchFamily="18" charset="-127"/>
                <a:ea typeface="210 맨발의청춘 B" pitchFamily="18" charset="-127"/>
              </a:rPr>
              <a:t>وہاں میں نے ایسے الفاظ سنے جو میں نہیں جانتا تھا۔</a:t>
            </a:r>
            <a:endParaRPr lang="ko-KR" altLang="en-US" sz="3600" dirty="0" smtClean="0">
              <a:latin typeface="210 맨발의청춘 B" pitchFamily="18" charset="-127"/>
              <a:ea typeface="210 맨발의청춘 B" pitchFamily="18" charset="-127"/>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0" y="0"/>
            <a:ext cx="9144000" cy="51435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6" name="그림 15" descr="257A373B580C16FC04.jpg"/>
          <p:cNvPicPr>
            <a:picLocks noChangeAspect="1"/>
          </p:cNvPicPr>
          <p:nvPr/>
        </p:nvPicPr>
        <p:blipFill>
          <a:blip r:embed="rId2" cstate="print"/>
          <a:srcRect l="46119"/>
          <a:stretch>
            <a:fillRect/>
          </a:stretch>
        </p:blipFill>
        <p:spPr>
          <a:xfrm>
            <a:off x="0" y="0"/>
            <a:ext cx="2267744" cy="5143500"/>
          </a:xfrm>
          <a:prstGeom prst="rect">
            <a:avLst/>
          </a:prstGeom>
        </p:spPr>
      </p:pic>
      <p:sp>
        <p:nvSpPr>
          <p:cNvPr id="9" name="직사각형 8"/>
          <p:cNvSpPr/>
          <p:nvPr/>
        </p:nvSpPr>
        <p:spPr>
          <a:xfrm>
            <a:off x="971600" y="357504"/>
            <a:ext cx="7992888" cy="1754326"/>
          </a:xfrm>
          <a:prstGeom prst="rect">
            <a:avLst/>
          </a:prstGeom>
        </p:spPr>
        <p:txBody>
          <a:bodyPr wrap="square">
            <a:spAutoFit/>
          </a:bodyPr>
          <a:lstStyle/>
          <a:p>
            <a:r>
              <a:rPr lang="ko-KR" altLang="en-US" sz="3600" dirty="0" smtClean="0">
                <a:solidFill>
                  <a:srgbClr val="002060"/>
                </a:solidFill>
                <a:latin typeface="210 맨발의청춘 B" pitchFamily="18" charset="-127"/>
                <a:ea typeface="210 맨발의청춘 B" pitchFamily="18" charset="-127"/>
              </a:rPr>
              <a:t>이르시되 내가 그의 어깨에서 짐을 벗기고</a:t>
            </a:r>
            <a:endParaRPr lang="en-US" altLang="ko-KR" sz="3600" dirty="0" smtClean="0">
              <a:solidFill>
                <a:srgbClr val="002060"/>
              </a:solidFill>
              <a:latin typeface="210 맨발의청춘 B" pitchFamily="18" charset="-127"/>
              <a:ea typeface="210 맨발의청춘 B" pitchFamily="18" charset="-127"/>
            </a:endParaRPr>
          </a:p>
          <a:p>
            <a:r>
              <a:rPr lang="ar-AE" altLang="ko-KR" sz="3600" dirty="0" smtClean="0">
                <a:solidFill>
                  <a:srgbClr val="002060"/>
                </a:solidFill>
                <a:latin typeface="210 맨발의청춘 B" pitchFamily="18" charset="-127"/>
                <a:ea typeface="210 맨발의청춘 B" pitchFamily="18" charset="-127"/>
              </a:rPr>
              <a:t>اس نے کہا، ''میں اس کے کندھوں سے بوجھ اتار دوں گا۔</a:t>
            </a:r>
            <a:endParaRPr lang="ko-KR" altLang="en-US" sz="3600" b="0" i="0" dirty="0" smtClean="0">
              <a:solidFill>
                <a:srgbClr val="002060"/>
              </a:solidFill>
              <a:latin typeface="210 맨발의청춘 B" pitchFamily="18" charset="-127"/>
              <a:ea typeface="210 맨발의청춘 B" pitchFamily="18" charset="-127"/>
            </a:endParaRPr>
          </a:p>
        </p:txBody>
      </p:sp>
      <p:sp>
        <p:nvSpPr>
          <p:cNvPr id="10" name="직사각형 9"/>
          <p:cNvSpPr/>
          <p:nvPr/>
        </p:nvSpPr>
        <p:spPr>
          <a:xfrm>
            <a:off x="899592" y="2787774"/>
            <a:ext cx="7920880" cy="1323439"/>
          </a:xfrm>
          <a:prstGeom prst="rect">
            <a:avLst/>
          </a:prstGeom>
        </p:spPr>
        <p:txBody>
          <a:bodyPr wrap="square">
            <a:spAutoFit/>
          </a:bodyPr>
          <a:lstStyle/>
          <a:p>
            <a:r>
              <a:rPr lang="ko-KR" altLang="en-US" sz="4000" dirty="0" smtClean="0">
                <a:latin typeface="210 맨발의청춘 B" pitchFamily="18" charset="-127"/>
                <a:ea typeface="210 맨발의청춘 B" pitchFamily="18" charset="-127"/>
              </a:rPr>
              <a:t>그의 손에서 광주리를 놓게 하였도다</a:t>
            </a:r>
            <a:endParaRPr lang="en-US" altLang="ko-KR" sz="4000" dirty="0" smtClean="0">
              <a:latin typeface="210 맨발의청춘 B" pitchFamily="18" charset="-127"/>
              <a:ea typeface="210 맨발의청춘 B" pitchFamily="18" charset="-127"/>
            </a:endParaRPr>
          </a:p>
          <a:p>
            <a:r>
              <a:rPr lang="ar-AE" altLang="ko-KR" sz="4000" dirty="0" smtClean="0">
                <a:latin typeface="210 맨발의청춘 B" pitchFamily="18" charset="-127"/>
                <a:ea typeface="210 맨발의청춘 B" pitchFamily="18" charset="-127"/>
              </a:rPr>
              <a:t>اس نے ٹوکری اپنے ہاتھ سے گرادی۔</a:t>
            </a:r>
            <a:endParaRPr lang="ko-KR" altLang="en-US" sz="4000" dirty="0" smtClean="0">
              <a:latin typeface="210 맨발의청춘 B" pitchFamily="18" charset="-127"/>
              <a:ea typeface="210 맨발의청춘 B" pitchFamily="18" charset="-127"/>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0" y="0"/>
            <a:ext cx="9144000" cy="51435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6" name="그림 15" descr="257A373B580C16FC04.jpg"/>
          <p:cNvPicPr>
            <a:picLocks noChangeAspect="1"/>
          </p:cNvPicPr>
          <p:nvPr/>
        </p:nvPicPr>
        <p:blipFill>
          <a:blip r:embed="rId2" cstate="print"/>
          <a:srcRect l="46119"/>
          <a:stretch>
            <a:fillRect/>
          </a:stretch>
        </p:blipFill>
        <p:spPr>
          <a:xfrm>
            <a:off x="0" y="0"/>
            <a:ext cx="2267744" cy="5143500"/>
          </a:xfrm>
          <a:prstGeom prst="rect">
            <a:avLst/>
          </a:prstGeom>
        </p:spPr>
      </p:pic>
      <p:sp>
        <p:nvSpPr>
          <p:cNvPr id="9" name="직사각형 8"/>
          <p:cNvSpPr/>
          <p:nvPr/>
        </p:nvSpPr>
        <p:spPr>
          <a:xfrm>
            <a:off x="1115616" y="303498"/>
            <a:ext cx="7272808" cy="2308324"/>
          </a:xfrm>
          <a:prstGeom prst="rect">
            <a:avLst/>
          </a:prstGeom>
        </p:spPr>
        <p:txBody>
          <a:bodyPr wrap="square">
            <a:spAutoFit/>
          </a:bodyPr>
          <a:lstStyle/>
          <a:p>
            <a:r>
              <a:rPr lang="ko-KR" altLang="en-US" sz="3600" dirty="0" smtClean="0">
                <a:solidFill>
                  <a:srgbClr val="002060"/>
                </a:solidFill>
                <a:latin typeface="210 맨발의청춘 B" pitchFamily="18" charset="-127"/>
                <a:ea typeface="210 맨발의청춘 B" pitchFamily="18" charset="-127"/>
              </a:rPr>
              <a:t>네가 고난 중에 부르짖으매 내가 너를 건졌고</a:t>
            </a:r>
            <a:endParaRPr lang="en-US" altLang="ko-KR" sz="3600" dirty="0" smtClean="0">
              <a:solidFill>
                <a:srgbClr val="002060"/>
              </a:solidFill>
              <a:latin typeface="210 맨발의청춘 B" pitchFamily="18" charset="-127"/>
              <a:ea typeface="210 맨발의청춘 B" pitchFamily="18" charset="-127"/>
            </a:endParaRPr>
          </a:p>
          <a:p>
            <a:r>
              <a:rPr lang="ar-AE" altLang="ko-KR" sz="3600" dirty="0" smtClean="0">
                <a:solidFill>
                  <a:srgbClr val="002060"/>
                </a:solidFill>
                <a:latin typeface="210 맨발의청춘 B" pitchFamily="18" charset="-127"/>
                <a:ea typeface="210 맨발의청춘 B" pitchFamily="18" charset="-127"/>
              </a:rPr>
              <a:t>جب تم نے مصیبت میں پکارا تو میں نے تمہیں بچا لیا۔</a:t>
            </a:r>
            <a:endParaRPr lang="ko-KR" altLang="en-US" sz="3600" b="0" i="0" dirty="0" smtClean="0">
              <a:solidFill>
                <a:srgbClr val="002060"/>
              </a:solidFill>
              <a:latin typeface="210 맨발의청춘 B" pitchFamily="18" charset="-127"/>
              <a:ea typeface="210 맨발의청춘 B" pitchFamily="18" charset="-127"/>
            </a:endParaRPr>
          </a:p>
        </p:txBody>
      </p:sp>
      <p:sp>
        <p:nvSpPr>
          <p:cNvPr id="10" name="직사각형 9"/>
          <p:cNvSpPr/>
          <p:nvPr/>
        </p:nvSpPr>
        <p:spPr>
          <a:xfrm>
            <a:off x="827584" y="2679762"/>
            <a:ext cx="8000089" cy="2308324"/>
          </a:xfrm>
          <a:prstGeom prst="rect">
            <a:avLst/>
          </a:prstGeom>
        </p:spPr>
        <p:txBody>
          <a:bodyPr wrap="square">
            <a:spAutoFit/>
          </a:bodyPr>
          <a:lstStyle/>
          <a:p>
            <a:r>
              <a:rPr lang="ko-KR" altLang="en-US" sz="3600" dirty="0" smtClean="0">
                <a:latin typeface="210 맨발의청춘 B" pitchFamily="18" charset="-127"/>
                <a:ea typeface="210 맨발의청춘 B" pitchFamily="18" charset="-127"/>
              </a:rPr>
              <a:t>우렛소리의 은밀한 곳에서 네게 응답하며 </a:t>
            </a:r>
            <a:r>
              <a:rPr lang="ko-KR" altLang="en-US" sz="3600" dirty="0" err="1" smtClean="0">
                <a:latin typeface="210 맨발의청춘 B" pitchFamily="18" charset="-127"/>
                <a:ea typeface="210 맨발의청춘 B" pitchFamily="18" charset="-127"/>
              </a:rPr>
              <a:t>므리바</a:t>
            </a:r>
            <a:r>
              <a:rPr lang="ko-KR" altLang="en-US" sz="3600" dirty="0" smtClean="0">
                <a:latin typeface="210 맨발의청춘 B" pitchFamily="18" charset="-127"/>
                <a:ea typeface="210 맨발의청춘 B" pitchFamily="18" charset="-127"/>
              </a:rPr>
              <a:t> 물 가에서 너를 시험하였도다</a:t>
            </a:r>
            <a:endParaRPr lang="en-US" altLang="ko-KR" sz="3600" dirty="0" smtClean="0">
              <a:latin typeface="210 맨발의청춘 B" pitchFamily="18" charset="-127"/>
              <a:ea typeface="210 맨발의청춘 B" pitchFamily="18" charset="-127"/>
            </a:endParaRPr>
          </a:p>
          <a:p>
            <a:r>
              <a:rPr lang="ar-AE" altLang="ko-KR" sz="3600" dirty="0" smtClean="0">
                <a:latin typeface="210 맨발의청춘 B" pitchFamily="18" charset="-127"/>
                <a:ea typeface="210 맨발의청춘 B" pitchFamily="18" charset="-127"/>
              </a:rPr>
              <a:t>میں نے تمہیں گرج کی خفیہ جگہ میں جواب دیا۔ میں نے تمہیں مریبہ کے پانیوں پر آزمایا۔</a:t>
            </a:r>
            <a:endParaRPr lang="ko-KR" altLang="en-US" sz="3600" dirty="0" smtClean="0">
              <a:latin typeface="210 맨발의청춘 B" pitchFamily="18" charset="-127"/>
              <a:ea typeface="210 맨발의청춘 B" pitchFamily="18" charset="-127"/>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0" y="0"/>
            <a:ext cx="9144000" cy="51435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6" name="그림 15" descr="257A373B580C16FC04.jpg"/>
          <p:cNvPicPr>
            <a:picLocks noChangeAspect="1"/>
          </p:cNvPicPr>
          <p:nvPr/>
        </p:nvPicPr>
        <p:blipFill>
          <a:blip r:embed="rId2" cstate="print"/>
          <a:srcRect l="46119"/>
          <a:stretch>
            <a:fillRect/>
          </a:stretch>
        </p:blipFill>
        <p:spPr>
          <a:xfrm>
            <a:off x="0" y="0"/>
            <a:ext cx="2267744" cy="5143500"/>
          </a:xfrm>
          <a:prstGeom prst="rect">
            <a:avLst/>
          </a:prstGeom>
        </p:spPr>
      </p:pic>
      <p:sp>
        <p:nvSpPr>
          <p:cNvPr id="9" name="직사각형 8"/>
          <p:cNvSpPr/>
          <p:nvPr/>
        </p:nvSpPr>
        <p:spPr>
          <a:xfrm>
            <a:off x="1403648" y="249493"/>
            <a:ext cx="7272808" cy="2062103"/>
          </a:xfrm>
          <a:prstGeom prst="rect">
            <a:avLst/>
          </a:prstGeom>
        </p:spPr>
        <p:txBody>
          <a:bodyPr wrap="square">
            <a:spAutoFit/>
          </a:bodyPr>
          <a:lstStyle/>
          <a:p>
            <a:r>
              <a:rPr lang="ko-KR" altLang="en-US" sz="3200" dirty="0" smtClean="0">
                <a:solidFill>
                  <a:srgbClr val="002060"/>
                </a:solidFill>
                <a:latin typeface="210 맨발의청춘 B" pitchFamily="18" charset="-127"/>
                <a:ea typeface="210 맨발의청춘 B" pitchFamily="18" charset="-127"/>
              </a:rPr>
              <a:t>내 백성이여 들으라 내가 네게 증언하리라 이스라엘이여 내게 듣기를 원하노라</a:t>
            </a:r>
            <a:endParaRPr lang="en-US" altLang="ko-KR" sz="3200" dirty="0" smtClean="0">
              <a:solidFill>
                <a:srgbClr val="002060"/>
              </a:solidFill>
              <a:latin typeface="210 맨발의청춘 B" pitchFamily="18" charset="-127"/>
              <a:ea typeface="210 맨발의청춘 B" pitchFamily="18" charset="-127"/>
            </a:endParaRPr>
          </a:p>
          <a:p>
            <a:r>
              <a:rPr lang="ar-AE" altLang="ko-KR" sz="3200" dirty="0" smtClean="0">
                <a:solidFill>
                  <a:srgbClr val="002060"/>
                </a:solidFill>
                <a:latin typeface="210 맨발의청춘 B" pitchFamily="18" charset="-127"/>
                <a:ea typeface="210 맨발의청춘 B" pitchFamily="18" charset="-127"/>
              </a:rPr>
              <a:t>میری قوم سنو میں تمہارے خلاف گواہی دوں گا۔ اے اسرائیل میری سن۔</a:t>
            </a:r>
            <a:endParaRPr lang="ko-KR" altLang="en-US" sz="3200" b="0" i="0" dirty="0" smtClean="0">
              <a:solidFill>
                <a:srgbClr val="002060"/>
              </a:solidFill>
              <a:latin typeface="210 맨발의청춘 B" pitchFamily="18" charset="-127"/>
              <a:ea typeface="210 맨발의청춘 B" pitchFamily="18" charset="-127"/>
            </a:endParaRPr>
          </a:p>
        </p:txBody>
      </p:sp>
      <p:sp>
        <p:nvSpPr>
          <p:cNvPr id="10" name="직사각형 9"/>
          <p:cNvSpPr/>
          <p:nvPr/>
        </p:nvSpPr>
        <p:spPr>
          <a:xfrm>
            <a:off x="1058010" y="2301720"/>
            <a:ext cx="8000088" cy="2308324"/>
          </a:xfrm>
          <a:prstGeom prst="rect">
            <a:avLst/>
          </a:prstGeom>
        </p:spPr>
        <p:txBody>
          <a:bodyPr wrap="square">
            <a:spAutoFit/>
          </a:bodyPr>
          <a:lstStyle/>
          <a:p>
            <a:r>
              <a:rPr lang="ko-KR" altLang="en-US" sz="3600" dirty="0" smtClean="0">
                <a:latin typeface="210 맨발의청춘 B" pitchFamily="18" charset="-127"/>
                <a:ea typeface="210 맨발의청춘 B" pitchFamily="18" charset="-127"/>
              </a:rPr>
              <a:t>너희 중에 다른 신을 두지 말며 이방 신에게 절하지 말지어다</a:t>
            </a:r>
            <a:endParaRPr lang="en-US" altLang="ko-KR" sz="3600" dirty="0" smtClean="0">
              <a:latin typeface="210 맨발의청춘 B" pitchFamily="18" charset="-127"/>
              <a:ea typeface="210 맨발의청춘 B" pitchFamily="18" charset="-127"/>
            </a:endParaRPr>
          </a:p>
          <a:p>
            <a:r>
              <a:rPr lang="ar-AE" altLang="ko-KR" sz="3600" dirty="0" smtClean="0">
                <a:latin typeface="210 맨발의청춘 B" pitchFamily="18" charset="-127"/>
                <a:ea typeface="210 맨발의청춘 B" pitchFamily="18" charset="-127"/>
              </a:rPr>
              <a:t>تمہارے درمیان کوئی اور معبود نہ ہو اور تم کسی اجنبی معبود کو سجدہ نہ کرو۔</a:t>
            </a:r>
            <a:endParaRPr lang="ko-KR" altLang="en-US" sz="3600" dirty="0" smtClean="0">
              <a:latin typeface="210 맨발의청춘 B" pitchFamily="18" charset="-127"/>
              <a:ea typeface="210 맨발의청춘 B" pitchFamily="18" charset="-127"/>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0" y="0"/>
            <a:ext cx="9144000" cy="51435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6" name="그림 15" descr="257A373B580C16FC04.jpg"/>
          <p:cNvPicPr>
            <a:picLocks noChangeAspect="1"/>
          </p:cNvPicPr>
          <p:nvPr/>
        </p:nvPicPr>
        <p:blipFill>
          <a:blip r:embed="rId2" cstate="print"/>
          <a:srcRect l="46119"/>
          <a:stretch>
            <a:fillRect/>
          </a:stretch>
        </p:blipFill>
        <p:spPr>
          <a:xfrm>
            <a:off x="0" y="0"/>
            <a:ext cx="2267744" cy="5143500"/>
          </a:xfrm>
          <a:prstGeom prst="rect">
            <a:avLst/>
          </a:prstGeom>
        </p:spPr>
      </p:pic>
      <p:sp>
        <p:nvSpPr>
          <p:cNvPr id="9" name="직사각형 8"/>
          <p:cNvSpPr/>
          <p:nvPr/>
        </p:nvSpPr>
        <p:spPr>
          <a:xfrm>
            <a:off x="899592" y="51470"/>
            <a:ext cx="8064896" cy="2554545"/>
          </a:xfrm>
          <a:prstGeom prst="rect">
            <a:avLst/>
          </a:prstGeom>
        </p:spPr>
        <p:txBody>
          <a:bodyPr wrap="square">
            <a:spAutoFit/>
          </a:bodyPr>
          <a:lstStyle/>
          <a:p>
            <a:r>
              <a:rPr lang="ko-KR" altLang="en-US" sz="3200" dirty="0" smtClean="0">
                <a:solidFill>
                  <a:srgbClr val="002060"/>
                </a:solidFill>
                <a:latin typeface="210 맨발의청춘 B" pitchFamily="18" charset="-127"/>
                <a:ea typeface="210 맨발의청춘 B" pitchFamily="18" charset="-127"/>
              </a:rPr>
              <a:t>나는 너를 </a:t>
            </a:r>
            <a:r>
              <a:rPr lang="ko-KR" altLang="en-US" sz="3200" dirty="0" err="1" smtClean="0">
                <a:solidFill>
                  <a:srgbClr val="002060"/>
                </a:solidFill>
                <a:latin typeface="210 맨발의청춘 B" pitchFamily="18" charset="-127"/>
                <a:ea typeface="210 맨발의청춘 B" pitchFamily="18" charset="-127"/>
              </a:rPr>
              <a:t>애굽</a:t>
            </a:r>
            <a:r>
              <a:rPr lang="ko-KR" altLang="en-US" sz="3200" dirty="0" smtClean="0">
                <a:solidFill>
                  <a:srgbClr val="002060"/>
                </a:solidFill>
                <a:latin typeface="210 맨발의청춘 B" pitchFamily="18" charset="-127"/>
                <a:ea typeface="210 맨발의청춘 B" pitchFamily="18" charset="-127"/>
              </a:rPr>
              <a:t> 땅에서 인도하여 낸 여호와 네 하나님이니 네 입을 크게 열라 내가 채우리라 하였으나</a:t>
            </a:r>
            <a:endParaRPr lang="en-US" altLang="ko-KR" sz="3200" dirty="0" smtClean="0">
              <a:solidFill>
                <a:srgbClr val="002060"/>
              </a:solidFill>
              <a:latin typeface="210 맨발의청춘 B" pitchFamily="18" charset="-127"/>
              <a:ea typeface="210 맨발의청춘 B" pitchFamily="18" charset="-127"/>
            </a:endParaRPr>
          </a:p>
          <a:p>
            <a:r>
              <a:rPr lang="ar-AE" altLang="ko-KR" sz="3200" dirty="0" smtClean="0">
                <a:solidFill>
                  <a:srgbClr val="002060"/>
                </a:solidFill>
                <a:latin typeface="210 맨발의청춘 B" pitchFamily="18" charset="-127"/>
                <a:ea typeface="210 맨발의청춘 B" pitchFamily="18" charset="-127"/>
              </a:rPr>
              <a:t>میں خداوند تمہارا خدا ہوں جو تمہیں ملک مصر سے نکال لایا۔ اپنا منہ کھول دو میں اسے بھر دوں گا۔</a:t>
            </a:r>
            <a:endParaRPr lang="ko-KR" altLang="en-US" sz="3200" b="0" i="0" dirty="0" smtClean="0">
              <a:solidFill>
                <a:srgbClr val="002060"/>
              </a:solidFill>
              <a:latin typeface="210 맨발의청춘 B" pitchFamily="18" charset="-127"/>
              <a:ea typeface="210 맨발의청춘 B" pitchFamily="18" charset="-127"/>
            </a:endParaRPr>
          </a:p>
        </p:txBody>
      </p:sp>
      <p:sp>
        <p:nvSpPr>
          <p:cNvPr id="10" name="직사각형 9"/>
          <p:cNvSpPr/>
          <p:nvPr/>
        </p:nvSpPr>
        <p:spPr>
          <a:xfrm>
            <a:off x="1079612" y="2607754"/>
            <a:ext cx="7762462" cy="2308324"/>
          </a:xfrm>
          <a:prstGeom prst="rect">
            <a:avLst/>
          </a:prstGeom>
        </p:spPr>
        <p:txBody>
          <a:bodyPr wrap="square">
            <a:spAutoFit/>
          </a:bodyPr>
          <a:lstStyle/>
          <a:p>
            <a:r>
              <a:rPr lang="ko-KR" altLang="en-US" sz="3600" dirty="0" smtClean="0">
                <a:latin typeface="210 맨발의청춘 B" pitchFamily="18" charset="-127"/>
                <a:ea typeface="210 맨발의청춘 B" pitchFamily="18" charset="-127"/>
              </a:rPr>
              <a:t>내 백성이 내 소리를 듣지 아니하며 이스라엘이 나를 원하지 아니하였도다</a:t>
            </a:r>
            <a:r>
              <a:rPr lang="en-US" altLang="ko-KR" sz="3600" dirty="0" smtClean="0">
                <a:latin typeface="210 맨발의청춘 B" pitchFamily="18" charset="-127"/>
                <a:ea typeface="210 맨발의청춘 B" pitchFamily="18" charset="-127"/>
              </a:rPr>
              <a:t>.</a:t>
            </a:r>
          </a:p>
          <a:p>
            <a:r>
              <a:rPr lang="ar-AE" altLang="ko-KR" sz="3600" dirty="0" smtClean="0">
                <a:latin typeface="210 맨발의청춘 B" pitchFamily="18" charset="-127"/>
                <a:ea typeface="210 맨발의청춘 B" pitchFamily="18" charset="-127"/>
              </a:rPr>
              <a:t>میری قوم نے میری آواز نہ سنی۔ اسرائیل نے میری خواہش نہیں کی۔</a:t>
            </a:r>
            <a:endParaRPr lang="ko-KR" altLang="en-US" sz="3600" dirty="0" smtClean="0">
              <a:latin typeface="210 맨발의청춘 B" pitchFamily="18" charset="-127"/>
              <a:ea typeface="210 맨발의청춘 B" pitchFamily="18" charset="-127"/>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1" descr="preencoded.png"/>
          <p:cNvPicPr>
            <a:picLocks noChangeAspect="1"/>
          </p:cNvPicPr>
          <p:nvPr/>
        </p:nvPicPr>
        <p:blipFill>
          <a:blip r:embed="rId2" cstate="print"/>
          <a:stretch>
            <a:fillRect/>
          </a:stretch>
        </p:blipFill>
        <p:spPr>
          <a:xfrm>
            <a:off x="0" y="0"/>
            <a:ext cx="9144000" cy="5143500"/>
          </a:xfrm>
          <a:prstGeom prst="rect">
            <a:avLst/>
          </a:prstGeom>
        </p:spPr>
      </p:pic>
      <p:sp>
        <p:nvSpPr>
          <p:cNvPr id="7" name="직사각형 6"/>
          <p:cNvSpPr/>
          <p:nvPr/>
        </p:nvSpPr>
        <p:spPr>
          <a:xfrm>
            <a:off x="755576" y="2535746"/>
            <a:ext cx="6768752" cy="702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3800" dirty="0" smtClean="0">
                <a:solidFill>
                  <a:srgbClr val="000000"/>
                </a:solidFill>
                <a:latin typeface="HY울릉도B" pitchFamily="18" charset="-127"/>
                <a:ea typeface="HY울릉도B" pitchFamily="18" charset="-127"/>
              </a:rPr>
              <a:t>28</a:t>
            </a:r>
            <a:r>
              <a:rPr lang="ko-KR" altLang="en-US" sz="13800" dirty="0" smtClean="0">
                <a:solidFill>
                  <a:srgbClr val="000000"/>
                </a:solidFill>
                <a:latin typeface="HY울릉도B" pitchFamily="18" charset="-127"/>
                <a:ea typeface="HY울릉도B" pitchFamily="18" charset="-127"/>
              </a:rPr>
              <a:t>장</a:t>
            </a:r>
            <a:endParaRPr lang="ko-KR" altLang="en-US" sz="13800" dirty="0">
              <a:solidFill>
                <a:srgbClr val="000000"/>
              </a:solidFill>
              <a:latin typeface="HY울릉도B" pitchFamily="18" charset="-127"/>
              <a:ea typeface="HY울릉도B" pitchFamily="18" charset="-127"/>
            </a:endParaRPr>
          </a:p>
        </p:txBody>
      </p:sp>
      <p:sp>
        <p:nvSpPr>
          <p:cNvPr id="5" name="직사각형 4"/>
          <p:cNvSpPr/>
          <p:nvPr/>
        </p:nvSpPr>
        <p:spPr>
          <a:xfrm>
            <a:off x="323528" y="591530"/>
            <a:ext cx="1908212" cy="54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6600" dirty="0" smtClean="0">
                <a:solidFill>
                  <a:schemeClr val="tx1"/>
                </a:solidFill>
                <a:latin typeface="210 러블리베이비 R" pitchFamily="18" charset="-127"/>
                <a:ea typeface="210 러블리베이비 R" pitchFamily="18" charset="-127"/>
              </a:rPr>
              <a:t>찬송</a:t>
            </a:r>
            <a:endParaRPr lang="ko-KR" altLang="en-US" sz="6600" dirty="0">
              <a:solidFill>
                <a:schemeClr val="tx1"/>
              </a:solidFill>
              <a:latin typeface="210 러블리베이비 R" pitchFamily="18" charset="-127"/>
              <a:ea typeface="210 러블리베이비 R" pitchFamily="18" charset="-127"/>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2" name="Picture 14" descr="028-1-1 copy"/>
          <p:cNvPicPr>
            <a:picLocks noChangeAspect="1" noChangeArrowheads="1"/>
          </p:cNvPicPr>
          <p:nvPr/>
        </p:nvPicPr>
        <p:blipFill>
          <a:blip r:embed="rId2" cstate="print"/>
          <a:srcRect b="31100"/>
          <a:stretch>
            <a:fillRect/>
          </a:stretch>
        </p:blipFill>
        <p:spPr bwMode="auto">
          <a:xfrm>
            <a:off x="0" y="0"/>
            <a:ext cx="9144000" cy="3975906"/>
          </a:xfrm>
          <a:prstGeom prst="rect">
            <a:avLst/>
          </a:prstGeom>
          <a:noFill/>
        </p:spPr>
      </p:pic>
      <p:grpSp>
        <p:nvGrpSpPr>
          <p:cNvPr id="2" name="Group 5"/>
          <p:cNvGrpSpPr>
            <a:grpSpLocks/>
          </p:cNvGrpSpPr>
          <p:nvPr/>
        </p:nvGrpSpPr>
        <p:grpSpPr bwMode="auto">
          <a:xfrm>
            <a:off x="8396288" y="4732738"/>
            <a:ext cx="423862" cy="350044"/>
            <a:chOff x="5289" y="3975"/>
            <a:chExt cx="267" cy="294"/>
          </a:xfrm>
        </p:grpSpPr>
        <p:pic>
          <p:nvPicPr>
            <p:cNvPr id="2054" name="Picture 6" descr="button21">
              <a:hlinkClick r:id="rId3"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2055" name="Text Box 7">
              <a:hlinkClick r:id="rId3" action="ppaction://hlinksldjump"/>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3</a:t>
              </a:r>
            </a:p>
          </p:txBody>
        </p:sp>
      </p:grpSp>
      <p:grpSp>
        <p:nvGrpSpPr>
          <p:cNvPr id="3" name="Group 8"/>
          <p:cNvGrpSpPr>
            <a:grpSpLocks/>
          </p:cNvGrpSpPr>
          <p:nvPr/>
        </p:nvGrpSpPr>
        <p:grpSpPr bwMode="auto">
          <a:xfrm>
            <a:off x="7961313" y="4732738"/>
            <a:ext cx="423862" cy="350044"/>
            <a:chOff x="5289" y="3975"/>
            <a:chExt cx="267" cy="294"/>
          </a:xfrm>
        </p:grpSpPr>
        <p:pic>
          <p:nvPicPr>
            <p:cNvPr id="2057" name="Picture 9" descr="button21">
              <a:hlinkClick r:id="rId5"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2058" name="Text Box 10">
              <a:hlinkClick r:id="rId5" action="ppaction://hlinksldjump"/>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2</a:t>
              </a:r>
            </a:p>
          </p:txBody>
        </p:sp>
      </p:grpSp>
      <p:grpSp>
        <p:nvGrpSpPr>
          <p:cNvPr id="4" name="Group 11"/>
          <p:cNvGrpSpPr>
            <a:grpSpLocks/>
          </p:cNvGrpSpPr>
          <p:nvPr/>
        </p:nvGrpSpPr>
        <p:grpSpPr bwMode="auto">
          <a:xfrm>
            <a:off x="7527926" y="4732738"/>
            <a:ext cx="423863" cy="350044"/>
            <a:chOff x="5289" y="3975"/>
            <a:chExt cx="267" cy="294"/>
          </a:xfrm>
        </p:grpSpPr>
        <p:pic>
          <p:nvPicPr>
            <p:cNvPr id="2060" name="Picture 12" descr="button21"/>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2061" name="Text Box 13">
              <a:hlinkClick r:id="rId6" action="ppaction://hlinksldjump"/>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0000"/>
                  </a:solidFill>
                  <a:latin typeface="HY견고딕" pitchFamily="18" charset="-127"/>
                  <a:ea typeface="HY견고딕" pitchFamily="18" charset="-127"/>
                </a:rPr>
                <a:t>1</a:t>
              </a:r>
            </a:p>
          </p:txBody>
        </p:sp>
      </p:grpSp>
      <p:sp>
        <p:nvSpPr>
          <p:cNvPr id="12" name="직사각형 11"/>
          <p:cNvSpPr/>
          <p:nvPr/>
        </p:nvSpPr>
        <p:spPr>
          <a:xfrm>
            <a:off x="575556" y="3768591"/>
            <a:ext cx="8100900" cy="1323439"/>
          </a:xfrm>
          <a:prstGeom prst="rect">
            <a:avLst/>
          </a:prstGeom>
          <a:solidFill>
            <a:srgbClr val="FFFFFF">
              <a:alpha val="47843"/>
            </a:srgbClr>
          </a:solidFill>
        </p:spPr>
        <p:txBody>
          <a:bodyPr wrap="square">
            <a:spAutoFit/>
          </a:bodyPr>
          <a:lstStyle/>
          <a:p>
            <a:r>
              <a:rPr lang="ar-AE" altLang="ko-KR" sz="4000" dirty="0" smtClean="0">
                <a:solidFill>
                  <a:srgbClr val="000000"/>
                </a:solidFill>
              </a:rPr>
              <a:t>نازل ہو، برکتوں کا منبع، اور آئیے ہم تیری حمد کریں؛ تیری بے پناہ رحمت بے پایاں ہے۔</a:t>
            </a:r>
            <a:endParaRPr lang="ko-KR" altLang="en-US" sz="4000" dirty="0">
              <a:solidFill>
                <a:srgbClr val="00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6" name="Picture 14" descr="028-1-2 copy"/>
          <p:cNvPicPr>
            <a:picLocks noChangeAspect="1" noChangeArrowheads="1"/>
          </p:cNvPicPr>
          <p:nvPr/>
        </p:nvPicPr>
        <p:blipFill>
          <a:blip r:embed="rId2" cstate="print"/>
          <a:srcRect t="8701" b="30400"/>
          <a:stretch>
            <a:fillRect/>
          </a:stretch>
        </p:blipFill>
        <p:spPr bwMode="auto">
          <a:xfrm>
            <a:off x="0" y="0"/>
            <a:ext cx="9144000" cy="4068452"/>
          </a:xfrm>
          <a:prstGeom prst="rect">
            <a:avLst/>
          </a:prstGeom>
          <a:noFill/>
        </p:spPr>
      </p:pic>
      <p:grpSp>
        <p:nvGrpSpPr>
          <p:cNvPr id="2" name="Group 5"/>
          <p:cNvGrpSpPr>
            <a:grpSpLocks/>
          </p:cNvGrpSpPr>
          <p:nvPr/>
        </p:nvGrpSpPr>
        <p:grpSpPr bwMode="auto">
          <a:xfrm>
            <a:off x="8396288" y="4732738"/>
            <a:ext cx="423862" cy="350044"/>
            <a:chOff x="5289" y="3975"/>
            <a:chExt cx="267" cy="294"/>
          </a:xfrm>
        </p:grpSpPr>
        <p:pic>
          <p:nvPicPr>
            <p:cNvPr id="3078" name="Picture 6" descr="button21">
              <a:hlinkClick r:id="rId3"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3079" name="Text Box 7">
              <a:hlinkClick r:id="rId3" action="ppaction://hlinksldjump"/>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3</a:t>
              </a:r>
            </a:p>
          </p:txBody>
        </p:sp>
      </p:grpSp>
      <p:grpSp>
        <p:nvGrpSpPr>
          <p:cNvPr id="3" name="Group 8"/>
          <p:cNvGrpSpPr>
            <a:grpSpLocks/>
          </p:cNvGrpSpPr>
          <p:nvPr/>
        </p:nvGrpSpPr>
        <p:grpSpPr bwMode="auto">
          <a:xfrm>
            <a:off x="7961313" y="4732738"/>
            <a:ext cx="423862" cy="350044"/>
            <a:chOff x="5289" y="3975"/>
            <a:chExt cx="267" cy="294"/>
          </a:xfrm>
        </p:grpSpPr>
        <p:pic>
          <p:nvPicPr>
            <p:cNvPr id="3081" name="Picture 9" descr="button21">
              <a:hlinkClick r:id="rId5"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3082" name="Text Box 10">
              <a:hlinkClick r:id="rId5" action="ppaction://hlinksldjump"/>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2</a:t>
              </a:r>
            </a:p>
          </p:txBody>
        </p:sp>
      </p:grpSp>
      <p:grpSp>
        <p:nvGrpSpPr>
          <p:cNvPr id="4" name="Group 11"/>
          <p:cNvGrpSpPr>
            <a:grpSpLocks/>
          </p:cNvGrpSpPr>
          <p:nvPr/>
        </p:nvGrpSpPr>
        <p:grpSpPr bwMode="auto">
          <a:xfrm>
            <a:off x="7527926" y="4732738"/>
            <a:ext cx="423863" cy="350044"/>
            <a:chOff x="5289" y="3975"/>
            <a:chExt cx="267" cy="294"/>
          </a:xfrm>
        </p:grpSpPr>
        <p:pic>
          <p:nvPicPr>
            <p:cNvPr id="3084" name="Picture 12" descr="button21"/>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3085" name="Text Box 13">
              <a:hlinkClick r:id="rId6" action="ppaction://hlinksldjump"/>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0000"/>
                  </a:solidFill>
                  <a:latin typeface="HY견고딕" pitchFamily="18" charset="-127"/>
                  <a:ea typeface="HY견고딕" pitchFamily="18" charset="-127"/>
                </a:rPr>
                <a:t>1</a:t>
              </a:r>
            </a:p>
          </p:txBody>
        </p:sp>
      </p:grpSp>
      <p:sp>
        <p:nvSpPr>
          <p:cNvPr id="12" name="직사각형 11"/>
          <p:cNvSpPr/>
          <p:nvPr/>
        </p:nvSpPr>
        <p:spPr>
          <a:xfrm>
            <a:off x="323528" y="3903898"/>
            <a:ext cx="8640960" cy="1200329"/>
          </a:xfrm>
          <a:prstGeom prst="rect">
            <a:avLst/>
          </a:prstGeom>
          <a:solidFill>
            <a:srgbClr val="FFFFFF">
              <a:alpha val="47843"/>
            </a:srgbClr>
          </a:solidFill>
        </p:spPr>
        <p:txBody>
          <a:bodyPr wrap="square">
            <a:spAutoFit/>
          </a:bodyPr>
          <a:lstStyle/>
          <a:p>
            <a:r>
              <a:rPr lang="ar-AE" altLang="ko-KR" sz="3600" dirty="0" smtClean="0">
                <a:solidFill>
                  <a:srgbClr val="000000"/>
                </a:solidFill>
              </a:rPr>
              <a:t>مجھے فرشتوں کی تسبیح سکھاؤ۔ میں ہمیشہ اس چھٹکارے والی محبت کی تعریف کرتا ہوں۔</a:t>
            </a:r>
            <a:endParaRPr lang="ko-KR" altLang="en-US" sz="3600" dirty="0">
              <a:solidFill>
                <a:srgbClr val="00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0" name="Picture 14" descr="028-2-1 copy"/>
          <p:cNvPicPr>
            <a:picLocks noChangeAspect="1" noChangeArrowheads="1"/>
          </p:cNvPicPr>
          <p:nvPr/>
        </p:nvPicPr>
        <p:blipFill>
          <a:blip r:embed="rId2" cstate="print"/>
          <a:srcRect t="9401" b="31100"/>
          <a:stretch>
            <a:fillRect/>
          </a:stretch>
        </p:blipFill>
        <p:spPr bwMode="auto">
          <a:xfrm>
            <a:off x="0" y="0"/>
            <a:ext cx="9144000" cy="3615866"/>
          </a:xfrm>
          <a:prstGeom prst="rect">
            <a:avLst/>
          </a:prstGeom>
          <a:noFill/>
        </p:spPr>
      </p:pic>
      <p:grpSp>
        <p:nvGrpSpPr>
          <p:cNvPr id="2" name="Group 5"/>
          <p:cNvGrpSpPr>
            <a:grpSpLocks/>
          </p:cNvGrpSpPr>
          <p:nvPr/>
        </p:nvGrpSpPr>
        <p:grpSpPr bwMode="auto">
          <a:xfrm>
            <a:off x="8396288" y="4732738"/>
            <a:ext cx="423862" cy="350044"/>
            <a:chOff x="5289" y="3975"/>
            <a:chExt cx="267" cy="294"/>
          </a:xfrm>
        </p:grpSpPr>
        <p:pic>
          <p:nvPicPr>
            <p:cNvPr id="4102" name="Picture 6" descr="button21">
              <a:hlinkClick r:id="rId3"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4103" name="Text Box 7">
              <a:hlinkClick r:id="rId3" action="ppaction://hlinksldjump"/>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3</a:t>
              </a:r>
            </a:p>
          </p:txBody>
        </p:sp>
      </p:grpSp>
      <p:grpSp>
        <p:nvGrpSpPr>
          <p:cNvPr id="3" name="Group 8"/>
          <p:cNvGrpSpPr>
            <a:grpSpLocks/>
          </p:cNvGrpSpPr>
          <p:nvPr/>
        </p:nvGrpSpPr>
        <p:grpSpPr bwMode="auto">
          <a:xfrm>
            <a:off x="7961313" y="4732738"/>
            <a:ext cx="423862" cy="350044"/>
            <a:chOff x="5289" y="3975"/>
            <a:chExt cx="267" cy="294"/>
          </a:xfrm>
        </p:grpSpPr>
        <p:pic>
          <p:nvPicPr>
            <p:cNvPr id="4105" name="Picture 9" descr="button21">
              <a:hlinkClick r:id="rId5"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4106" name="Text Box 10">
              <a:hlinkClick r:id="rId5" action="ppaction://hlinksldjump"/>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3300"/>
                  </a:solidFill>
                  <a:latin typeface="HY견고딕" pitchFamily="18" charset="-127"/>
                  <a:ea typeface="HY견고딕" pitchFamily="18" charset="-127"/>
                </a:rPr>
                <a:t>2</a:t>
              </a:r>
            </a:p>
          </p:txBody>
        </p:sp>
      </p:grpSp>
      <p:grpSp>
        <p:nvGrpSpPr>
          <p:cNvPr id="4" name="Group 11"/>
          <p:cNvGrpSpPr>
            <a:grpSpLocks/>
          </p:cNvGrpSpPr>
          <p:nvPr/>
        </p:nvGrpSpPr>
        <p:grpSpPr bwMode="auto">
          <a:xfrm>
            <a:off x="7527926" y="4732738"/>
            <a:ext cx="423863" cy="350044"/>
            <a:chOff x="5289" y="3975"/>
            <a:chExt cx="267" cy="294"/>
          </a:xfrm>
        </p:grpSpPr>
        <p:pic>
          <p:nvPicPr>
            <p:cNvPr id="4108" name="Picture 12" descr="button21"/>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4109" name="Text Box 13">
              <a:hlinkClick r:id="rId6" action="ppaction://hlinksldjump"/>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1</a:t>
              </a:r>
            </a:p>
          </p:txBody>
        </p:sp>
      </p:grpSp>
      <p:sp>
        <p:nvSpPr>
          <p:cNvPr id="12" name="직사각형 11"/>
          <p:cNvSpPr/>
          <p:nvPr/>
        </p:nvSpPr>
        <p:spPr>
          <a:xfrm>
            <a:off x="0" y="3759882"/>
            <a:ext cx="9144000" cy="1200329"/>
          </a:xfrm>
          <a:prstGeom prst="rect">
            <a:avLst/>
          </a:prstGeom>
          <a:solidFill>
            <a:srgbClr val="FFFFFF">
              <a:alpha val="47843"/>
            </a:srgbClr>
          </a:solidFill>
        </p:spPr>
        <p:txBody>
          <a:bodyPr wrap="square">
            <a:spAutoFit/>
          </a:bodyPr>
          <a:lstStyle/>
          <a:p>
            <a:r>
              <a:rPr lang="ar-AE" altLang="ko-KR" sz="3600" dirty="0" smtClean="0">
                <a:solidFill>
                  <a:srgbClr val="000000"/>
                </a:solidFill>
              </a:rPr>
              <a:t>رب کی عظیم مدد سے یہاں تک پہنچنے کے بعد، میں اسی طرح جنت تک پہنچنے کی امید رکھتا ہوں۔</a:t>
            </a:r>
            <a:endParaRPr lang="ko-KR" altLang="en-US" sz="3600" dirty="0">
              <a:solidFill>
                <a:srgbClr val="00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4" name="Picture 14" descr="028-2-2 copy"/>
          <p:cNvPicPr>
            <a:picLocks noChangeAspect="1" noChangeArrowheads="1"/>
          </p:cNvPicPr>
          <p:nvPr/>
        </p:nvPicPr>
        <p:blipFill>
          <a:blip r:embed="rId2" cstate="print"/>
          <a:srcRect t="9401" b="33200"/>
          <a:stretch>
            <a:fillRect/>
          </a:stretch>
        </p:blipFill>
        <p:spPr bwMode="auto">
          <a:xfrm>
            <a:off x="0" y="0"/>
            <a:ext cx="9144000" cy="3471850"/>
          </a:xfrm>
          <a:prstGeom prst="rect">
            <a:avLst/>
          </a:prstGeom>
          <a:noFill/>
        </p:spPr>
      </p:pic>
      <p:grpSp>
        <p:nvGrpSpPr>
          <p:cNvPr id="2" name="Group 5"/>
          <p:cNvGrpSpPr>
            <a:grpSpLocks/>
          </p:cNvGrpSpPr>
          <p:nvPr/>
        </p:nvGrpSpPr>
        <p:grpSpPr bwMode="auto">
          <a:xfrm>
            <a:off x="8396288" y="4732738"/>
            <a:ext cx="423862" cy="350044"/>
            <a:chOff x="5289" y="3975"/>
            <a:chExt cx="267" cy="294"/>
          </a:xfrm>
        </p:grpSpPr>
        <p:pic>
          <p:nvPicPr>
            <p:cNvPr id="5126" name="Picture 6" descr="button21">
              <a:hlinkClick r:id="rId3"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5127" name="Text Box 7">
              <a:hlinkClick r:id="rId3" action="ppaction://hlinksldjump"/>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3</a:t>
              </a:r>
            </a:p>
          </p:txBody>
        </p:sp>
      </p:grpSp>
      <p:grpSp>
        <p:nvGrpSpPr>
          <p:cNvPr id="3" name="Group 8"/>
          <p:cNvGrpSpPr>
            <a:grpSpLocks/>
          </p:cNvGrpSpPr>
          <p:nvPr/>
        </p:nvGrpSpPr>
        <p:grpSpPr bwMode="auto">
          <a:xfrm>
            <a:off x="7961313" y="4732738"/>
            <a:ext cx="423862" cy="350044"/>
            <a:chOff x="5289" y="3975"/>
            <a:chExt cx="267" cy="294"/>
          </a:xfrm>
        </p:grpSpPr>
        <p:pic>
          <p:nvPicPr>
            <p:cNvPr id="5129" name="Picture 9" descr="button21">
              <a:hlinkClick r:id="rId5"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5130" name="Text Box 10">
              <a:hlinkClick r:id="rId5" action="ppaction://hlinksldjump"/>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3300"/>
                  </a:solidFill>
                  <a:latin typeface="HY견고딕" pitchFamily="18" charset="-127"/>
                  <a:ea typeface="HY견고딕" pitchFamily="18" charset="-127"/>
                </a:rPr>
                <a:t>2</a:t>
              </a:r>
            </a:p>
          </p:txBody>
        </p:sp>
      </p:grpSp>
      <p:grpSp>
        <p:nvGrpSpPr>
          <p:cNvPr id="4" name="Group 11"/>
          <p:cNvGrpSpPr>
            <a:grpSpLocks/>
          </p:cNvGrpSpPr>
          <p:nvPr/>
        </p:nvGrpSpPr>
        <p:grpSpPr bwMode="auto">
          <a:xfrm>
            <a:off x="7527926" y="4732738"/>
            <a:ext cx="423863" cy="350044"/>
            <a:chOff x="5289" y="3975"/>
            <a:chExt cx="267" cy="294"/>
          </a:xfrm>
        </p:grpSpPr>
        <p:pic>
          <p:nvPicPr>
            <p:cNvPr id="5132" name="Picture 12" descr="button21"/>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5133" name="Text Box 13">
              <a:hlinkClick r:id="rId6" action="ppaction://hlinksldjump"/>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1</a:t>
              </a:r>
            </a:p>
          </p:txBody>
        </p:sp>
      </p:grpSp>
      <p:sp>
        <p:nvSpPr>
          <p:cNvPr id="12" name="직사각형 11"/>
          <p:cNvSpPr/>
          <p:nvPr/>
        </p:nvSpPr>
        <p:spPr>
          <a:xfrm>
            <a:off x="287524" y="3651870"/>
            <a:ext cx="8676964" cy="1077218"/>
          </a:xfrm>
          <a:prstGeom prst="rect">
            <a:avLst/>
          </a:prstGeom>
          <a:solidFill>
            <a:srgbClr val="FFFFFF">
              <a:alpha val="47843"/>
            </a:srgbClr>
          </a:solidFill>
        </p:spPr>
        <p:txBody>
          <a:bodyPr wrap="square">
            <a:spAutoFit/>
          </a:bodyPr>
          <a:lstStyle/>
          <a:p>
            <a:r>
              <a:rPr lang="ar-AE" altLang="ko-KR" sz="3200" dirty="0" smtClean="0">
                <a:solidFill>
                  <a:srgbClr val="000000"/>
                </a:solidFill>
              </a:rPr>
              <a:t>یسوع نے ہمیں بچانے کے لیے اپنا قیمتی خون بہایا جو خُدا کی آغوش سے بھٹک گئے تھے اور گناہ میں پڑ گئے تھے۔</a:t>
            </a:r>
            <a:endParaRPr lang="ko-KR" altLang="en-US" sz="3200" dirty="0">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2" descr="https://t1.daumcdn.net/cfile/cafe/244F6B3950F6E17202"/>
          <p:cNvPicPr>
            <a:picLocks noChangeAspect="1" noChangeArrowheads="1"/>
          </p:cNvPicPr>
          <p:nvPr/>
        </p:nvPicPr>
        <p:blipFill>
          <a:blip r:embed="rId2" cstate="print">
            <a:lum bright="-10000" contrast="-10000"/>
          </a:blip>
          <a:srcRect/>
          <a:stretch>
            <a:fillRect/>
          </a:stretch>
        </p:blipFill>
        <p:spPr bwMode="auto">
          <a:xfrm>
            <a:off x="0" y="0"/>
            <a:ext cx="9144000" cy="5143500"/>
          </a:xfrm>
          <a:prstGeom prst="rect">
            <a:avLst/>
          </a:prstGeom>
          <a:noFill/>
        </p:spPr>
      </p:pic>
      <p:sp>
        <p:nvSpPr>
          <p:cNvPr id="5" name="직사각형 4"/>
          <p:cNvSpPr/>
          <p:nvPr/>
        </p:nvSpPr>
        <p:spPr>
          <a:xfrm>
            <a:off x="467544" y="519522"/>
            <a:ext cx="7308812" cy="756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3800" dirty="0" smtClean="0">
                <a:latin typeface="DX김일관B" pitchFamily="18" charset="-127"/>
                <a:ea typeface="DX김일관B" pitchFamily="18" charset="-127"/>
              </a:rPr>
              <a:t>성령</a:t>
            </a:r>
            <a:r>
              <a:rPr lang="ko-KR" altLang="en-US" sz="9600" dirty="0" smtClean="0">
                <a:latin typeface="DX김일관B" pitchFamily="18" charset="-127"/>
                <a:ea typeface="DX김일관B" pitchFamily="18" charset="-127"/>
              </a:rPr>
              <a:t>강림주일</a:t>
            </a:r>
            <a:endParaRPr lang="ko-KR" altLang="en-US" sz="9600" dirty="0">
              <a:latin typeface="DX김일관B" pitchFamily="18" charset="-127"/>
              <a:ea typeface="DX김일관B" pitchFamily="18" charset="-127"/>
            </a:endParaRPr>
          </a:p>
        </p:txBody>
      </p:sp>
      <p:sp>
        <p:nvSpPr>
          <p:cNvPr id="6" name="직사각형 5"/>
          <p:cNvSpPr/>
          <p:nvPr/>
        </p:nvSpPr>
        <p:spPr>
          <a:xfrm>
            <a:off x="179512" y="2463738"/>
            <a:ext cx="6156684" cy="1512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3200" dirty="0" smtClean="0">
                <a:latin typeface="DX김일관B" pitchFamily="18" charset="-127"/>
                <a:ea typeface="DX김일관B" pitchFamily="18" charset="-127"/>
              </a:rPr>
              <a:t>오직 성령이 너희에게 임하시면 </a:t>
            </a:r>
            <a:endParaRPr lang="en-US" altLang="ko-KR" sz="3200" dirty="0" smtClean="0">
              <a:latin typeface="DX김일관B" pitchFamily="18" charset="-127"/>
              <a:ea typeface="DX김일관B" pitchFamily="18" charset="-127"/>
            </a:endParaRPr>
          </a:p>
          <a:p>
            <a:pPr algn="ctr"/>
            <a:r>
              <a:rPr lang="ko-KR" altLang="en-US" sz="3200" dirty="0" smtClean="0">
                <a:latin typeface="DX김일관B" pitchFamily="18" charset="-127"/>
                <a:ea typeface="DX김일관B" pitchFamily="18" charset="-127"/>
              </a:rPr>
              <a:t>너희가 권능을 받고 예루살렘과 </a:t>
            </a:r>
            <a:endParaRPr lang="en-US" altLang="ko-KR" sz="3200" dirty="0" smtClean="0">
              <a:latin typeface="DX김일관B" pitchFamily="18" charset="-127"/>
              <a:ea typeface="DX김일관B" pitchFamily="18" charset="-127"/>
            </a:endParaRPr>
          </a:p>
          <a:p>
            <a:pPr algn="ctr"/>
            <a:r>
              <a:rPr lang="ko-KR" altLang="en-US" sz="3200" dirty="0" smtClean="0">
                <a:latin typeface="DX김일관B" pitchFamily="18" charset="-127"/>
                <a:ea typeface="DX김일관B" pitchFamily="18" charset="-127"/>
              </a:rPr>
              <a:t>온 유대와 사마리아와 땅 끝까지 이르러 </a:t>
            </a:r>
            <a:endParaRPr lang="en-US" altLang="ko-KR" sz="3200" dirty="0" smtClean="0">
              <a:latin typeface="DX김일관B" pitchFamily="18" charset="-127"/>
              <a:ea typeface="DX김일관B" pitchFamily="18" charset="-127"/>
            </a:endParaRPr>
          </a:p>
          <a:p>
            <a:pPr algn="ctr"/>
            <a:r>
              <a:rPr lang="ko-KR" altLang="en-US" sz="3200" dirty="0" smtClean="0">
                <a:latin typeface="DX김일관B" pitchFamily="18" charset="-127"/>
                <a:ea typeface="DX김일관B" pitchFamily="18" charset="-127"/>
              </a:rPr>
              <a:t>내 증인이 되리라 하시니라 </a:t>
            </a:r>
            <a:endParaRPr lang="en-US" altLang="ko-KR" sz="3200" dirty="0" smtClean="0">
              <a:latin typeface="DX김일관B" pitchFamily="18" charset="-127"/>
              <a:ea typeface="DX김일관B" pitchFamily="18" charset="-127"/>
            </a:endParaRPr>
          </a:p>
          <a:p>
            <a:pPr algn="ctr"/>
            <a:r>
              <a:rPr lang="ko-KR" altLang="en-US" sz="3200" dirty="0" smtClean="0">
                <a:latin typeface="DX김일관B" pitchFamily="18" charset="-127"/>
                <a:ea typeface="DX김일관B" pitchFamily="18" charset="-127"/>
              </a:rPr>
              <a:t>사도행전 </a:t>
            </a:r>
            <a:r>
              <a:rPr lang="en-US" altLang="ko-KR" sz="3200" dirty="0" smtClean="0">
                <a:latin typeface="DX김일관B" pitchFamily="18" charset="-127"/>
                <a:ea typeface="DX김일관B" pitchFamily="18" charset="-127"/>
              </a:rPr>
              <a:t>1</a:t>
            </a:r>
            <a:r>
              <a:rPr lang="ko-KR" altLang="en-US" sz="3200" dirty="0" smtClean="0">
                <a:latin typeface="DX김일관B" pitchFamily="18" charset="-127"/>
                <a:ea typeface="DX김일관B" pitchFamily="18" charset="-127"/>
              </a:rPr>
              <a:t>장</a:t>
            </a:r>
            <a:r>
              <a:rPr lang="en-US" altLang="ko-KR" sz="3200" dirty="0" smtClean="0">
                <a:latin typeface="DX김일관B" pitchFamily="18" charset="-127"/>
                <a:ea typeface="DX김일관B" pitchFamily="18" charset="-127"/>
              </a:rPr>
              <a:t>8</a:t>
            </a:r>
            <a:r>
              <a:rPr lang="ko-KR" altLang="en-US" sz="3200" dirty="0" smtClean="0">
                <a:latin typeface="DX김일관B" pitchFamily="18" charset="-127"/>
                <a:ea typeface="DX김일관B" pitchFamily="18" charset="-127"/>
              </a:rPr>
              <a:t>절 </a:t>
            </a:r>
            <a:endParaRPr lang="ko-KR" altLang="en-US" sz="3200" dirty="0">
              <a:latin typeface="DX김일관B" pitchFamily="18" charset="-127"/>
              <a:ea typeface="DX김일관B" pitchFamily="18" charset="-127"/>
            </a:endParaRPr>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8" name="Picture 14" descr="028-3-1 copy"/>
          <p:cNvPicPr>
            <a:picLocks noChangeAspect="1" noChangeArrowheads="1"/>
          </p:cNvPicPr>
          <p:nvPr/>
        </p:nvPicPr>
        <p:blipFill>
          <a:blip r:embed="rId2" cstate="print"/>
          <a:srcRect t="10101" b="32500"/>
          <a:stretch>
            <a:fillRect/>
          </a:stretch>
        </p:blipFill>
        <p:spPr bwMode="auto">
          <a:xfrm>
            <a:off x="0" y="0"/>
            <a:ext cx="9144000" cy="3543858"/>
          </a:xfrm>
          <a:prstGeom prst="rect">
            <a:avLst/>
          </a:prstGeom>
          <a:noFill/>
        </p:spPr>
      </p:pic>
      <p:grpSp>
        <p:nvGrpSpPr>
          <p:cNvPr id="2" name="Group 5"/>
          <p:cNvGrpSpPr>
            <a:grpSpLocks/>
          </p:cNvGrpSpPr>
          <p:nvPr/>
        </p:nvGrpSpPr>
        <p:grpSpPr bwMode="auto">
          <a:xfrm>
            <a:off x="8396288" y="4732738"/>
            <a:ext cx="423862" cy="350044"/>
            <a:chOff x="5289" y="3975"/>
            <a:chExt cx="267" cy="294"/>
          </a:xfrm>
        </p:grpSpPr>
        <p:pic>
          <p:nvPicPr>
            <p:cNvPr id="6150" name="Picture 6" descr="button21">
              <a:hlinkClick r:id="rId3"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6151" name="Text Box 7">
              <a:hlinkClick r:id="rId3" action="ppaction://hlinksldjump"/>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3300"/>
                  </a:solidFill>
                  <a:latin typeface="HY견고딕" pitchFamily="18" charset="-127"/>
                  <a:ea typeface="HY견고딕" pitchFamily="18" charset="-127"/>
                </a:rPr>
                <a:t>3</a:t>
              </a:r>
            </a:p>
          </p:txBody>
        </p:sp>
      </p:grpSp>
      <p:grpSp>
        <p:nvGrpSpPr>
          <p:cNvPr id="3" name="Group 8"/>
          <p:cNvGrpSpPr>
            <a:grpSpLocks/>
          </p:cNvGrpSpPr>
          <p:nvPr/>
        </p:nvGrpSpPr>
        <p:grpSpPr bwMode="auto">
          <a:xfrm>
            <a:off x="7961313" y="4732738"/>
            <a:ext cx="423862" cy="350044"/>
            <a:chOff x="5289" y="3975"/>
            <a:chExt cx="267" cy="294"/>
          </a:xfrm>
        </p:grpSpPr>
        <p:pic>
          <p:nvPicPr>
            <p:cNvPr id="6153" name="Picture 9" descr="button21">
              <a:hlinkClick r:id="rId5"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6154" name="Text Box 10">
              <a:hlinkClick r:id="rId5" action="ppaction://hlinksldjump"/>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2</a:t>
              </a:r>
            </a:p>
          </p:txBody>
        </p:sp>
      </p:grpSp>
      <p:grpSp>
        <p:nvGrpSpPr>
          <p:cNvPr id="4" name="Group 11"/>
          <p:cNvGrpSpPr>
            <a:grpSpLocks/>
          </p:cNvGrpSpPr>
          <p:nvPr/>
        </p:nvGrpSpPr>
        <p:grpSpPr bwMode="auto">
          <a:xfrm>
            <a:off x="7527926" y="4732738"/>
            <a:ext cx="423863" cy="350044"/>
            <a:chOff x="5289" y="3975"/>
            <a:chExt cx="267" cy="294"/>
          </a:xfrm>
        </p:grpSpPr>
        <p:pic>
          <p:nvPicPr>
            <p:cNvPr id="6156" name="Picture 12" descr="button21"/>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6157" name="Text Box 13">
              <a:hlinkClick r:id="rId6" action="ppaction://hlinksldjump"/>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1</a:t>
              </a:r>
            </a:p>
          </p:txBody>
        </p:sp>
      </p:grpSp>
      <p:sp>
        <p:nvSpPr>
          <p:cNvPr id="12" name="직사각형 11"/>
          <p:cNvSpPr/>
          <p:nvPr/>
        </p:nvSpPr>
        <p:spPr>
          <a:xfrm>
            <a:off x="431540" y="3687874"/>
            <a:ext cx="8460940" cy="1077218"/>
          </a:xfrm>
          <a:prstGeom prst="rect">
            <a:avLst/>
          </a:prstGeom>
          <a:solidFill>
            <a:srgbClr val="FFFFFF">
              <a:alpha val="47843"/>
            </a:srgbClr>
          </a:solidFill>
        </p:spPr>
        <p:txBody>
          <a:bodyPr wrap="square">
            <a:spAutoFit/>
          </a:bodyPr>
          <a:lstStyle/>
          <a:p>
            <a:r>
              <a:rPr lang="ar-AE" altLang="ko-KR" sz="3200" dirty="0" smtClean="0">
                <a:solidFill>
                  <a:srgbClr val="000000"/>
                </a:solidFill>
              </a:rPr>
              <a:t>تیرا قیمتی کرم پا کر میں عمر بھر کا مقروض ہو جاتا ہوں۔ تیرا فضل زنجیر بن جائے، مجھے اپنے ساتھ باندھ لے۔</a:t>
            </a:r>
            <a:endParaRPr lang="ko-KR" altLang="en-US" sz="3200" dirty="0">
              <a:solidFill>
                <a:srgbClr val="00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028-3-2 copy"/>
          <p:cNvPicPr>
            <a:picLocks noChangeAspect="1" noChangeArrowheads="1"/>
          </p:cNvPicPr>
          <p:nvPr/>
        </p:nvPicPr>
        <p:blipFill>
          <a:blip r:embed="rId2" cstate="print"/>
          <a:srcRect t="8701" b="32500"/>
          <a:stretch>
            <a:fillRect/>
          </a:stretch>
        </p:blipFill>
        <p:spPr bwMode="auto">
          <a:xfrm>
            <a:off x="0" y="0"/>
            <a:ext cx="9144000" cy="3759882"/>
          </a:xfrm>
          <a:prstGeom prst="rect">
            <a:avLst/>
          </a:prstGeom>
          <a:noFill/>
        </p:spPr>
      </p:pic>
      <p:grpSp>
        <p:nvGrpSpPr>
          <p:cNvPr id="2" name="Group 5"/>
          <p:cNvGrpSpPr>
            <a:grpSpLocks/>
          </p:cNvGrpSpPr>
          <p:nvPr/>
        </p:nvGrpSpPr>
        <p:grpSpPr bwMode="auto">
          <a:xfrm>
            <a:off x="8396288" y="4732738"/>
            <a:ext cx="423862" cy="350044"/>
            <a:chOff x="5289" y="3975"/>
            <a:chExt cx="267" cy="294"/>
          </a:xfrm>
        </p:grpSpPr>
        <p:pic>
          <p:nvPicPr>
            <p:cNvPr id="7174" name="Picture 6" descr="button21">
              <a:hlinkClick r:id="rId3"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7175" name="Text Box 7">
              <a:hlinkClick r:id="rId3" action="ppaction://hlinksldjump"/>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3300"/>
                  </a:solidFill>
                  <a:latin typeface="HY견고딕" pitchFamily="18" charset="-127"/>
                  <a:ea typeface="HY견고딕" pitchFamily="18" charset="-127"/>
                </a:rPr>
                <a:t>3</a:t>
              </a:r>
            </a:p>
          </p:txBody>
        </p:sp>
      </p:grpSp>
      <p:grpSp>
        <p:nvGrpSpPr>
          <p:cNvPr id="3" name="Group 8"/>
          <p:cNvGrpSpPr>
            <a:grpSpLocks/>
          </p:cNvGrpSpPr>
          <p:nvPr/>
        </p:nvGrpSpPr>
        <p:grpSpPr bwMode="auto">
          <a:xfrm>
            <a:off x="7961313" y="4732738"/>
            <a:ext cx="423862" cy="350044"/>
            <a:chOff x="5289" y="3975"/>
            <a:chExt cx="267" cy="294"/>
          </a:xfrm>
        </p:grpSpPr>
        <p:pic>
          <p:nvPicPr>
            <p:cNvPr id="7177" name="Picture 9" descr="button21">
              <a:hlinkClick r:id="rId5"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7178" name="Text Box 10">
              <a:hlinkClick r:id="rId5" action="ppaction://hlinksldjump"/>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2</a:t>
              </a:r>
            </a:p>
          </p:txBody>
        </p:sp>
      </p:grpSp>
      <p:grpSp>
        <p:nvGrpSpPr>
          <p:cNvPr id="4" name="Group 11"/>
          <p:cNvGrpSpPr>
            <a:grpSpLocks/>
          </p:cNvGrpSpPr>
          <p:nvPr/>
        </p:nvGrpSpPr>
        <p:grpSpPr bwMode="auto">
          <a:xfrm>
            <a:off x="7527926" y="4732738"/>
            <a:ext cx="423863" cy="350044"/>
            <a:chOff x="5289" y="3975"/>
            <a:chExt cx="267" cy="294"/>
          </a:xfrm>
        </p:grpSpPr>
        <p:pic>
          <p:nvPicPr>
            <p:cNvPr id="7180" name="Picture 12" descr="button21"/>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7181" name="Text Box 13">
              <a:hlinkClick r:id="rId6" action="ppaction://hlinksldjump"/>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1</a:t>
              </a:r>
            </a:p>
          </p:txBody>
        </p:sp>
      </p:grpSp>
      <p:sp>
        <p:nvSpPr>
          <p:cNvPr id="12" name="직사각형 11"/>
          <p:cNvSpPr/>
          <p:nvPr/>
        </p:nvSpPr>
        <p:spPr>
          <a:xfrm>
            <a:off x="323528" y="3831890"/>
            <a:ext cx="8676964" cy="1200329"/>
          </a:xfrm>
          <a:prstGeom prst="rect">
            <a:avLst/>
          </a:prstGeom>
          <a:solidFill>
            <a:srgbClr val="FFFFFF">
              <a:alpha val="47843"/>
            </a:srgbClr>
          </a:solidFill>
        </p:spPr>
        <p:txBody>
          <a:bodyPr wrap="square">
            <a:spAutoFit/>
          </a:bodyPr>
          <a:lstStyle/>
          <a:p>
            <a:r>
              <a:rPr lang="ar-AE" altLang="ko-KR" sz="3600" dirty="0" smtClean="0">
                <a:solidFill>
                  <a:srgbClr val="000000"/>
                </a:solidFill>
              </a:rPr>
              <a:t>ہمارے دل کمزور اور گناہ کا شکار ہیں۔ خدا ہمیں قبول کرے اور اہل جنت کو تادیب کرے۔ آمین</a:t>
            </a:r>
            <a:endParaRPr lang="ko-KR" altLang="en-US" sz="3600" dirty="0">
              <a:solidFill>
                <a:srgbClr val="00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descr="217CB54E50F55C1428.jpg"/>
          <p:cNvPicPr>
            <a:picLocks noChangeAspect="1"/>
          </p:cNvPicPr>
          <p:nvPr/>
        </p:nvPicPr>
        <p:blipFill>
          <a:blip r:embed="rId2" cstate="print"/>
          <a:stretch>
            <a:fillRect/>
          </a:stretch>
        </p:blipFill>
        <p:spPr>
          <a:xfrm>
            <a:off x="0" y="0"/>
            <a:ext cx="9144000" cy="5143500"/>
          </a:xfrm>
          <a:prstGeom prst="rect">
            <a:avLst/>
          </a:prstGeom>
        </p:spPr>
      </p:pic>
      <p:sp>
        <p:nvSpPr>
          <p:cNvPr id="5" name="직사각형 4"/>
          <p:cNvSpPr/>
          <p:nvPr/>
        </p:nvSpPr>
        <p:spPr>
          <a:xfrm>
            <a:off x="251520" y="1572639"/>
            <a:ext cx="8532948" cy="20252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8000" b="1" dirty="0" smtClean="0">
                <a:ln>
                  <a:solidFill>
                    <a:srgbClr val="FFFF00"/>
                  </a:solidFill>
                </a:ln>
                <a:solidFill>
                  <a:schemeClr val="bg1"/>
                </a:solidFill>
                <a:latin typeface="HY울릉도B" panose="02030600000101010101" pitchFamily="18" charset="-127"/>
                <a:ea typeface="HY울릉도B" panose="02030600000101010101" pitchFamily="18" charset="-127"/>
              </a:rPr>
              <a:t>사도신경</a:t>
            </a:r>
            <a:endParaRPr lang="en-US" altLang="ko-KR" sz="8000" b="1" dirty="0" smtClean="0">
              <a:ln>
                <a:solidFill>
                  <a:srgbClr val="FFFF00"/>
                </a:solidFill>
              </a:ln>
              <a:solidFill>
                <a:schemeClr val="bg1"/>
              </a:solidFill>
              <a:latin typeface="HY울릉도B" panose="02030600000101010101" pitchFamily="18" charset="-127"/>
              <a:ea typeface="HY울릉도B" panose="02030600000101010101" pitchFamily="18" charset="-127"/>
            </a:endParaRPr>
          </a:p>
          <a:p>
            <a:pPr algn="ctr"/>
            <a:r>
              <a:rPr lang="en-US" altLang="ko-KR" sz="4400" b="1" dirty="0" smtClean="0">
                <a:ln>
                  <a:solidFill>
                    <a:srgbClr val="FFFF00"/>
                  </a:solidFill>
                </a:ln>
                <a:solidFill>
                  <a:schemeClr val="bg1"/>
                </a:solidFill>
                <a:latin typeface="HY울릉도B" panose="02030600000101010101" pitchFamily="18" charset="-127"/>
                <a:ea typeface="HY울릉도B" panose="02030600000101010101" pitchFamily="18" charset="-127"/>
              </a:rPr>
              <a:t>Apostles' Creed</a:t>
            </a:r>
            <a:r>
              <a:rPr lang="ko-KR" altLang="en-US" sz="4400" b="1" dirty="0" smtClean="0">
                <a:ln>
                  <a:solidFill>
                    <a:srgbClr val="FFFF00"/>
                  </a:solidFill>
                </a:ln>
                <a:solidFill>
                  <a:schemeClr val="bg1"/>
                </a:solidFill>
                <a:latin typeface="HY울릉도B" panose="02030600000101010101" pitchFamily="18" charset="-127"/>
                <a:ea typeface="HY울릉도B" panose="02030600000101010101" pitchFamily="18" charset="-127"/>
              </a:rPr>
              <a:t> </a:t>
            </a:r>
            <a:endParaRPr lang="en-US" altLang="ko-KR" sz="4400" b="1" dirty="0" smtClean="0">
              <a:ln>
                <a:solidFill>
                  <a:srgbClr val="FFFF00"/>
                </a:solidFill>
              </a:ln>
              <a:solidFill>
                <a:schemeClr val="bg1"/>
              </a:solidFill>
              <a:latin typeface="HY울릉도B" panose="02030600000101010101" pitchFamily="18" charset="-127"/>
              <a:ea typeface="HY울릉도B" panose="02030600000101010101" pitchFamily="18" charset="-127"/>
            </a:endParaRPr>
          </a:p>
        </p:txBody>
      </p:sp>
    </p:spTree>
    <p:extLst>
      <p:ext uri="{BB962C8B-B14F-4D97-AF65-F5344CB8AC3E}">
        <p14:creationId xmlns="" xmlns:p14="http://schemas.microsoft.com/office/powerpoint/2010/main" val="2630195025"/>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descr="176C73394D3B0E8D16.jpg"/>
          <p:cNvPicPr>
            <a:picLocks noChangeAspect="1"/>
          </p:cNvPicPr>
          <p:nvPr/>
        </p:nvPicPr>
        <p:blipFill>
          <a:blip r:embed="rId2" cstate="print"/>
          <a:stretch>
            <a:fillRect/>
          </a:stretch>
        </p:blipFill>
        <p:spPr>
          <a:xfrm>
            <a:off x="0" y="0"/>
            <a:ext cx="9144000" cy="5143500"/>
          </a:xfrm>
          <a:prstGeom prst="rect">
            <a:avLst/>
          </a:prstGeom>
        </p:spPr>
      </p:pic>
      <p:sp>
        <p:nvSpPr>
          <p:cNvPr id="4" name="직사각형 3"/>
          <p:cNvSpPr/>
          <p:nvPr/>
        </p:nvSpPr>
        <p:spPr>
          <a:xfrm>
            <a:off x="1583668" y="1203598"/>
            <a:ext cx="6912768" cy="27813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sz="2800" b="1" dirty="0" smtClean="0">
                <a:solidFill>
                  <a:srgbClr val="002060"/>
                </a:solidFill>
                <a:latin typeface="HY울릉도B" pitchFamily="18" charset="-127"/>
                <a:ea typeface="HY울릉도B" pitchFamily="18" charset="-127"/>
              </a:rPr>
              <a:t>전능하사 천지를 만드신 하나님 아버지를 내가 </a:t>
            </a:r>
            <a:r>
              <a:rPr lang="en-US" altLang="ko-KR" sz="2800" b="1" dirty="0" smtClean="0">
                <a:solidFill>
                  <a:srgbClr val="002060"/>
                </a:solidFill>
                <a:latin typeface="HY울릉도B" pitchFamily="18" charset="-127"/>
                <a:ea typeface="HY울릉도B" pitchFamily="18" charset="-127"/>
              </a:rPr>
              <a:t> </a:t>
            </a:r>
            <a:r>
              <a:rPr lang="ko-KR" altLang="en-US" sz="2800" b="1" dirty="0" smtClean="0">
                <a:solidFill>
                  <a:srgbClr val="002060"/>
                </a:solidFill>
                <a:latin typeface="HY울릉도B" pitchFamily="18" charset="-127"/>
                <a:ea typeface="HY울릉도B" pitchFamily="18" charset="-127"/>
              </a:rPr>
              <a:t>믿사오며 그 외아들 우리</a:t>
            </a:r>
            <a:r>
              <a:rPr lang="en-US" altLang="ko-KR" sz="2800" b="1" dirty="0" smtClean="0">
                <a:solidFill>
                  <a:srgbClr val="002060"/>
                </a:solidFill>
                <a:latin typeface="HY울릉도B" pitchFamily="18" charset="-127"/>
                <a:ea typeface="HY울릉도B" pitchFamily="18" charset="-127"/>
              </a:rPr>
              <a:t> </a:t>
            </a:r>
            <a:r>
              <a:rPr lang="ko-KR" altLang="en-US" sz="2800" b="1" dirty="0" smtClean="0">
                <a:solidFill>
                  <a:srgbClr val="002060"/>
                </a:solidFill>
                <a:latin typeface="HY울릉도B" pitchFamily="18" charset="-127"/>
                <a:ea typeface="HY울릉도B" pitchFamily="18" charset="-127"/>
              </a:rPr>
              <a:t>주 예수 그리스도를 믿사오니 이는 성령으로 잉태하사 동정녀 마리에게서 나시고 </a:t>
            </a:r>
            <a:r>
              <a:rPr lang="ko-KR" altLang="en-US" sz="2800" b="1" dirty="0" err="1" smtClean="0">
                <a:solidFill>
                  <a:srgbClr val="002060"/>
                </a:solidFill>
                <a:latin typeface="HY울릉도B" pitchFamily="18" charset="-127"/>
                <a:ea typeface="HY울릉도B" pitchFamily="18" charset="-127"/>
              </a:rPr>
              <a:t>본디오</a:t>
            </a:r>
            <a:r>
              <a:rPr lang="ko-KR" altLang="en-US" sz="2800" b="1" dirty="0" smtClean="0">
                <a:solidFill>
                  <a:srgbClr val="002060"/>
                </a:solidFill>
                <a:latin typeface="HY울릉도B" pitchFamily="18" charset="-127"/>
                <a:ea typeface="HY울릉도B" pitchFamily="18" charset="-127"/>
              </a:rPr>
              <a:t> </a:t>
            </a:r>
            <a:r>
              <a:rPr lang="ko-KR" altLang="en-US" sz="2800" b="1" dirty="0" err="1" smtClean="0">
                <a:solidFill>
                  <a:srgbClr val="002060"/>
                </a:solidFill>
                <a:latin typeface="HY울릉도B" pitchFamily="18" charset="-127"/>
                <a:ea typeface="HY울릉도B" pitchFamily="18" charset="-127"/>
              </a:rPr>
              <a:t>빌라도에게</a:t>
            </a:r>
            <a:r>
              <a:rPr lang="ko-KR" altLang="en-US" sz="2800" b="1" dirty="0" smtClean="0">
                <a:solidFill>
                  <a:srgbClr val="002060"/>
                </a:solidFill>
                <a:latin typeface="HY울릉도B" pitchFamily="18" charset="-127"/>
                <a:ea typeface="HY울릉도B" pitchFamily="18" charset="-127"/>
              </a:rPr>
              <a:t> 고난을 받으사 십자가에 못박혀 죽으시고 장사한지 </a:t>
            </a:r>
            <a:r>
              <a:rPr lang="ko-KR" altLang="en-US" sz="2800" b="1" dirty="0" err="1" smtClean="0">
                <a:solidFill>
                  <a:srgbClr val="002060"/>
                </a:solidFill>
                <a:latin typeface="HY울릉도B" pitchFamily="18" charset="-127"/>
                <a:ea typeface="HY울릉도B" pitchFamily="18" charset="-127"/>
              </a:rPr>
              <a:t>사흘만에</a:t>
            </a:r>
            <a:r>
              <a:rPr lang="ko-KR" altLang="en-US" sz="2800" b="1" dirty="0" smtClean="0">
                <a:solidFill>
                  <a:srgbClr val="002060"/>
                </a:solidFill>
                <a:latin typeface="HY울릉도B" pitchFamily="18" charset="-127"/>
                <a:ea typeface="HY울릉도B" pitchFamily="18" charset="-127"/>
              </a:rPr>
              <a:t> </a:t>
            </a:r>
            <a:r>
              <a:rPr lang="ko-KR" altLang="en-US" sz="2800" b="1" dirty="0" err="1" smtClean="0">
                <a:solidFill>
                  <a:srgbClr val="002060"/>
                </a:solidFill>
                <a:latin typeface="HY울릉도B" pitchFamily="18" charset="-127"/>
                <a:ea typeface="HY울릉도B" pitchFamily="18" charset="-127"/>
              </a:rPr>
              <a:t>죽은자</a:t>
            </a:r>
            <a:r>
              <a:rPr lang="ko-KR" altLang="en-US" sz="2800" b="1" dirty="0" smtClean="0">
                <a:solidFill>
                  <a:srgbClr val="002060"/>
                </a:solidFill>
                <a:latin typeface="HY울릉도B" pitchFamily="18" charset="-127"/>
                <a:ea typeface="HY울릉도B" pitchFamily="18" charset="-127"/>
              </a:rPr>
              <a:t> 가운데서 다시 살아나시며</a:t>
            </a:r>
            <a:endParaRPr lang="en-US" altLang="ko-KR" sz="2800" b="1" dirty="0" smtClean="0">
              <a:solidFill>
                <a:srgbClr val="002060"/>
              </a:solidFill>
              <a:latin typeface="HY울릉도B" pitchFamily="18" charset="-127"/>
              <a:ea typeface="HY울릉도B" pitchFamily="18" charset="-127"/>
            </a:endParaRPr>
          </a:p>
          <a:p>
            <a:r>
              <a:rPr lang="ar-AE" altLang="ko-KR" sz="2000" b="1" dirty="0" smtClean="0">
                <a:solidFill>
                  <a:srgbClr val="002060"/>
                </a:solidFill>
                <a:latin typeface="HY울릉도B" pitchFamily="18" charset="-127"/>
                <a:ea typeface="HY울릉도B" pitchFamily="18" charset="-127"/>
              </a:rPr>
              <a:t>میں خدا قادر مطلق باپ پر، آسمانوں اور زمین کے بنانے والے، اور یسوع مسیح میں، اس کے اکلوتے بیٹے، ہمارے رب پر یقین رکھتا ہوں، جو روح القدس کے ذریعے حاملہ ہوا، کنواری مریم سے پیدا ہوا، پونٹیئس پیلاطس کے تحت مصلوب ہوا، مصلوب ہوا، مر گیا، اور دفن کیا گیا۔ وہ جہنم میں اترا۔ تیسرے دن وہ مُردوں میں سے دوبارہ جی اُٹھا۔</a:t>
            </a:r>
            <a:endParaRPr lang="ko-KR" altLang="en-US" sz="2000" b="1" dirty="0" smtClean="0">
              <a:solidFill>
                <a:srgbClr val="002060"/>
              </a:solidFill>
              <a:latin typeface="HY울릉도B" pitchFamily="18" charset="-127"/>
              <a:ea typeface="HY울릉도B" pitchFamily="18" charset="-127"/>
            </a:endParaRPr>
          </a:p>
        </p:txBody>
      </p:sp>
    </p:spTree>
    <p:extLst>
      <p:ext uri="{BB962C8B-B14F-4D97-AF65-F5344CB8AC3E}">
        <p14:creationId xmlns="" xmlns:p14="http://schemas.microsoft.com/office/powerpoint/2010/main" val="2454215726"/>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descr="176C73394D3B0E8D16.jpg"/>
          <p:cNvPicPr>
            <a:picLocks noChangeAspect="1"/>
          </p:cNvPicPr>
          <p:nvPr/>
        </p:nvPicPr>
        <p:blipFill>
          <a:blip r:embed="rId2" cstate="print"/>
          <a:stretch>
            <a:fillRect/>
          </a:stretch>
        </p:blipFill>
        <p:spPr>
          <a:xfrm>
            <a:off x="0" y="0"/>
            <a:ext cx="9144000" cy="5143500"/>
          </a:xfrm>
          <a:prstGeom prst="rect">
            <a:avLst/>
          </a:prstGeom>
        </p:spPr>
      </p:pic>
      <p:sp>
        <p:nvSpPr>
          <p:cNvPr id="6" name="직사각형 5"/>
          <p:cNvSpPr/>
          <p:nvPr/>
        </p:nvSpPr>
        <p:spPr>
          <a:xfrm>
            <a:off x="1583668" y="546525"/>
            <a:ext cx="6696744" cy="23222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sz="2800" b="1" dirty="0">
                <a:solidFill>
                  <a:srgbClr val="002060"/>
                </a:solidFill>
                <a:latin typeface="HY울릉도B" pitchFamily="18" charset="-127"/>
                <a:ea typeface="HY울릉도B" pitchFamily="18" charset="-127"/>
              </a:rPr>
              <a:t>하늘에 오르사 </a:t>
            </a:r>
            <a:r>
              <a:rPr lang="ko-KR" altLang="en-US" sz="2800" b="1" dirty="0" smtClean="0">
                <a:solidFill>
                  <a:srgbClr val="002060"/>
                </a:solidFill>
                <a:latin typeface="HY울릉도B" pitchFamily="18" charset="-127"/>
                <a:ea typeface="HY울릉도B" pitchFamily="18" charset="-127"/>
              </a:rPr>
              <a:t>전능하신 하나님 우편에 </a:t>
            </a:r>
            <a:r>
              <a:rPr lang="ko-KR" altLang="en-US" sz="2800" b="1" dirty="0">
                <a:solidFill>
                  <a:srgbClr val="002060"/>
                </a:solidFill>
                <a:latin typeface="HY울릉도B" pitchFamily="18" charset="-127"/>
                <a:ea typeface="HY울릉도B" pitchFamily="18" charset="-127"/>
              </a:rPr>
              <a:t>앉아 계시다가 </a:t>
            </a:r>
            <a:r>
              <a:rPr lang="ko-KR" altLang="en-US" sz="2800" b="1" dirty="0" smtClean="0">
                <a:solidFill>
                  <a:srgbClr val="002060"/>
                </a:solidFill>
                <a:latin typeface="HY울릉도B" pitchFamily="18" charset="-127"/>
                <a:ea typeface="HY울릉도B" pitchFamily="18" charset="-127"/>
              </a:rPr>
              <a:t>저리로서 산 </a:t>
            </a:r>
            <a:r>
              <a:rPr lang="ko-KR" altLang="en-US" sz="2800" b="1" dirty="0">
                <a:solidFill>
                  <a:srgbClr val="002060"/>
                </a:solidFill>
                <a:latin typeface="HY울릉도B" pitchFamily="18" charset="-127"/>
                <a:ea typeface="HY울릉도B" pitchFamily="18" charset="-127"/>
              </a:rPr>
              <a:t>자와 </a:t>
            </a:r>
            <a:r>
              <a:rPr lang="ko-KR" altLang="en-US" sz="2800" b="1" dirty="0" err="1" smtClean="0">
                <a:solidFill>
                  <a:srgbClr val="002060"/>
                </a:solidFill>
                <a:latin typeface="HY울릉도B" pitchFamily="18" charset="-127"/>
                <a:ea typeface="HY울릉도B" pitchFamily="18" charset="-127"/>
              </a:rPr>
              <a:t>죽은자를</a:t>
            </a:r>
            <a:r>
              <a:rPr lang="ko-KR" altLang="en-US" sz="2800" b="1" dirty="0" smtClean="0">
                <a:solidFill>
                  <a:srgbClr val="002060"/>
                </a:solidFill>
                <a:latin typeface="HY울릉도B" pitchFamily="18" charset="-127"/>
                <a:ea typeface="HY울릉도B" pitchFamily="18" charset="-127"/>
              </a:rPr>
              <a:t> 심판하러 오시리라</a:t>
            </a:r>
            <a:r>
              <a:rPr lang="en-US" altLang="ko-KR" sz="3200" b="1" dirty="0" smtClean="0">
                <a:solidFill>
                  <a:srgbClr val="002060"/>
                </a:solidFill>
                <a:latin typeface="HY울릉도B" pitchFamily="18" charset="-127"/>
                <a:ea typeface="HY울릉도B" pitchFamily="18" charset="-127"/>
              </a:rPr>
              <a:t> </a:t>
            </a:r>
            <a:r>
              <a:rPr lang="ko-KR" altLang="en-US" sz="2800" b="1" dirty="0" smtClean="0">
                <a:solidFill>
                  <a:srgbClr val="002060"/>
                </a:solidFill>
                <a:latin typeface="HY울릉도B" pitchFamily="18" charset="-127"/>
                <a:ea typeface="HY울릉도B" pitchFamily="18" charset="-127"/>
              </a:rPr>
              <a:t>성령을 믿사오며 거룩한 공회와 성도가 서로 교통하는 </a:t>
            </a:r>
            <a:endParaRPr lang="en-US" altLang="ko-KR" sz="2800" b="1" dirty="0" smtClean="0">
              <a:solidFill>
                <a:srgbClr val="002060"/>
              </a:solidFill>
              <a:latin typeface="HY울릉도B" pitchFamily="18" charset="-127"/>
              <a:ea typeface="HY울릉도B" pitchFamily="18" charset="-127"/>
            </a:endParaRPr>
          </a:p>
          <a:p>
            <a:r>
              <a:rPr lang="ko-KR" altLang="en-US" sz="2800" b="1" dirty="0" smtClean="0">
                <a:solidFill>
                  <a:srgbClr val="002060"/>
                </a:solidFill>
                <a:latin typeface="HY울릉도B" pitchFamily="18" charset="-127"/>
                <a:ea typeface="HY울릉도B" pitchFamily="18" charset="-127"/>
              </a:rPr>
              <a:t>것과 죄를 사하여 주시는 것과 몸이 다시 사는 것과 영원히 </a:t>
            </a:r>
            <a:r>
              <a:rPr lang="ko-KR" altLang="en-US" sz="2800" b="1" dirty="0" err="1" smtClean="0">
                <a:solidFill>
                  <a:srgbClr val="002060"/>
                </a:solidFill>
                <a:latin typeface="HY울릉도B" pitchFamily="18" charset="-127"/>
                <a:ea typeface="HY울릉도B" pitchFamily="18" charset="-127"/>
              </a:rPr>
              <a:t>사는것을</a:t>
            </a:r>
            <a:r>
              <a:rPr lang="ko-KR" altLang="en-US" sz="2800" b="1" dirty="0" smtClean="0">
                <a:solidFill>
                  <a:srgbClr val="002060"/>
                </a:solidFill>
                <a:latin typeface="HY울릉도B" pitchFamily="18" charset="-127"/>
                <a:ea typeface="HY울릉도B" pitchFamily="18" charset="-127"/>
              </a:rPr>
              <a:t> 믿사옵나이다</a:t>
            </a:r>
            <a:r>
              <a:rPr lang="en-US" altLang="ko-KR" sz="2800" b="1" dirty="0" smtClean="0">
                <a:solidFill>
                  <a:srgbClr val="002060"/>
                </a:solidFill>
                <a:latin typeface="HY울릉도B" pitchFamily="18" charset="-127"/>
                <a:ea typeface="HY울릉도B" pitchFamily="18" charset="-127"/>
              </a:rPr>
              <a:t>. </a:t>
            </a:r>
            <a:r>
              <a:rPr lang="ko-KR" altLang="en-US" sz="2800" b="1" dirty="0" smtClean="0">
                <a:solidFill>
                  <a:srgbClr val="002060"/>
                </a:solidFill>
                <a:latin typeface="HY울릉도B" pitchFamily="18" charset="-127"/>
                <a:ea typeface="HY울릉도B" pitchFamily="18" charset="-127"/>
              </a:rPr>
              <a:t>아멘 </a:t>
            </a:r>
          </a:p>
          <a:p>
            <a:endParaRPr lang="ko-KR" altLang="en-US" sz="2800" b="1" dirty="0">
              <a:solidFill>
                <a:srgbClr val="002060"/>
              </a:solidFill>
              <a:latin typeface="HY울릉도B" pitchFamily="18" charset="-127"/>
              <a:ea typeface="HY울릉도B" pitchFamily="18" charset="-127"/>
            </a:endParaRPr>
          </a:p>
        </p:txBody>
      </p:sp>
      <p:sp>
        <p:nvSpPr>
          <p:cNvPr id="8" name="직사각형 7"/>
          <p:cNvSpPr/>
          <p:nvPr/>
        </p:nvSpPr>
        <p:spPr>
          <a:xfrm>
            <a:off x="1727684" y="2922789"/>
            <a:ext cx="6444716" cy="1938992"/>
          </a:xfrm>
          <a:prstGeom prst="rect">
            <a:avLst/>
          </a:prstGeom>
        </p:spPr>
        <p:txBody>
          <a:bodyPr wrap="square">
            <a:spAutoFit/>
          </a:bodyPr>
          <a:lstStyle/>
          <a:p>
            <a:r>
              <a:rPr lang="ar-AE" altLang="ko-KR" sz="2400" dirty="0" smtClean="0"/>
              <a:t>وہ آسمان پر چڑھ گیا، اور خدا باپ قادر مطلق کے داہنے ہاتھ پر بیٹھا ہے۔ وہاں سے وہ زندہ اور مردہ کا انصاف کرنے آئے گا۔ میں روح القدس، مقدس کیتھولک چرچ، سنتوں کے اجتماع، گناہوں کی معافی، جسم کے جی اٹھنے اور ہمیشہ کی زندگی میں یقین رکھتا ہوں۔</a:t>
            </a:r>
            <a:endParaRPr lang="ko-KR" altLang="en-US" sz="2400" dirty="0"/>
          </a:p>
        </p:txBody>
      </p:sp>
    </p:spTree>
    <p:extLst>
      <p:ext uri="{BB962C8B-B14F-4D97-AF65-F5344CB8AC3E}">
        <p14:creationId xmlns:p14="http://schemas.microsoft.com/office/powerpoint/2010/main" xmlns="" val="2454215726"/>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1" descr="preencoded.png"/>
          <p:cNvPicPr>
            <a:picLocks noChangeAspect="1"/>
          </p:cNvPicPr>
          <p:nvPr/>
        </p:nvPicPr>
        <p:blipFill>
          <a:blip r:embed="rId2" cstate="print"/>
          <a:stretch>
            <a:fillRect/>
          </a:stretch>
        </p:blipFill>
        <p:spPr>
          <a:xfrm>
            <a:off x="0" y="0"/>
            <a:ext cx="9144000" cy="5143500"/>
          </a:xfrm>
          <a:prstGeom prst="rect">
            <a:avLst/>
          </a:prstGeom>
        </p:spPr>
      </p:pic>
      <p:sp>
        <p:nvSpPr>
          <p:cNvPr id="7" name="직사각형 6"/>
          <p:cNvSpPr/>
          <p:nvPr/>
        </p:nvSpPr>
        <p:spPr>
          <a:xfrm>
            <a:off x="755576" y="2535746"/>
            <a:ext cx="6768752" cy="702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3800" dirty="0" smtClean="0">
                <a:solidFill>
                  <a:srgbClr val="000000"/>
                </a:solidFill>
                <a:latin typeface="HY울릉도B" pitchFamily="18" charset="-127"/>
                <a:ea typeface="HY울릉도B" pitchFamily="18" charset="-127"/>
              </a:rPr>
              <a:t>545</a:t>
            </a:r>
            <a:r>
              <a:rPr lang="ko-KR" altLang="en-US" sz="13800" dirty="0" smtClean="0">
                <a:solidFill>
                  <a:srgbClr val="000000"/>
                </a:solidFill>
                <a:latin typeface="HY울릉도B" pitchFamily="18" charset="-127"/>
                <a:ea typeface="HY울릉도B" pitchFamily="18" charset="-127"/>
              </a:rPr>
              <a:t>장</a:t>
            </a:r>
            <a:endParaRPr lang="ko-KR" altLang="en-US" sz="13800" dirty="0">
              <a:solidFill>
                <a:srgbClr val="000000"/>
              </a:solidFill>
              <a:latin typeface="HY울릉도B" pitchFamily="18" charset="-127"/>
              <a:ea typeface="HY울릉도B" pitchFamily="18" charset="-127"/>
            </a:endParaRPr>
          </a:p>
        </p:txBody>
      </p:sp>
      <p:sp>
        <p:nvSpPr>
          <p:cNvPr id="5" name="직사각형 4"/>
          <p:cNvSpPr/>
          <p:nvPr/>
        </p:nvSpPr>
        <p:spPr>
          <a:xfrm>
            <a:off x="323528" y="591530"/>
            <a:ext cx="1908212" cy="54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6600" dirty="0" smtClean="0">
                <a:solidFill>
                  <a:schemeClr val="tx1"/>
                </a:solidFill>
                <a:latin typeface="210 러블리베이비 R" pitchFamily="18" charset="-127"/>
                <a:ea typeface="210 러블리베이비 R" pitchFamily="18" charset="-127"/>
              </a:rPr>
              <a:t>찬송</a:t>
            </a:r>
            <a:endParaRPr lang="ko-KR" altLang="en-US" sz="6600" dirty="0">
              <a:solidFill>
                <a:schemeClr val="tx1"/>
              </a:solidFill>
              <a:latin typeface="210 러블리베이비 R" pitchFamily="18" charset="-127"/>
              <a:ea typeface="210 러블리베이비 R" pitchFamily="18" charset="-127"/>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7000" b="-17000"/>
          </a:stretch>
        </a:blipFill>
        <a:effectLst/>
      </p:bgPr>
    </p:bg>
    <p:spTree>
      <p:nvGrpSpPr>
        <p:cNvPr id="1" name=""/>
        <p:cNvGrpSpPr/>
        <p:nvPr/>
      </p:nvGrpSpPr>
      <p:grpSpPr>
        <a:xfrm>
          <a:off x="0" y="0"/>
          <a:ext cx="0" cy="0"/>
          <a:chOff x="0" y="0"/>
          <a:chExt cx="0" cy="0"/>
        </a:xfrm>
      </p:grpSpPr>
      <p:pic>
        <p:nvPicPr>
          <p:cNvPr id="2050" name="Picture 4" descr="545-1-1"/>
          <p:cNvPicPr>
            <a:picLocks noChangeAspect="1" noChangeArrowheads="1"/>
          </p:cNvPicPr>
          <p:nvPr/>
        </p:nvPicPr>
        <p:blipFill>
          <a:blip r:embed="rId3" cstate="print">
            <a:extLst>
              <a:ext uri="{28A0092B-C50C-407E-A947-70E740481C1C}">
                <a14:useLocalDpi xmlns:a14="http://schemas.microsoft.com/office/drawing/2010/main" xmlns="" val="0"/>
              </a:ext>
            </a:extLst>
          </a:blip>
          <a:srcRect b="28999"/>
          <a:stretch>
            <a:fillRect/>
          </a:stretch>
        </p:blipFill>
        <p:spPr bwMode="auto">
          <a:xfrm>
            <a:off x="251224" y="0"/>
            <a:ext cx="8641556" cy="4443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5">
            <a:extLst>
              <a:ext uri="{FF2B5EF4-FFF2-40B4-BE49-F238E27FC236}">
                <a16:creationId xmlns:a16="http://schemas.microsoft.com/office/drawing/2014/main" xmlns="" id="{C9400C64-128C-437E-A18A-92D07BCAF25A}"/>
              </a:ext>
            </a:extLst>
          </p:cNvPr>
          <p:cNvGrpSpPr>
            <a:grpSpLocks/>
          </p:cNvGrpSpPr>
          <p:nvPr/>
        </p:nvGrpSpPr>
        <p:grpSpPr bwMode="auto">
          <a:xfrm>
            <a:off x="8298414" y="4515963"/>
            <a:ext cx="378042" cy="342818"/>
            <a:chOff x="5289" y="3975"/>
            <a:chExt cx="267" cy="272"/>
          </a:xfrm>
        </p:grpSpPr>
        <p:pic>
          <p:nvPicPr>
            <p:cNvPr id="4" name="Picture 6" descr="button21">
              <a:hlinkClick r:id="rId4" action="ppaction://hlinksldjump"/>
              <a:extLst>
                <a:ext uri="{FF2B5EF4-FFF2-40B4-BE49-F238E27FC236}">
                  <a16:creationId xmlns:a16="http://schemas.microsoft.com/office/drawing/2014/main" xmlns="" id="{5D46BE07-72A0-40C7-9FBC-BDC75B707804}"/>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5" name="Text Box 7">
              <a:hlinkClick r:id="rId4" action="ppaction://hlinksldjump"/>
              <a:extLst>
                <a:ext uri="{FF2B5EF4-FFF2-40B4-BE49-F238E27FC236}">
                  <a16:creationId xmlns:a16="http://schemas.microsoft.com/office/drawing/2014/main" xmlns="" id="{45059276-32B2-4758-BEAC-3B2AF6FCA215}"/>
                </a:ext>
              </a:extLst>
            </p:cNvPr>
            <p:cNvSpPr txBox="1">
              <a:spLocks noChangeArrowheads="1"/>
            </p:cNvSpPr>
            <p:nvPr/>
          </p:nvSpPr>
          <p:spPr bwMode="auto">
            <a:xfrm>
              <a:off x="5366" y="4010"/>
              <a:ext cx="102" cy="220"/>
            </a:xfrm>
            <a:prstGeom prst="rect">
              <a:avLst/>
            </a:prstGeom>
            <a:noFill/>
            <a:ln w="9525">
              <a:noFill/>
              <a:miter lim="800000"/>
              <a:headEnd/>
              <a:tailEnd/>
            </a:ln>
            <a:effectLst/>
          </p:spPr>
          <p:txBody>
            <a:bodyPr wrap="none" lIns="0" tIns="0" rIns="0" bIns="0">
              <a:spAutoFit/>
            </a:bodyPr>
            <a:lstStyle/>
            <a:p>
              <a:pPr defTabSz="685766" eaLnBrk="0" fontAlgn="base" latinLnBrk="0" hangingPunct="0">
                <a:spcBef>
                  <a:spcPct val="0"/>
                </a:spcBef>
                <a:spcAft>
                  <a:spcPct val="0"/>
                </a:spcAft>
              </a:pPr>
              <a:r>
                <a:rPr kumimoji="1" lang="en-US" altLang="ko-KR" dirty="0">
                  <a:solidFill>
                    <a:srgbClr val="FFFFFF"/>
                  </a:solidFill>
                  <a:latin typeface="HY견고딕" pitchFamily="18" charset="-127"/>
                  <a:ea typeface="HY견고딕" pitchFamily="18" charset="-127"/>
                </a:rPr>
                <a:t>3</a:t>
              </a:r>
            </a:p>
          </p:txBody>
        </p:sp>
      </p:grpSp>
      <p:grpSp>
        <p:nvGrpSpPr>
          <p:cNvPr id="3" name="Group 8">
            <a:extLst>
              <a:ext uri="{FF2B5EF4-FFF2-40B4-BE49-F238E27FC236}">
                <a16:creationId xmlns:a16="http://schemas.microsoft.com/office/drawing/2014/main" xmlns="" id="{9E7C9F9E-3BB7-4DA9-BE6F-338248F68D86}"/>
              </a:ext>
            </a:extLst>
          </p:cNvPr>
          <p:cNvGrpSpPr>
            <a:grpSpLocks/>
          </p:cNvGrpSpPr>
          <p:nvPr/>
        </p:nvGrpSpPr>
        <p:grpSpPr bwMode="auto">
          <a:xfrm>
            <a:off x="7972183" y="4515963"/>
            <a:ext cx="378042" cy="342818"/>
            <a:chOff x="5289" y="3975"/>
            <a:chExt cx="267" cy="272"/>
          </a:xfrm>
        </p:grpSpPr>
        <p:pic>
          <p:nvPicPr>
            <p:cNvPr id="7" name="Picture 9" descr="button21">
              <a:hlinkClick r:id="rId6" action="ppaction://hlinksldjump"/>
              <a:extLst>
                <a:ext uri="{FF2B5EF4-FFF2-40B4-BE49-F238E27FC236}">
                  <a16:creationId xmlns:a16="http://schemas.microsoft.com/office/drawing/2014/main" xmlns="" id="{55F136E3-E68F-4875-8E76-7A66EA589314}"/>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8" name="Text Box 10">
              <a:hlinkClick r:id="rId6" action="ppaction://hlinksldjump"/>
              <a:extLst>
                <a:ext uri="{FF2B5EF4-FFF2-40B4-BE49-F238E27FC236}">
                  <a16:creationId xmlns:a16="http://schemas.microsoft.com/office/drawing/2014/main" xmlns="" id="{A1583A9A-0513-4BFF-A773-3EFBD9E711F5}"/>
                </a:ext>
              </a:extLst>
            </p:cNvPr>
            <p:cNvSpPr txBox="1">
              <a:spLocks noChangeArrowheads="1"/>
            </p:cNvSpPr>
            <p:nvPr/>
          </p:nvSpPr>
          <p:spPr bwMode="auto">
            <a:xfrm>
              <a:off x="5366" y="4010"/>
              <a:ext cx="102" cy="220"/>
            </a:xfrm>
            <a:prstGeom prst="rect">
              <a:avLst/>
            </a:prstGeom>
            <a:noFill/>
            <a:ln w="9525">
              <a:noFill/>
              <a:miter lim="800000"/>
              <a:headEnd/>
              <a:tailEnd/>
            </a:ln>
            <a:effectLst/>
          </p:spPr>
          <p:txBody>
            <a:bodyPr wrap="none" lIns="0" tIns="0" rIns="0" bIns="0">
              <a:spAutoFit/>
            </a:bodyPr>
            <a:lstStyle/>
            <a:p>
              <a:pPr defTabSz="685766" eaLnBrk="0" fontAlgn="base" latinLnBrk="0" hangingPunct="0">
                <a:spcBef>
                  <a:spcPct val="0"/>
                </a:spcBef>
                <a:spcAft>
                  <a:spcPct val="0"/>
                </a:spcAft>
              </a:pPr>
              <a:r>
                <a:rPr kumimoji="1" lang="en-US" altLang="ko-KR" dirty="0">
                  <a:solidFill>
                    <a:srgbClr val="FFFFFF"/>
                  </a:solidFill>
                  <a:latin typeface="HY견고딕" pitchFamily="18" charset="-127"/>
                  <a:ea typeface="HY견고딕" pitchFamily="18" charset="-127"/>
                </a:rPr>
                <a:t>2</a:t>
              </a:r>
            </a:p>
          </p:txBody>
        </p:sp>
      </p:grpSp>
      <p:grpSp>
        <p:nvGrpSpPr>
          <p:cNvPr id="6" name="Group 11">
            <a:extLst>
              <a:ext uri="{FF2B5EF4-FFF2-40B4-BE49-F238E27FC236}">
                <a16:creationId xmlns:a16="http://schemas.microsoft.com/office/drawing/2014/main" xmlns="" id="{4E8E3BDE-48CB-4039-880F-0199BFF20301}"/>
              </a:ext>
            </a:extLst>
          </p:cNvPr>
          <p:cNvGrpSpPr>
            <a:grpSpLocks/>
          </p:cNvGrpSpPr>
          <p:nvPr/>
        </p:nvGrpSpPr>
        <p:grpSpPr bwMode="auto">
          <a:xfrm>
            <a:off x="7647146" y="4515963"/>
            <a:ext cx="378043" cy="342818"/>
            <a:chOff x="5289" y="3975"/>
            <a:chExt cx="267" cy="272"/>
          </a:xfrm>
        </p:grpSpPr>
        <p:pic>
          <p:nvPicPr>
            <p:cNvPr id="10" name="Picture 12" descr="button21">
              <a:extLst>
                <a:ext uri="{FF2B5EF4-FFF2-40B4-BE49-F238E27FC236}">
                  <a16:creationId xmlns:a16="http://schemas.microsoft.com/office/drawing/2014/main" xmlns="" id="{DA7D711A-4720-433B-A5EA-ECCC4A50B8BD}"/>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11" name="Text Box 13">
              <a:hlinkClick r:id="rId7" action="ppaction://hlinksldjump"/>
              <a:extLst>
                <a:ext uri="{FF2B5EF4-FFF2-40B4-BE49-F238E27FC236}">
                  <a16:creationId xmlns:a16="http://schemas.microsoft.com/office/drawing/2014/main" xmlns="" id="{E726048C-008B-4C4E-B517-F35E8E445E89}"/>
                </a:ext>
              </a:extLst>
            </p:cNvPr>
            <p:cNvSpPr txBox="1">
              <a:spLocks noChangeArrowheads="1"/>
            </p:cNvSpPr>
            <p:nvPr/>
          </p:nvSpPr>
          <p:spPr bwMode="auto">
            <a:xfrm>
              <a:off x="5366" y="4010"/>
              <a:ext cx="102" cy="220"/>
            </a:xfrm>
            <a:prstGeom prst="rect">
              <a:avLst/>
            </a:prstGeom>
            <a:noFill/>
            <a:ln w="9525">
              <a:noFill/>
              <a:miter lim="800000"/>
              <a:headEnd/>
              <a:tailEnd/>
            </a:ln>
            <a:effectLst/>
          </p:spPr>
          <p:txBody>
            <a:bodyPr wrap="none" lIns="0" tIns="0" rIns="0" bIns="0">
              <a:spAutoFit/>
            </a:bodyPr>
            <a:lstStyle/>
            <a:p>
              <a:pPr defTabSz="685766" eaLnBrk="0" fontAlgn="base" latinLnBrk="0" hangingPunct="0">
                <a:spcBef>
                  <a:spcPct val="0"/>
                </a:spcBef>
                <a:spcAft>
                  <a:spcPct val="0"/>
                </a:spcAft>
              </a:pPr>
              <a:r>
                <a:rPr kumimoji="1" lang="en-US" altLang="ko-KR" dirty="0">
                  <a:solidFill>
                    <a:srgbClr val="FF0000"/>
                  </a:solidFill>
                  <a:latin typeface="HY견고딕" pitchFamily="18" charset="-127"/>
                  <a:ea typeface="HY견고딕" pitchFamily="18" charset="-127"/>
                </a:rPr>
                <a:t>1</a:t>
              </a: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7000" b="-17000"/>
          </a:stretch>
        </a:blipFill>
        <a:effectLst/>
      </p:bgPr>
    </p:bg>
    <p:spTree>
      <p:nvGrpSpPr>
        <p:cNvPr id="1" name=""/>
        <p:cNvGrpSpPr/>
        <p:nvPr/>
      </p:nvGrpSpPr>
      <p:grpSpPr>
        <a:xfrm>
          <a:off x="0" y="0"/>
          <a:ext cx="0" cy="0"/>
          <a:chOff x="0" y="0"/>
          <a:chExt cx="0" cy="0"/>
        </a:xfrm>
      </p:grpSpPr>
      <p:pic>
        <p:nvPicPr>
          <p:cNvPr id="3074" name="Picture 4" descr="545-1-2 copy"/>
          <p:cNvPicPr>
            <a:picLocks noChangeAspect="1" noChangeArrowheads="1"/>
          </p:cNvPicPr>
          <p:nvPr/>
        </p:nvPicPr>
        <p:blipFill>
          <a:blip r:embed="rId3" cstate="print">
            <a:extLst>
              <a:ext uri="{28A0092B-C50C-407E-A947-70E740481C1C}">
                <a14:useLocalDpi xmlns:a14="http://schemas.microsoft.com/office/drawing/2010/main" xmlns="" val="0"/>
              </a:ext>
            </a:extLst>
          </a:blip>
          <a:srcRect b="28999"/>
          <a:stretch>
            <a:fillRect/>
          </a:stretch>
        </p:blipFill>
        <p:spPr bwMode="auto">
          <a:xfrm>
            <a:off x="251224" y="-560596"/>
            <a:ext cx="8641556" cy="46017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5">
            <a:extLst>
              <a:ext uri="{FF2B5EF4-FFF2-40B4-BE49-F238E27FC236}">
                <a16:creationId xmlns:a16="http://schemas.microsoft.com/office/drawing/2014/main" xmlns="" id="{BDB48E04-E21A-4AC4-A191-132E33436CE6}"/>
              </a:ext>
            </a:extLst>
          </p:cNvPr>
          <p:cNvGrpSpPr>
            <a:grpSpLocks/>
          </p:cNvGrpSpPr>
          <p:nvPr/>
        </p:nvGrpSpPr>
        <p:grpSpPr bwMode="auto">
          <a:xfrm>
            <a:off x="8298414" y="4515963"/>
            <a:ext cx="378042" cy="342818"/>
            <a:chOff x="5289" y="3975"/>
            <a:chExt cx="267" cy="272"/>
          </a:xfrm>
        </p:grpSpPr>
        <p:pic>
          <p:nvPicPr>
            <p:cNvPr id="4" name="Picture 6" descr="button21">
              <a:hlinkClick r:id="rId4" action="ppaction://hlinksldjump"/>
              <a:extLst>
                <a:ext uri="{FF2B5EF4-FFF2-40B4-BE49-F238E27FC236}">
                  <a16:creationId xmlns:a16="http://schemas.microsoft.com/office/drawing/2014/main" xmlns="" id="{C51FF609-0F04-47BA-8FB7-EAEF36C0E49B}"/>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5" name="Text Box 7">
              <a:hlinkClick r:id="rId4" action="ppaction://hlinksldjump"/>
              <a:extLst>
                <a:ext uri="{FF2B5EF4-FFF2-40B4-BE49-F238E27FC236}">
                  <a16:creationId xmlns:a16="http://schemas.microsoft.com/office/drawing/2014/main" xmlns="" id="{D3EF0C4A-7A1F-4360-82F1-ABC424B12BF9}"/>
                </a:ext>
              </a:extLst>
            </p:cNvPr>
            <p:cNvSpPr txBox="1">
              <a:spLocks noChangeArrowheads="1"/>
            </p:cNvSpPr>
            <p:nvPr/>
          </p:nvSpPr>
          <p:spPr bwMode="auto">
            <a:xfrm>
              <a:off x="5366" y="4010"/>
              <a:ext cx="102" cy="220"/>
            </a:xfrm>
            <a:prstGeom prst="rect">
              <a:avLst/>
            </a:prstGeom>
            <a:noFill/>
            <a:ln w="9525">
              <a:noFill/>
              <a:miter lim="800000"/>
              <a:headEnd/>
              <a:tailEnd/>
            </a:ln>
            <a:effectLst/>
          </p:spPr>
          <p:txBody>
            <a:bodyPr wrap="none" lIns="0" tIns="0" rIns="0" bIns="0">
              <a:spAutoFit/>
            </a:bodyPr>
            <a:lstStyle/>
            <a:p>
              <a:pPr defTabSz="685766" eaLnBrk="0" fontAlgn="base" latinLnBrk="0" hangingPunct="0">
                <a:spcBef>
                  <a:spcPct val="0"/>
                </a:spcBef>
                <a:spcAft>
                  <a:spcPct val="0"/>
                </a:spcAft>
              </a:pPr>
              <a:r>
                <a:rPr kumimoji="1" lang="en-US" altLang="ko-KR" dirty="0">
                  <a:solidFill>
                    <a:srgbClr val="FFFFFF"/>
                  </a:solidFill>
                  <a:latin typeface="HY견고딕" pitchFamily="18" charset="-127"/>
                  <a:ea typeface="HY견고딕" pitchFamily="18" charset="-127"/>
                </a:rPr>
                <a:t>3</a:t>
              </a:r>
            </a:p>
          </p:txBody>
        </p:sp>
      </p:grpSp>
      <p:grpSp>
        <p:nvGrpSpPr>
          <p:cNvPr id="3" name="Group 8">
            <a:extLst>
              <a:ext uri="{FF2B5EF4-FFF2-40B4-BE49-F238E27FC236}">
                <a16:creationId xmlns:a16="http://schemas.microsoft.com/office/drawing/2014/main" xmlns="" id="{2CB9049C-DABF-4B34-B40E-C037D357CDA7}"/>
              </a:ext>
            </a:extLst>
          </p:cNvPr>
          <p:cNvGrpSpPr>
            <a:grpSpLocks/>
          </p:cNvGrpSpPr>
          <p:nvPr/>
        </p:nvGrpSpPr>
        <p:grpSpPr bwMode="auto">
          <a:xfrm>
            <a:off x="7972183" y="4515963"/>
            <a:ext cx="378042" cy="342818"/>
            <a:chOff x="5289" y="3975"/>
            <a:chExt cx="267" cy="272"/>
          </a:xfrm>
        </p:grpSpPr>
        <p:pic>
          <p:nvPicPr>
            <p:cNvPr id="7" name="Picture 9" descr="button21">
              <a:hlinkClick r:id="rId6" action="ppaction://hlinksldjump"/>
              <a:extLst>
                <a:ext uri="{FF2B5EF4-FFF2-40B4-BE49-F238E27FC236}">
                  <a16:creationId xmlns:a16="http://schemas.microsoft.com/office/drawing/2014/main" xmlns="" id="{CEADFF97-5C98-4249-A5CB-5BE21978A0E6}"/>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8" name="Text Box 10">
              <a:hlinkClick r:id="rId6" action="ppaction://hlinksldjump"/>
              <a:extLst>
                <a:ext uri="{FF2B5EF4-FFF2-40B4-BE49-F238E27FC236}">
                  <a16:creationId xmlns:a16="http://schemas.microsoft.com/office/drawing/2014/main" xmlns="" id="{D0960037-2CD4-430E-987D-6AE69A8B207C}"/>
                </a:ext>
              </a:extLst>
            </p:cNvPr>
            <p:cNvSpPr txBox="1">
              <a:spLocks noChangeArrowheads="1"/>
            </p:cNvSpPr>
            <p:nvPr/>
          </p:nvSpPr>
          <p:spPr bwMode="auto">
            <a:xfrm>
              <a:off x="5366" y="4010"/>
              <a:ext cx="102" cy="220"/>
            </a:xfrm>
            <a:prstGeom prst="rect">
              <a:avLst/>
            </a:prstGeom>
            <a:noFill/>
            <a:ln w="9525">
              <a:noFill/>
              <a:miter lim="800000"/>
              <a:headEnd/>
              <a:tailEnd/>
            </a:ln>
            <a:effectLst/>
          </p:spPr>
          <p:txBody>
            <a:bodyPr wrap="none" lIns="0" tIns="0" rIns="0" bIns="0">
              <a:spAutoFit/>
            </a:bodyPr>
            <a:lstStyle/>
            <a:p>
              <a:pPr defTabSz="685766" eaLnBrk="0" fontAlgn="base" latinLnBrk="0" hangingPunct="0">
                <a:spcBef>
                  <a:spcPct val="0"/>
                </a:spcBef>
                <a:spcAft>
                  <a:spcPct val="0"/>
                </a:spcAft>
              </a:pPr>
              <a:r>
                <a:rPr kumimoji="1" lang="en-US" altLang="ko-KR" dirty="0">
                  <a:solidFill>
                    <a:srgbClr val="FFFFFF"/>
                  </a:solidFill>
                  <a:latin typeface="HY견고딕" pitchFamily="18" charset="-127"/>
                  <a:ea typeface="HY견고딕" pitchFamily="18" charset="-127"/>
                </a:rPr>
                <a:t>2</a:t>
              </a:r>
            </a:p>
          </p:txBody>
        </p:sp>
      </p:grpSp>
      <p:grpSp>
        <p:nvGrpSpPr>
          <p:cNvPr id="6" name="Group 11">
            <a:extLst>
              <a:ext uri="{FF2B5EF4-FFF2-40B4-BE49-F238E27FC236}">
                <a16:creationId xmlns:a16="http://schemas.microsoft.com/office/drawing/2014/main" xmlns="" id="{4DCCC03C-CD1C-4D0A-A3F2-3B2820E95506}"/>
              </a:ext>
            </a:extLst>
          </p:cNvPr>
          <p:cNvGrpSpPr>
            <a:grpSpLocks/>
          </p:cNvGrpSpPr>
          <p:nvPr/>
        </p:nvGrpSpPr>
        <p:grpSpPr bwMode="auto">
          <a:xfrm>
            <a:off x="7647146" y="4515963"/>
            <a:ext cx="378043" cy="342818"/>
            <a:chOff x="5289" y="3975"/>
            <a:chExt cx="267" cy="272"/>
          </a:xfrm>
        </p:grpSpPr>
        <p:pic>
          <p:nvPicPr>
            <p:cNvPr id="10" name="Picture 12" descr="button21">
              <a:extLst>
                <a:ext uri="{FF2B5EF4-FFF2-40B4-BE49-F238E27FC236}">
                  <a16:creationId xmlns:a16="http://schemas.microsoft.com/office/drawing/2014/main" xmlns="" id="{819736DB-4913-45D4-9024-FBE105AE926A}"/>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11" name="Text Box 13">
              <a:hlinkClick r:id="rId7" action="ppaction://hlinksldjump"/>
              <a:extLst>
                <a:ext uri="{FF2B5EF4-FFF2-40B4-BE49-F238E27FC236}">
                  <a16:creationId xmlns:a16="http://schemas.microsoft.com/office/drawing/2014/main" xmlns="" id="{7AAD14B0-74CE-4F87-B3E7-22839E7229DD}"/>
                </a:ext>
              </a:extLst>
            </p:cNvPr>
            <p:cNvSpPr txBox="1">
              <a:spLocks noChangeArrowheads="1"/>
            </p:cNvSpPr>
            <p:nvPr/>
          </p:nvSpPr>
          <p:spPr bwMode="auto">
            <a:xfrm>
              <a:off x="5366" y="4010"/>
              <a:ext cx="102" cy="220"/>
            </a:xfrm>
            <a:prstGeom prst="rect">
              <a:avLst/>
            </a:prstGeom>
            <a:noFill/>
            <a:ln w="9525">
              <a:noFill/>
              <a:miter lim="800000"/>
              <a:headEnd/>
              <a:tailEnd/>
            </a:ln>
            <a:effectLst/>
          </p:spPr>
          <p:txBody>
            <a:bodyPr wrap="none" lIns="0" tIns="0" rIns="0" bIns="0">
              <a:spAutoFit/>
            </a:bodyPr>
            <a:lstStyle/>
            <a:p>
              <a:pPr defTabSz="685766" eaLnBrk="0" fontAlgn="base" latinLnBrk="0" hangingPunct="0">
                <a:spcBef>
                  <a:spcPct val="0"/>
                </a:spcBef>
                <a:spcAft>
                  <a:spcPct val="0"/>
                </a:spcAft>
              </a:pPr>
              <a:r>
                <a:rPr kumimoji="1" lang="en-US" altLang="ko-KR" dirty="0">
                  <a:solidFill>
                    <a:srgbClr val="FF0000"/>
                  </a:solidFill>
                  <a:latin typeface="HY견고딕" pitchFamily="18" charset="-127"/>
                  <a:ea typeface="HY견고딕" pitchFamily="18" charset="-127"/>
                </a:rPr>
                <a:t>1</a:t>
              </a: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7000" b="-17000"/>
          </a:stretch>
        </a:blipFill>
        <a:effectLst/>
      </p:bgPr>
    </p:bg>
    <p:spTree>
      <p:nvGrpSpPr>
        <p:cNvPr id="1" name=""/>
        <p:cNvGrpSpPr/>
        <p:nvPr/>
      </p:nvGrpSpPr>
      <p:grpSpPr>
        <a:xfrm>
          <a:off x="0" y="0"/>
          <a:ext cx="0" cy="0"/>
          <a:chOff x="0" y="0"/>
          <a:chExt cx="0" cy="0"/>
        </a:xfrm>
      </p:grpSpPr>
      <p:pic>
        <p:nvPicPr>
          <p:cNvPr id="4098" name="Picture 4" descr="545-후렴1 copy"/>
          <p:cNvPicPr>
            <a:picLocks noChangeAspect="1" noChangeArrowheads="1"/>
          </p:cNvPicPr>
          <p:nvPr/>
        </p:nvPicPr>
        <p:blipFill>
          <a:blip r:embed="rId3" cstate="print">
            <a:extLst>
              <a:ext uri="{28A0092B-C50C-407E-A947-70E740481C1C}">
                <a14:useLocalDpi xmlns:a14="http://schemas.microsoft.com/office/drawing/2010/main" xmlns="" val="0"/>
              </a:ext>
            </a:extLst>
          </a:blip>
          <a:srcRect b="28999"/>
          <a:stretch>
            <a:fillRect/>
          </a:stretch>
        </p:blipFill>
        <p:spPr bwMode="auto">
          <a:xfrm>
            <a:off x="251224" y="-560596"/>
            <a:ext cx="8641556" cy="46017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5">
            <a:extLst>
              <a:ext uri="{FF2B5EF4-FFF2-40B4-BE49-F238E27FC236}">
                <a16:creationId xmlns:a16="http://schemas.microsoft.com/office/drawing/2014/main" xmlns="" id="{F1D9BA88-2F2C-44B0-91BF-DA086BFBF09F}"/>
              </a:ext>
            </a:extLst>
          </p:cNvPr>
          <p:cNvGrpSpPr>
            <a:grpSpLocks/>
          </p:cNvGrpSpPr>
          <p:nvPr/>
        </p:nvGrpSpPr>
        <p:grpSpPr bwMode="auto">
          <a:xfrm>
            <a:off x="8298414" y="4515963"/>
            <a:ext cx="378042" cy="342818"/>
            <a:chOff x="5289" y="3975"/>
            <a:chExt cx="267" cy="272"/>
          </a:xfrm>
        </p:grpSpPr>
        <p:pic>
          <p:nvPicPr>
            <p:cNvPr id="4" name="Picture 6" descr="button21">
              <a:hlinkClick r:id="rId4" action="ppaction://hlinksldjump"/>
              <a:extLst>
                <a:ext uri="{FF2B5EF4-FFF2-40B4-BE49-F238E27FC236}">
                  <a16:creationId xmlns:a16="http://schemas.microsoft.com/office/drawing/2014/main" xmlns="" id="{3F546EEA-A5F7-4820-82C3-F1F001432B3D}"/>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5" name="Text Box 7">
              <a:hlinkClick r:id="rId4" action="ppaction://hlinksldjump"/>
              <a:extLst>
                <a:ext uri="{FF2B5EF4-FFF2-40B4-BE49-F238E27FC236}">
                  <a16:creationId xmlns:a16="http://schemas.microsoft.com/office/drawing/2014/main" xmlns="" id="{C2EBA67A-A1B0-4961-A490-1C623A5AF1E3}"/>
                </a:ext>
              </a:extLst>
            </p:cNvPr>
            <p:cNvSpPr txBox="1">
              <a:spLocks noChangeArrowheads="1"/>
            </p:cNvSpPr>
            <p:nvPr/>
          </p:nvSpPr>
          <p:spPr bwMode="auto">
            <a:xfrm>
              <a:off x="5366" y="4010"/>
              <a:ext cx="102" cy="220"/>
            </a:xfrm>
            <a:prstGeom prst="rect">
              <a:avLst/>
            </a:prstGeom>
            <a:noFill/>
            <a:ln w="9525">
              <a:noFill/>
              <a:miter lim="800000"/>
              <a:headEnd/>
              <a:tailEnd/>
            </a:ln>
            <a:effectLst/>
          </p:spPr>
          <p:txBody>
            <a:bodyPr wrap="none" lIns="0" tIns="0" rIns="0" bIns="0">
              <a:spAutoFit/>
            </a:bodyPr>
            <a:lstStyle/>
            <a:p>
              <a:pPr defTabSz="685766" eaLnBrk="0" fontAlgn="base" latinLnBrk="0" hangingPunct="0">
                <a:spcBef>
                  <a:spcPct val="0"/>
                </a:spcBef>
                <a:spcAft>
                  <a:spcPct val="0"/>
                </a:spcAft>
              </a:pPr>
              <a:r>
                <a:rPr kumimoji="1" lang="en-US" altLang="ko-KR" dirty="0">
                  <a:solidFill>
                    <a:srgbClr val="FFFFFF"/>
                  </a:solidFill>
                  <a:latin typeface="HY견고딕" pitchFamily="18" charset="-127"/>
                  <a:ea typeface="HY견고딕" pitchFamily="18" charset="-127"/>
                </a:rPr>
                <a:t>3</a:t>
              </a:r>
            </a:p>
          </p:txBody>
        </p:sp>
      </p:grpSp>
      <p:grpSp>
        <p:nvGrpSpPr>
          <p:cNvPr id="3" name="Group 8">
            <a:extLst>
              <a:ext uri="{FF2B5EF4-FFF2-40B4-BE49-F238E27FC236}">
                <a16:creationId xmlns:a16="http://schemas.microsoft.com/office/drawing/2014/main" xmlns="" id="{077BCF4B-886E-427D-AB94-8F1D02E0AC5D}"/>
              </a:ext>
            </a:extLst>
          </p:cNvPr>
          <p:cNvGrpSpPr>
            <a:grpSpLocks/>
          </p:cNvGrpSpPr>
          <p:nvPr/>
        </p:nvGrpSpPr>
        <p:grpSpPr bwMode="auto">
          <a:xfrm>
            <a:off x="7972183" y="4515963"/>
            <a:ext cx="378042" cy="342818"/>
            <a:chOff x="5289" y="3975"/>
            <a:chExt cx="267" cy="272"/>
          </a:xfrm>
        </p:grpSpPr>
        <p:pic>
          <p:nvPicPr>
            <p:cNvPr id="7" name="Picture 9" descr="button21">
              <a:hlinkClick r:id="rId6" action="ppaction://hlinksldjump"/>
              <a:extLst>
                <a:ext uri="{FF2B5EF4-FFF2-40B4-BE49-F238E27FC236}">
                  <a16:creationId xmlns:a16="http://schemas.microsoft.com/office/drawing/2014/main" xmlns="" id="{B4CC0301-95D3-4633-9759-559D2B402448}"/>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8" name="Text Box 10">
              <a:hlinkClick r:id="rId6" action="ppaction://hlinksldjump"/>
              <a:extLst>
                <a:ext uri="{FF2B5EF4-FFF2-40B4-BE49-F238E27FC236}">
                  <a16:creationId xmlns:a16="http://schemas.microsoft.com/office/drawing/2014/main" xmlns="" id="{A957E031-F16E-45ED-B9B3-6B8326308F94}"/>
                </a:ext>
              </a:extLst>
            </p:cNvPr>
            <p:cNvSpPr txBox="1">
              <a:spLocks noChangeArrowheads="1"/>
            </p:cNvSpPr>
            <p:nvPr/>
          </p:nvSpPr>
          <p:spPr bwMode="auto">
            <a:xfrm>
              <a:off x="5366" y="4010"/>
              <a:ext cx="102" cy="220"/>
            </a:xfrm>
            <a:prstGeom prst="rect">
              <a:avLst/>
            </a:prstGeom>
            <a:noFill/>
            <a:ln w="9525">
              <a:noFill/>
              <a:miter lim="800000"/>
              <a:headEnd/>
              <a:tailEnd/>
            </a:ln>
            <a:effectLst/>
          </p:spPr>
          <p:txBody>
            <a:bodyPr wrap="none" lIns="0" tIns="0" rIns="0" bIns="0">
              <a:spAutoFit/>
            </a:bodyPr>
            <a:lstStyle/>
            <a:p>
              <a:pPr defTabSz="685766" eaLnBrk="0" fontAlgn="base" latinLnBrk="0" hangingPunct="0">
                <a:spcBef>
                  <a:spcPct val="0"/>
                </a:spcBef>
                <a:spcAft>
                  <a:spcPct val="0"/>
                </a:spcAft>
              </a:pPr>
              <a:r>
                <a:rPr kumimoji="1" lang="en-US" altLang="ko-KR" dirty="0">
                  <a:solidFill>
                    <a:srgbClr val="FFFFFF"/>
                  </a:solidFill>
                  <a:latin typeface="HY견고딕" pitchFamily="18" charset="-127"/>
                  <a:ea typeface="HY견고딕" pitchFamily="18" charset="-127"/>
                </a:rPr>
                <a:t>2</a:t>
              </a:r>
            </a:p>
          </p:txBody>
        </p:sp>
      </p:grpSp>
      <p:grpSp>
        <p:nvGrpSpPr>
          <p:cNvPr id="6" name="Group 11">
            <a:extLst>
              <a:ext uri="{FF2B5EF4-FFF2-40B4-BE49-F238E27FC236}">
                <a16:creationId xmlns:a16="http://schemas.microsoft.com/office/drawing/2014/main" xmlns="" id="{76C3A5DC-C520-450B-9179-588FB6EFBE16}"/>
              </a:ext>
            </a:extLst>
          </p:cNvPr>
          <p:cNvGrpSpPr>
            <a:grpSpLocks/>
          </p:cNvGrpSpPr>
          <p:nvPr/>
        </p:nvGrpSpPr>
        <p:grpSpPr bwMode="auto">
          <a:xfrm>
            <a:off x="7647146" y="4515963"/>
            <a:ext cx="378043" cy="342818"/>
            <a:chOff x="5289" y="3975"/>
            <a:chExt cx="267" cy="272"/>
          </a:xfrm>
        </p:grpSpPr>
        <p:pic>
          <p:nvPicPr>
            <p:cNvPr id="10" name="Picture 12" descr="button21">
              <a:extLst>
                <a:ext uri="{FF2B5EF4-FFF2-40B4-BE49-F238E27FC236}">
                  <a16:creationId xmlns:a16="http://schemas.microsoft.com/office/drawing/2014/main" xmlns="" id="{22C019A0-94D0-4B86-8AD7-E16E1ED1907C}"/>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11" name="Text Box 13">
              <a:hlinkClick r:id="rId7" action="ppaction://hlinksldjump"/>
              <a:extLst>
                <a:ext uri="{FF2B5EF4-FFF2-40B4-BE49-F238E27FC236}">
                  <a16:creationId xmlns:a16="http://schemas.microsoft.com/office/drawing/2014/main" xmlns="" id="{C6B92A1D-5483-473A-A689-0710E9BE64B9}"/>
                </a:ext>
              </a:extLst>
            </p:cNvPr>
            <p:cNvSpPr txBox="1">
              <a:spLocks noChangeArrowheads="1"/>
            </p:cNvSpPr>
            <p:nvPr/>
          </p:nvSpPr>
          <p:spPr bwMode="auto">
            <a:xfrm>
              <a:off x="5366" y="4010"/>
              <a:ext cx="102" cy="220"/>
            </a:xfrm>
            <a:prstGeom prst="rect">
              <a:avLst/>
            </a:prstGeom>
            <a:noFill/>
            <a:ln w="9525">
              <a:noFill/>
              <a:miter lim="800000"/>
              <a:headEnd/>
              <a:tailEnd/>
            </a:ln>
            <a:effectLst/>
          </p:spPr>
          <p:txBody>
            <a:bodyPr wrap="none" lIns="0" tIns="0" rIns="0" bIns="0">
              <a:spAutoFit/>
            </a:bodyPr>
            <a:lstStyle/>
            <a:p>
              <a:pPr defTabSz="685766" eaLnBrk="0" fontAlgn="base" latinLnBrk="0" hangingPunct="0">
                <a:spcBef>
                  <a:spcPct val="0"/>
                </a:spcBef>
                <a:spcAft>
                  <a:spcPct val="0"/>
                </a:spcAft>
              </a:pPr>
              <a:r>
                <a:rPr kumimoji="1" lang="en-US" altLang="ko-KR" dirty="0">
                  <a:solidFill>
                    <a:srgbClr val="FF0000"/>
                  </a:solidFill>
                  <a:latin typeface="HY견고딕" pitchFamily="18" charset="-127"/>
                  <a:ea typeface="HY견고딕" pitchFamily="18" charset="-127"/>
                </a:rPr>
                <a:t>1</a:t>
              </a: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7000" b="-17000"/>
          </a:stretch>
        </a:blipFill>
        <a:effectLst/>
      </p:bgPr>
    </p:bg>
    <p:spTree>
      <p:nvGrpSpPr>
        <p:cNvPr id="1" name=""/>
        <p:cNvGrpSpPr/>
        <p:nvPr/>
      </p:nvGrpSpPr>
      <p:grpSpPr>
        <a:xfrm>
          <a:off x="0" y="0"/>
          <a:ext cx="0" cy="0"/>
          <a:chOff x="0" y="0"/>
          <a:chExt cx="0" cy="0"/>
        </a:xfrm>
      </p:grpSpPr>
      <p:pic>
        <p:nvPicPr>
          <p:cNvPr id="5122" name="Picture 4" descr="545-후렴2 copy"/>
          <p:cNvPicPr>
            <a:picLocks noChangeAspect="1" noChangeArrowheads="1"/>
          </p:cNvPicPr>
          <p:nvPr/>
        </p:nvPicPr>
        <p:blipFill>
          <a:blip r:embed="rId3" cstate="print">
            <a:extLst>
              <a:ext uri="{28A0092B-C50C-407E-A947-70E740481C1C}">
                <a14:useLocalDpi xmlns:a14="http://schemas.microsoft.com/office/drawing/2010/main" xmlns="" val="0"/>
              </a:ext>
            </a:extLst>
          </a:blip>
          <a:srcRect b="28999"/>
          <a:stretch>
            <a:fillRect/>
          </a:stretch>
        </p:blipFill>
        <p:spPr bwMode="auto">
          <a:xfrm>
            <a:off x="251224" y="-560596"/>
            <a:ext cx="8641556" cy="46017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5">
            <a:extLst>
              <a:ext uri="{FF2B5EF4-FFF2-40B4-BE49-F238E27FC236}">
                <a16:creationId xmlns:a16="http://schemas.microsoft.com/office/drawing/2014/main" xmlns="" id="{B351F17C-000C-422E-B424-6E480C838B70}"/>
              </a:ext>
            </a:extLst>
          </p:cNvPr>
          <p:cNvGrpSpPr>
            <a:grpSpLocks/>
          </p:cNvGrpSpPr>
          <p:nvPr/>
        </p:nvGrpSpPr>
        <p:grpSpPr bwMode="auto">
          <a:xfrm>
            <a:off x="8298414" y="4515963"/>
            <a:ext cx="378042" cy="342818"/>
            <a:chOff x="5289" y="3975"/>
            <a:chExt cx="267" cy="272"/>
          </a:xfrm>
        </p:grpSpPr>
        <p:pic>
          <p:nvPicPr>
            <p:cNvPr id="4" name="Picture 6" descr="button21">
              <a:hlinkClick r:id="rId4" action="ppaction://hlinksldjump"/>
              <a:extLst>
                <a:ext uri="{FF2B5EF4-FFF2-40B4-BE49-F238E27FC236}">
                  <a16:creationId xmlns:a16="http://schemas.microsoft.com/office/drawing/2014/main" xmlns="" id="{6DE7D727-489C-4F5F-8842-A19A86418904}"/>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5" name="Text Box 7">
              <a:hlinkClick r:id="rId4" action="ppaction://hlinksldjump"/>
              <a:extLst>
                <a:ext uri="{FF2B5EF4-FFF2-40B4-BE49-F238E27FC236}">
                  <a16:creationId xmlns:a16="http://schemas.microsoft.com/office/drawing/2014/main" xmlns="" id="{F13E1339-22C5-4E40-B9DB-670F96E17BA5}"/>
                </a:ext>
              </a:extLst>
            </p:cNvPr>
            <p:cNvSpPr txBox="1">
              <a:spLocks noChangeArrowheads="1"/>
            </p:cNvSpPr>
            <p:nvPr/>
          </p:nvSpPr>
          <p:spPr bwMode="auto">
            <a:xfrm>
              <a:off x="5366" y="4010"/>
              <a:ext cx="102" cy="220"/>
            </a:xfrm>
            <a:prstGeom prst="rect">
              <a:avLst/>
            </a:prstGeom>
            <a:noFill/>
            <a:ln w="9525">
              <a:noFill/>
              <a:miter lim="800000"/>
              <a:headEnd/>
              <a:tailEnd/>
            </a:ln>
            <a:effectLst/>
          </p:spPr>
          <p:txBody>
            <a:bodyPr wrap="none" lIns="0" tIns="0" rIns="0" bIns="0">
              <a:spAutoFit/>
            </a:bodyPr>
            <a:lstStyle/>
            <a:p>
              <a:pPr defTabSz="685766" eaLnBrk="0" fontAlgn="base" latinLnBrk="0" hangingPunct="0">
                <a:spcBef>
                  <a:spcPct val="0"/>
                </a:spcBef>
                <a:spcAft>
                  <a:spcPct val="0"/>
                </a:spcAft>
              </a:pPr>
              <a:r>
                <a:rPr kumimoji="1" lang="en-US" altLang="ko-KR" dirty="0">
                  <a:solidFill>
                    <a:srgbClr val="FFFFFF"/>
                  </a:solidFill>
                  <a:latin typeface="HY견고딕" pitchFamily="18" charset="-127"/>
                  <a:ea typeface="HY견고딕" pitchFamily="18" charset="-127"/>
                </a:rPr>
                <a:t>3</a:t>
              </a:r>
            </a:p>
          </p:txBody>
        </p:sp>
      </p:grpSp>
      <p:grpSp>
        <p:nvGrpSpPr>
          <p:cNvPr id="3" name="Group 8">
            <a:extLst>
              <a:ext uri="{FF2B5EF4-FFF2-40B4-BE49-F238E27FC236}">
                <a16:creationId xmlns:a16="http://schemas.microsoft.com/office/drawing/2014/main" xmlns="" id="{260C9D77-9940-4936-8644-5CCC6CC7721F}"/>
              </a:ext>
            </a:extLst>
          </p:cNvPr>
          <p:cNvGrpSpPr>
            <a:grpSpLocks/>
          </p:cNvGrpSpPr>
          <p:nvPr/>
        </p:nvGrpSpPr>
        <p:grpSpPr bwMode="auto">
          <a:xfrm>
            <a:off x="7972183" y="4515963"/>
            <a:ext cx="378042" cy="342818"/>
            <a:chOff x="5289" y="3975"/>
            <a:chExt cx="267" cy="272"/>
          </a:xfrm>
        </p:grpSpPr>
        <p:pic>
          <p:nvPicPr>
            <p:cNvPr id="7" name="Picture 9" descr="button21">
              <a:hlinkClick r:id="rId6" action="ppaction://hlinksldjump"/>
              <a:extLst>
                <a:ext uri="{FF2B5EF4-FFF2-40B4-BE49-F238E27FC236}">
                  <a16:creationId xmlns:a16="http://schemas.microsoft.com/office/drawing/2014/main" xmlns="" id="{FF0B9809-55D4-4E48-B956-6DD14A6ADACD}"/>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8" name="Text Box 10">
              <a:hlinkClick r:id="rId6" action="ppaction://hlinksldjump"/>
              <a:extLst>
                <a:ext uri="{FF2B5EF4-FFF2-40B4-BE49-F238E27FC236}">
                  <a16:creationId xmlns:a16="http://schemas.microsoft.com/office/drawing/2014/main" xmlns="" id="{14E8F4A8-5B83-44FC-A866-464462A0BD4D}"/>
                </a:ext>
              </a:extLst>
            </p:cNvPr>
            <p:cNvSpPr txBox="1">
              <a:spLocks noChangeArrowheads="1"/>
            </p:cNvSpPr>
            <p:nvPr/>
          </p:nvSpPr>
          <p:spPr bwMode="auto">
            <a:xfrm>
              <a:off x="5366" y="4010"/>
              <a:ext cx="102" cy="220"/>
            </a:xfrm>
            <a:prstGeom prst="rect">
              <a:avLst/>
            </a:prstGeom>
            <a:noFill/>
            <a:ln w="9525">
              <a:noFill/>
              <a:miter lim="800000"/>
              <a:headEnd/>
              <a:tailEnd/>
            </a:ln>
            <a:effectLst/>
          </p:spPr>
          <p:txBody>
            <a:bodyPr wrap="none" lIns="0" tIns="0" rIns="0" bIns="0">
              <a:spAutoFit/>
            </a:bodyPr>
            <a:lstStyle/>
            <a:p>
              <a:pPr defTabSz="685766" eaLnBrk="0" fontAlgn="base" latinLnBrk="0" hangingPunct="0">
                <a:spcBef>
                  <a:spcPct val="0"/>
                </a:spcBef>
                <a:spcAft>
                  <a:spcPct val="0"/>
                </a:spcAft>
              </a:pPr>
              <a:r>
                <a:rPr kumimoji="1" lang="en-US" altLang="ko-KR" dirty="0">
                  <a:solidFill>
                    <a:srgbClr val="FFFFFF"/>
                  </a:solidFill>
                  <a:latin typeface="HY견고딕" pitchFamily="18" charset="-127"/>
                  <a:ea typeface="HY견고딕" pitchFamily="18" charset="-127"/>
                </a:rPr>
                <a:t>2</a:t>
              </a:r>
            </a:p>
          </p:txBody>
        </p:sp>
      </p:grpSp>
      <p:grpSp>
        <p:nvGrpSpPr>
          <p:cNvPr id="6" name="Group 11">
            <a:extLst>
              <a:ext uri="{FF2B5EF4-FFF2-40B4-BE49-F238E27FC236}">
                <a16:creationId xmlns:a16="http://schemas.microsoft.com/office/drawing/2014/main" xmlns="" id="{D9197970-C14B-48FF-866B-F410C059E174}"/>
              </a:ext>
            </a:extLst>
          </p:cNvPr>
          <p:cNvGrpSpPr>
            <a:grpSpLocks/>
          </p:cNvGrpSpPr>
          <p:nvPr/>
        </p:nvGrpSpPr>
        <p:grpSpPr bwMode="auto">
          <a:xfrm>
            <a:off x="7647146" y="4515963"/>
            <a:ext cx="378043" cy="342818"/>
            <a:chOff x="5289" y="3975"/>
            <a:chExt cx="267" cy="272"/>
          </a:xfrm>
        </p:grpSpPr>
        <p:pic>
          <p:nvPicPr>
            <p:cNvPr id="10" name="Picture 12" descr="button21">
              <a:extLst>
                <a:ext uri="{FF2B5EF4-FFF2-40B4-BE49-F238E27FC236}">
                  <a16:creationId xmlns:a16="http://schemas.microsoft.com/office/drawing/2014/main" xmlns="" id="{7969F256-8FE1-4EA6-91E7-C1CE5EC1C251}"/>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11" name="Text Box 13">
              <a:hlinkClick r:id="rId7" action="ppaction://hlinksldjump"/>
              <a:extLst>
                <a:ext uri="{FF2B5EF4-FFF2-40B4-BE49-F238E27FC236}">
                  <a16:creationId xmlns:a16="http://schemas.microsoft.com/office/drawing/2014/main" xmlns="" id="{64E9FC60-DA21-4EEE-9D01-C907DF64FDBF}"/>
                </a:ext>
              </a:extLst>
            </p:cNvPr>
            <p:cNvSpPr txBox="1">
              <a:spLocks noChangeArrowheads="1"/>
            </p:cNvSpPr>
            <p:nvPr/>
          </p:nvSpPr>
          <p:spPr bwMode="auto">
            <a:xfrm>
              <a:off x="5366" y="4010"/>
              <a:ext cx="102" cy="220"/>
            </a:xfrm>
            <a:prstGeom prst="rect">
              <a:avLst/>
            </a:prstGeom>
            <a:noFill/>
            <a:ln w="9525">
              <a:noFill/>
              <a:miter lim="800000"/>
              <a:headEnd/>
              <a:tailEnd/>
            </a:ln>
            <a:effectLst/>
          </p:spPr>
          <p:txBody>
            <a:bodyPr wrap="none" lIns="0" tIns="0" rIns="0" bIns="0">
              <a:spAutoFit/>
            </a:bodyPr>
            <a:lstStyle/>
            <a:p>
              <a:pPr defTabSz="685766" eaLnBrk="0" fontAlgn="base" latinLnBrk="0" hangingPunct="0">
                <a:spcBef>
                  <a:spcPct val="0"/>
                </a:spcBef>
                <a:spcAft>
                  <a:spcPct val="0"/>
                </a:spcAft>
              </a:pPr>
              <a:r>
                <a:rPr kumimoji="1" lang="en-US" altLang="ko-KR" dirty="0">
                  <a:solidFill>
                    <a:srgbClr val="FF0000"/>
                  </a:solidFill>
                  <a:latin typeface="HY견고딕" pitchFamily="18" charset="-127"/>
                  <a:ea typeface="HY견고딕" pitchFamily="18" charset="-127"/>
                </a:rPr>
                <a:t>1</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1" descr="preencoded.png"/>
          <p:cNvPicPr>
            <a:picLocks noChangeAspect="1"/>
          </p:cNvPicPr>
          <p:nvPr/>
        </p:nvPicPr>
        <p:blipFill>
          <a:blip r:embed="rId2" cstate="print"/>
          <a:stretch>
            <a:fillRect/>
          </a:stretch>
        </p:blipFill>
        <p:spPr>
          <a:xfrm>
            <a:off x="0" y="0"/>
            <a:ext cx="9144000" cy="5143500"/>
          </a:xfrm>
          <a:prstGeom prst="rect">
            <a:avLst/>
          </a:prstGeom>
        </p:spPr>
      </p:pic>
      <p:sp>
        <p:nvSpPr>
          <p:cNvPr id="7" name="직사각형 6"/>
          <p:cNvSpPr/>
          <p:nvPr/>
        </p:nvSpPr>
        <p:spPr>
          <a:xfrm>
            <a:off x="755576" y="2535746"/>
            <a:ext cx="6768752" cy="702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3800" dirty="0" smtClean="0">
                <a:solidFill>
                  <a:srgbClr val="000000"/>
                </a:solidFill>
                <a:latin typeface="HY울릉도B" pitchFamily="18" charset="-127"/>
                <a:ea typeface="HY울릉도B" pitchFamily="18" charset="-127"/>
              </a:rPr>
              <a:t>618</a:t>
            </a:r>
            <a:r>
              <a:rPr lang="ko-KR" altLang="en-US" sz="13800" dirty="0" smtClean="0">
                <a:solidFill>
                  <a:srgbClr val="000000"/>
                </a:solidFill>
                <a:latin typeface="HY울릉도B" pitchFamily="18" charset="-127"/>
                <a:ea typeface="HY울릉도B" pitchFamily="18" charset="-127"/>
              </a:rPr>
              <a:t>장</a:t>
            </a:r>
            <a:endParaRPr lang="ko-KR" altLang="en-US" sz="13800" dirty="0">
              <a:solidFill>
                <a:srgbClr val="000000"/>
              </a:solidFill>
              <a:latin typeface="HY울릉도B" pitchFamily="18" charset="-127"/>
              <a:ea typeface="HY울릉도B" pitchFamily="18" charset="-127"/>
            </a:endParaRPr>
          </a:p>
        </p:txBody>
      </p:sp>
      <p:sp>
        <p:nvSpPr>
          <p:cNvPr id="5" name="직사각형 4"/>
          <p:cNvSpPr/>
          <p:nvPr/>
        </p:nvSpPr>
        <p:spPr>
          <a:xfrm>
            <a:off x="323528" y="591530"/>
            <a:ext cx="1908212" cy="54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6600" dirty="0" smtClean="0">
                <a:solidFill>
                  <a:schemeClr val="tx1"/>
                </a:solidFill>
                <a:latin typeface="210 러블리베이비 R" pitchFamily="18" charset="-127"/>
                <a:ea typeface="210 러블리베이비 R" pitchFamily="18" charset="-127"/>
              </a:rPr>
              <a:t>찬송</a:t>
            </a:r>
            <a:endParaRPr lang="ko-KR" altLang="en-US" sz="6600" dirty="0">
              <a:solidFill>
                <a:schemeClr val="tx1"/>
              </a:solidFill>
              <a:latin typeface="210 러블리베이비 R" pitchFamily="18" charset="-127"/>
              <a:ea typeface="210 러블리베이비 R" pitchFamily="18" charset="-127"/>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7000" b="-17000"/>
          </a:stretch>
        </a:blipFill>
        <a:effectLst/>
      </p:bgPr>
    </p:bg>
    <p:spTree>
      <p:nvGrpSpPr>
        <p:cNvPr id="1" name=""/>
        <p:cNvGrpSpPr/>
        <p:nvPr/>
      </p:nvGrpSpPr>
      <p:grpSpPr>
        <a:xfrm>
          <a:off x="0" y="0"/>
          <a:ext cx="0" cy="0"/>
          <a:chOff x="0" y="0"/>
          <a:chExt cx="0" cy="0"/>
        </a:xfrm>
      </p:grpSpPr>
      <p:pic>
        <p:nvPicPr>
          <p:cNvPr id="6146" name="Picture 14" descr="545-2-1 copy"/>
          <p:cNvPicPr>
            <a:picLocks noChangeAspect="1" noChangeArrowheads="1"/>
          </p:cNvPicPr>
          <p:nvPr/>
        </p:nvPicPr>
        <p:blipFill>
          <a:blip r:embed="rId3" cstate="print">
            <a:extLst>
              <a:ext uri="{28A0092B-C50C-407E-A947-70E740481C1C}">
                <a14:useLocalDpi xmlns:a14="http://schemas.microsoft.com/office/drawing/2010/main" xmlns="" val="0"/>
              </a:ext>
            </a:extLst>
          </a:blip>
          <a:srcRect b="28999"/>
          <a:stretch>
            <a:fillRect/>
          </a:stretch>
        </p:blipFill>
        <p:spPr bwMode="auto">
          <a:xfrm>
            <a:off x="251224" y="-560596"/>
            <a:ext cx="8641556" cy="46017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5">
            <a:extLst>
              <a:ext uri="{FF2B5EF4-FFF2-40B4-BE49-F238E27FC236}">
                <a16:creationId xmlns:a16="http://schemas.microsoft.com/office/drawing/2014/main" xmlns="" id="{788C3490-B09B-4837-899C-19DB035946F7}"/>
              </a:ext>
            </a:extLst>
          </p:cNvPr>
          <p:cNvGrpSpPr>
            <a:grpSpLocks/>
          </p:cNvGrpSpPr>
          <p:nvPr/>
        </p:nvGrpSpPr>
        <p:grpSpPr bwMode="auto">
          <a:xfrm>
            <a:off x="8298414" y="4515963"/>
            <a:ext cx="378042" cy="342818"/>
            <a:chOff x="5289" y="3975"/>
            <a:chExt cx="267" cy="272"/>
          </a:xfrm>
        </p:grpSpPr>
        <p:pic>
          <p:nvPicPr>
            <p:cNvPr id="4" name="Picture 6" descr="button21">
              <a:hlinkClick r:id="rId4" action="ppaction://hlinksldjump"/>
              <a:extLst>
                <a:ext uri="{FF2B5EF4-FFF2-40B4-BE49-F238E27FC236}">
                  <a16:creationId xmlns:a16="http://schemas.microsoft.com/office/drawing/2014/main" xmlns="" id="{8A9E1F38-BA2C-4D49-AA52-FD82B8EAD907}"/>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5" name="Text Box 7">
              <a:hlinkClick r:id="rId4" action="ppaction://hlinksldjump"/>
              <a:extLst>
                <a:ext uri="{FF2B5EF4-FFF2-40B4-BE49-F238E27FC236}">
                  <a16:creationId xmlns:a16="http://schemas.microsoft.com/office/drawing/2014/main" xmlns="" id="{030C7FF4-DC36-4100-AC83-008D714791C2}"/>
                </a:ext>
              </a:extLst>
            </p:cNvPr>
            <p:cNvSpPr txBox="1">
              <a:spLocks noChangeArrowheads="1"/>
            </p:cNvSpPr>
            <p:nvPr/>
          </p:nvSpPr>
          <p:spPr bwMode="auto">
            <a:xfrm>
              <a:off x="5366" y="4010"/>
              <a:ext cx="102" cy="220"/>
            </a:xfrm>
            <a:prstGeom prst="rect">
              <a:avLst/>
            </a:prstGeom>
            <a:noFill/>
            <a:ln w="9525">
              <a:noFill/>
              <a:miter lim="800000"/>
              <a:headEnd/>
              <a:tailEnd/>
            </a:ln>
            <a:effectLst/>
          </p:spPr>
          <p:txBody>
            <a:bodyPr wrap="none" lIns="0" tIns="0" rIns="0" bIns="0">
              <a:spAutoFit/>
            </a:bodyPr>
            <a:lstStyle/>
            <a:p>
              <a:pPr defTabSz="685766" eaLnBrk="0" fontAlgn="base" latinLnBrk="0" hangingPunct="0">
                <a:spcBef>
                  <a:spcPct val="0"/>
                </a:spcBef>
                <a:spcAft>
                  <a:spcPct val="0"/>
                </a:spcAft>
              </a:pPr>
              <a:r>
                <a:rPr kumimoji="1" lang="en-US" altLang="ko-KR" dirty="0">
                  <a:solidFill>
                    <a:srgbClr val="FFFFFF"/>
                  </a:solidFill>
                  <a:latin typeface="HY견고딕" pitchFamily="18" charset="-127"/>
                  <a:ea typeface="HY견고딕" pitchFamily="18" charset="-127"/>
                </a:rPr>
                <a:t>3</a:t>
              </a:r>
            </a:p>
          </p:txBody>
        </p:sp>
      </p:grpSp>
      <p:grpSp>
        <p:nvGrpSpPr>
          <p:cNvPr id="3" name="Group 8">
            <a:extLst>
              <a:ext uri="{FF2B5EF4-FFF2-40B4-BE49-F238E27FC236}">
                <a16:creationId xmlns:a16="http://schemas.microsoft.com/office/drawing/2014/main" xmlns="" id="{B2B4FCDA-13AD-4D8C-AEAC-6B1B20EF975C}"/>
              </a:ext>
            </a:extLst>
          </p:cNvPr>
          <p:cNvGrpSpPr>
            <a:grpSpLocks/>
          </p:cNvGrpSpPr>
          <p:nvPr/>
        </p:nvGrpSpPr>
        <p:grpSpPr bwMode="auto">
          <a:xfrm>
            <a:off x="7972183" y="4515963"/>
            <a:ext cx="378042" cy="342818"/>
            <a:chOff x="5289" y="3975"/>
            <a:chExt cx="267" cy="272"/>
          </a:xfrm>
        </p:grpSpPr>
        <p:pic>
          <p:nvPicPr>
            <p:cNvPr id="7" name="Picture 9" descr="button21">
              <a:hlinkClick r:id="rId6" action="ppaction://hlinksldjump"/>
              <a:extLst>
                <a:ext uri="{FF2B5EF4-FFF2-40B4-BE49-F238E27FC236}">
                  <a16:creationId xmlns:a16="http://schemas.microsoft.com/office/drawing/2014/main" xmlns="" id="{A98FD976-155A-4173-AB9B-20A44B3A92CE}"/>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8" name="Text Box 10">
              <a:hlinkClick r:id="rId6" action="ppaction://hlinksldjump"/>
              <a:extLst>
                <a:ext uri="{FF2B5EF4-FFF2-40B4-BE49-F238E27FC236}">
                  <a16:creationId xmlns:a16="http://schemas.microsoft.com/office/drawing/2014/main" xmlns="" id="{6D0919E7-0A80-4B6C-BB1B-2920D5766C26}"/>
                </a:ext>
              </a:extLst>
            </p:cNvPr>
            <p:cNvSpPr txBox="1">
              <a:spLocks noChangeArrowheads="1"/>
            </p:cNvSpPr>
            <p:nvPr/>
          </p:nvSpPr>
          <p:spPr bwMode="auto">
            <a:xfrm>
              <a:off x="5366" y="4010"/>
              <a:ext cx="102" cy="220"/>
            </a:xfrm>
            <a:prstGeom prst="rect">
              <a:avLst/>
            </a:prstGeom>
            <a:noFill/>
            <a:ln w="9525">
              <a:noFill/>
              <a:miter lim="800000"/>
              <a:headEnd/>
              <a:tailEnd/>
            </a:ln>
            <a:effectLst/>
          </p:spPr>
          <p:txBody>
            <a:bodyPr wrap="none" lIns="0" tIns="0" rIns="0" bIns="0">
              <a:spAutoFit/>
            </a:bodyPr>
            <a:lstStyle/>
            <a:p>
              <a:pPr defTabSz="685766" eaLnBrk="0" fontAlgn="base" latinLnBrk="0" hangingPunct="0">
                <a:spcBef>
                  <a:spcPct val="0"/>
                </a:spcBef>
                <a:spcAft>
                  <a:spcPct val="0"/>
                </a:spcAft>
              </a:pPr>
              <a:r>
                <a:rPr kumimoji="1" lang="en-US" altLang="ko-KR" dirty="0">
                  <a:solidFill>
                    <a:srgbClr val="FF0000"/>
                  </a:solidFill>
                  <a:latin typeface="HY견고딕" pitchFamily="18" charset="-127"/>
                  <a:ea typeface="HY견고딕" pitchFamily="18" charset="-127"/>
                </a:rPr>
                <a:t>2</a:t>
              </a:r>
            </a:p>
          </p:txBody>
        </p:sp>
      </p:grpSp>
      <p:grpSp>
        <p:nvGrpSpPr>
          <p:cNvPr id="6" name="Group 11">
            <a:extLst>
              <a:ext uri="{FF2B5EF4-FFF2-40B4-BE49-F238E27FC236}">
                <a16:creationId xmlns:a16="http://schemas.microsoft.com/office/drawing/2014/main" xmlns="" id="{141D0E14-3347-4FC7-B736-9C09F207CAB4}"/>
              </a:ext>
            </a:extLst>
          </p:cNvPr>
          <p:cNvGrpSpPr>
            <a:grpSpLocks/>
          </p:cNvGrpSpPr>
          <p:nvPr/>
        </p:nvGrpSpPr>
        <p:grpSpPr bwMode="auto">
          <a:xfrm>
            <a:off x="7647146" y="4515963"/>
            <a:ext cx="378043" cy="342818"/>
            <a:chOff x="5289" y="3975"/>
            <a:chExt cx="267" cy="272"/>
          </a:xfrm>
        </p:grpSpPr>
        <p:pic>
          <p:nvPicPr>
            <p:cNvPr id="10" name="Picture 12" descr="button21">
              <a:extLst>
                <a:ext uri="{FF2B5EF4-FFF2-40B4-BE49-F238E27FC236}">
                  <a16:creationId xmlns:a16="http://schemas.microsoft.com/office/drawing/2014/main" xmlns="" id="{EBCEC180-4680-4EDD-B9D4-8A9AE49B80B3}"/>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11" name="Text Box 13">
              <a:hlinkClick r:id="rId7" action="ppaction://hlinksldjump"/>
              <a:extLst>
                <a:ext uri="{FF2B5EF4-FFF2-40B4-BE49-F238E27FC236}">
                  <a16:creationId xmlns:a16="http://schemas.microsoft.com/office/drawing/2014/main" xmlns="" id="{B7AEB2A1-6507-4A91-BFFB-B779EA27A14A}"/>
                </a:ext>
              </a:extLst>
            </p:cNvPr>
            <p:cNvSpPr txBox="1">
              <a:spLocks noChangeArrowheads="1"/>
            </p:cNvSpPr>
            <p:nvPr/>
          </p:nvSpPr>
          <p:spPr bwMode="auto">
            <a:xfrm>
              <a:off x="5366" y="4010"/>
              <a:ext cx="102" cy="220"/>
            </a:xfrm>
            <a:prstGeom prst="rect">
              <a:avLst/>
            </a:prstGeom>
            <a:noFill/>
            <a:ln w="9525">
              <a:noFill/>
              <a:miter lim="800000"/>
              <a:headEnd/>
              <a:tailEnd/>
            </a:ln>
            <a:effectLst/>
          </p:spPr>
          <p:txBody>
            <a:bodyPr wrap="none" lIns="0" tIns="0" rIns="0" bIns="0">
              <a:spAutoFit/>
            </a:bodyPr>
            <a:lstStyle/>
            <a:p>
              <a:pPr defTabSz="685766" eaLnBrk="0" fontAlgn="base" latinLnBrk="0" hangingPunct="0">
                <a:spcBef>
                  <a:spcPct val="0"/>
                </a:spcBef>
                <a:spcAft>
                  <a:spcPct val="0"/>
                </a:spcAft>
              </a:pPr>
              <a:r>
                <a:rPr kumimoji="1" lang="en-US" altLang="ko-KR" dirty="0">
                  <a:solidFill>
                    <a:srgbClr val="FFFFFF"/>
                  </a:solidFill>
                  <a:latin typeface="HY견고딕" pitchFamily="18" charset="-127"/>
                  <a:ea typeface="HY견고딕" pitchFamily="18" charset="-127"/>
                </a:rPr>
                <a:t>1</a:t>
              </a: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7000" b="-17000"/>
          </a:stretch>
        </a:blipFill>
        <a:effectLst/>
      </p:bgPr>
    </p:bg>
    <p:spTree>
      <p:nvGrpSpPr>
        <p:cNvPr id="1" name=""/>
        <p:cNvGrpSpPr/>
        <p:nvPr/>
      </p:nvGrpSpPr>
      <p:grpSpPr>
        <a:xfrm>
          <a:off x="0" y="0"/>
          <a:ext cx="0" cy="0"/>
          <a:chOff x="0" y="0"/>
          <a:chExt cx="0" cy="0"/>
        </a:xfrm>
      </p:grpSpPr>
      <p:pic>
        <p:nvPicPr>
          <p:cNvPr id="7170" name="Picture 4" descr="545-2-2 copy"/>
          <p:cNvPicPr>
            <a:picLocks noChangeAspect="1" noChangeArrowheads="1"/>
          </p:cNvPicPr>
          <p:nvPr/>
        </p:nvPicPr>
        <p:blipFill>
          <a:blip r:embed="rId3" cstate="print">
            <a:extLst>
              <a:ext uri="{28A0092B-C50C-407E-A947-70E740481C1C}">
                <a14:useLocalDpi xmlns:a14="http://schemas.microsoft.com/office/drawing/2010/main" xmlns="" val="0"/>
              </a:ext>
            </a:extLst>
          </a:blip>
          <a:srcRect b="28999"/>
          <a:stretch>
            <a:fillRect/>
          </a:stretch>
        </p:blipFill>
        <p:spPr bwMode="auto">
          <a:xfrm>
            <a:off x="251224" y="-560597"/>
            <a:ext cx="8641556" cy="4600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5">
            <a:extLst>
              <a:ext uri="{FF2B5EF4-FFF2-40B4-BE49-F238E27FC236}">
                <a16:creationId xmlns:a16="http://schemas.microsoft.com/office/drawing/2014/main" xmlns="" id="{54289287-FC0F-4D1C-B3F1-97EB47DE5A88}"/>
              </a:ext>
            </a:extLst>
          </p:cNvPr>
          <p:cNvGrpSpPr>
            <a:grpSpLocks/>
          </p:cNvGrpSpPr>
          <p:nvPr/>
        </p:nvGrpSpPr>
        <p:grpSpPr bwMode="auto">
          <a:xfrm>
            <a:off x="8298414" y="4515963"/>
            <a:ext cx="378042" cy="342818"/>
            <a:chOff x="5289" y="3975"/>
            <a:chExt cx="267" cy="272"/>
          </a:xfrm>
        </p:grpSpPr>
        <p:pic>
          <p:nvPicPr>
            <p:cNvPr id="4" name="Picture 6" descr="button21">
              <a:hlinkClick r:id="rId4" action="ppaction://hlinksldjump"/>
              <a:extLst>
                <a:ext uri="{FF2B5EF4-FFF2-40B4-BE49-F238E27FC236}">
                  <a16:creationId xmlns:a16="http://schemas.microsoft.com/office/drawing/2014/main" xmlns="" id="{25E46FB8-602B-46D1-BF47-649B8C8F5F65}"/>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5" name="Text Box 7">
              <a:hlinkClick r:id="rId4" action="ppaction://hlinksldjump"/>
              <a:extLst>
                <a:ext uri="{FF2B5EF4-FFF2-40B4-BE49-F238E27FC236}">
                  <a16:creationId xmlns:a16="http://schemas.microsoft.com/office/drawing/2014/main" xmlns="" id="{2DD6FC4F-82BD-46B9-B3CC-2F72B78063CC}"/>
                </a:ext>
              </a:extLst>
            </p:cNvPr>
            <p:cNvSpPr txBox="1">
              <a:spLocks noChangeArrowheads="1"/>
            </p:cNvSpPr>
            <p:nvPr/>
          </p:nvSpPr>
          <p:spPr bwMode="auto">
            <a:xfrm>
              <a:off x="5366" y="4010"/>
              <a:ext cx="102" cy="220"/>
            </a:xfrm>
            <a:prstGeom prst="rect">
              <a:avLst/>
            </a:prstGeom>
            <a:noFill/>
            <a:ln w="9525">
              <a:noFill/>
              <a:miter lim="800000"/>
              <a:headEnd/>
              <a:tailEnd/>
            </a:ln>
            <a:effectLst/>
          </p:spPr>
          <p:txBody>
            <a:bodyPr wrap="none" lIns="0" tIns="0" rIns="0" bIns="0">
              <a:spAutoFit/>
            </a:bodyPr>
            <a:lstStyle/>
            <a:p>
              <a:pPr defTabSz="685766" eaLnBrk="0" fontAlgn="base" latinLnBrk="0" hangingPunct="0">
                <a:spcBef>
                  <a:spcPct val="0"/>
                </a:spcBef>
                <a:spcAft>
                  <a:spcPct val="0"/>
                </a:spcAft>
              </a:pPr>
              <a:r>
                <a:rPr kumimoji="1" lang="en-US" altLang="ko-KR" dirty="0">
                  <a:solidFill>
                    <a:srgbClr val="FFFFFF"/>
                  </a:solidFill>
                  <a:latin typeface="HY견고딕" pitchFamily="18" charset="-127"/>
                  <a:ea typeface="HY견고딕" pitchFamily="18" charset="-127"/>
                </a:rPr>
                <a:t>3</a:t>
              </a:r>
            </a:p>
          </p:txBody>
        </p:sp>
      </p:grpSp>
      <p:grpSp>
        <p:nvGrpSpPr>
          <p:cNvPr id="3" name="Group 8">
            <a:extLst>
              <a:ext uri="{FF2B5EF4-FFF2-40B4-BE49-F238E27FC236}">
                <a16:creationId xmlns:a16="http://schemas.microsoft.com/office/drawing/2014/main" xmlns="" id="{1C7D0F0E-480D-4DF6-895B-CC68257BF3E3}"/>
              </a:ext>
            </a:extLst>
          </p:cNvPr>
          <p:cNvGrpSpPr>
            <a:grpSpLocks/>
          </p:cNvGrpSpPr>
          <p:nvPr/>
        </p:nvGrpSpPr>
        <p:grpSpPr bwMode="auto">
          <a:xfrm>
            <a:off x="7972183" y="4515963"/>
            <a:ext cx="378042" cy="342818"/>
            <a:chOff x="5289" y="3975"/>
            <a:chExt cx="267" cy="272"/>
          </a:xfrm>
        </p:grpSpPr>
        <p:pic>
          <p:nvPicPr>
            <p:cNvPr id="7" name="Picture 9" descr="button21">
              <a:hlinkClick r:id="rId6" action="ppaction://hlinksldjump"/>
              <a:extLst>
                <a:ext uri="{FF2B5EF4-FFF2-40B4-BE49-F238E27FC236}">
                  <a16:creationId xmlns:a16="http://schemas.microsoft.com/office/drawing/2014/main" xmlns="" id="{91439D9F-7416-4C5E-B3C7-4749781320B8}"/>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8" name="Text Box 10">
              <a:hlinkClick r:id="rId6" action="ppaction://hlinksldjump"/>
              <a:extLst>
                <a:ext uri="{FF2B5EF4-FFF2-40B4-BE49-F238E27FC236}">
                  <a16:creationId xmlns:a16="http://schemas.microsoft.com/office/drawing/2014/main" xmlns="" id="{CD436C66-9285-4E50-864E-F4F2E0DFB768}"/>
                </a:ext>
              </a:extLst>
            </p:cNvPr>
            <p:cNvSpPr txBox="1">
              <a:spLocks noChangeArrowheads="1"/>
            </p:cNvSpPr>
            <p:nvPr/>
          </p:nvSpPr>
          <p:spPr bwMode="auto">
            <a:xfrm>
              <a:off x="5366" y="4010"/>
              <a:ext cx="102" cy="220"/>
            </a:xfrm>
            <a:prstGeom prst="rect">
              <a:avLst/>
            </a:prstGeom>
            <a:noFill/>
            <a:ln w="9525">
              <a:noFill/>
              <a:miter lim="800000"/>
              <a:headEnd/>
              <a:tailEnd/>
            </a:ln>
            <a:effectLst/>
          </p:spPr>
          <p:txBody>
            <a:bodyPr wrap="none" lIns="0" tIns="0" rIns="0" bIns="0">
              <a:spAutoFit/>
            </a:bodyPr>
            <a:lstStyle/>
            <a:p>
              <a:pPr defTabSz="685766" eaLnBrk="0" fontAlgn="base" latinLnBrk="0" hangingPunct="0">
                <a:spcBef>
                  <a:spcPct val="0"/>
                </a:spcBef>
                <a:spcAft>
                  <a:spcPct val="0"/>
                </a:spcAft>
              </a:pPr>
              <a:r>
                <a:rPr kumimoji="1" lang="en-US" altLang="ko-KR" dirty="0">
                  <a:solidFill>
                    <a:srgbClr val="FF0000"/>
                  </a:solidFill>
                  <a:latin typeface="HY견고딕" pitchFamily="18" charset="-127"/>
                  <a:ea typeface="HY견고딕" pitchFamily="18" charset="-127"/>
                </a:rPr>
                <a:t>2</a:t>
              </a:r>
            </a:p>
          </p:txBody>
        </p:sp>
      </p:grpSp>
      <p:grpSp>
        <p:nvGrpSpPr>
          <p:cNvPr id="6" name="Group 11">
            <a:extLst>
              <a:ext uri="{FF2B5EF4-FFF2-40B4-BE49-F238E27FC236}">
                <a16:creationId xmlns:a16="http://schemas.microsoft.com/office/drawing/2014/main" xmlns="" id="{62AA356B-F11A-4F2B-97E0-BA9B9A9A8ECD}"/>
              </a:ext>
            </a:extLst>
          </p:cNvPr>
          <p:cNvGrpSpPr>
            <a:grpSpLocks/>
          </p:cNvGrpSpPr>
          <p:nvPr/>
        </p:nvGrpSpPr>
        <p:grpSpPr bwMode="auto">
          <a:xfrm>
            <a:off x="7647146" y="4515963"/>
            <a:ext cx="378043" cy="342818"/>
            <a:chOff x="5289" y="3975"/>
            <a:chExt cx="267" cy="272"/>
          </a:xfrm>
        </p:grpSpPr>
        <p:pic>
          <p:nvPicPr>
            <p:cNvPr id="10" name="Picture 12" descr="button21">
              <a:extLst>
                <a:ext uri="{FF2B5EF4-FFF2-40B4-BE49-F238E27FC236}">
                  <a16:creationId xmlns:a16="http://schemas.microsoft.com/office/drawing/2014/main" xmlns="" id="{58048EFB-3238-4CDB-BDBE-9B6DD37CF7B0}"/>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11" name="Text Box 13">
              <a:hlinkClick r:id="rId7" action="ppaction://hlinksldjump"/>
              <a:extLst>
                <a:ext uri="{FF2B5EF4-FFF2-40B4-BE49-F238E27FC236}">
                  <a16:creationId xmlns:a16="http://schemas.microsoft.com/office/drawing/2014/main" xmlns="" id="{988E8428-790C-4D0B-890C-C115FABDF92D}"/>
                </a:ext>
              </a:extLst>
            </p:cNvPr>
            <p:cNvSpPr txBox="1">
              <a:spLocks noChangeArrowheads="1"/>
            </p:cNvSpPr>
            <p:nvPr/>
          </p:nvSpPr>
          <p:spPr bwMode="auto">
            <a:xfrm>
              <a:off x="5366" y="4010"/>
              <a:ext cx="102" cy="220"/>
            </a:xfrm>
            <a:prstGeom prst="rect">
              <a:avLst/>
            </a:prstGeom>
            <a:noFill/>
            <a:ln w="9525">
              <a:noFill/>
              <a:miter lim="800000"/>
              <a:headEnd/>
              <a:tailEnd/>
            </a:ln>
            <a:effectLst/>
          </p:spPr>
          <p:txBody>
            <a:bodyPr wrap="none" lIns="0" tIns="0" rIns="0" bIns="0">
              <a:spAutoFit/>
            </a:bodyPr>
            <a:lstStyle/>
            <a:p>
              <a:pPr defTabSz="685766" eaLnBrk="0" fontAlgn="base" latinLnBrk="0" hangingPunct="0">
                <a:spcBef>
                  <a:spcPct val="0"/>
                </a:spcBef>
                <a:spcAft>
                  <a:spcPct val="0"/>
                </a:spcAft>
              </a:pPr>
              <a:r>
                <a:rPr kumimoji="1" lang="en-US" altLang="ko-KR" dirty="0">
                  <a:solidFill>
                    <a:srgbClr val="FFFFFF"/>
                  </a:solidFill>
                  <a:latin typeface="HY견고딕" pitchFamily="18" charset="-127"/>
                  <a:ea typeface="HY견고딕" pitchFamily="18" charset="-127"/>
                </a:rPr>
                <a:t>1</a:t>
              </a: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7000" b="-17000"/>
          </a:stretch>
        </a:blipFill>
        <a:effectLst/>
      </p:bgPr>
    </p:bg>
    <p:spTree>
      <p:nvGrpSpPr>
        <p:cNvPr id="1" name=""/>
        <p:cNvGrpSpPr/>
        <p:nvPr/>
      </p:nvGrpSpPr>
      <p:grpSpPr>
        <a:xfrm>
          <a:off x="0" y="0"/>
          <a:ext cx="0" cy="0"/>
          <a:chOff x="0" y="0"/>
          <a:chExt cx="0" cy="0"/>
        </a:xfrm>
      </p:grpSpPr>
      <p:pic>
        <p:nvPicPr>
          <p:cNvPr id="8194" name="Picture 2" descr="545-후렴1 copy"/>
          <p:cNvPicPr>
            <a:picLocks noChangeAspect="1" noChangeArrowheads="1"/>
          </p:cNvPicPr>
          <p:nvPr/>
        </p:nvPicPr>
        <p:blipFill>
          <a:blip r:embed="rId3" cstate="print">
            <a:extLst>
              <a:ext uri="{28A0092B-C50C-407E-A947-70E740481C1C}">
                <a14:useLocalDpi xmlns:a14="http://schemas.microsoft.com/office/drawing/2010/main" xmlns="" val="0"/>
              </a:ext>
            </a:extLst>
          </a:blip>
          <a:srcRect b="28999"/>
          <a:stretch>
            <a:fillRect/>
          </a:stretch>
        </p:blipFill>
        <p:spPr bwMode="auto">
          <a:xfrm>
            <a:off x="251224" y="-560597"/>
            <a:ext cx="8641556" cy="4600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5">
            <a:extLst>
              <a:ext uri="{FF2B5EF4-FFF2-40B4-BE49-F238E27FC236}">
                <a16:creationId xmlns:a16="http://schemas.microsoft.com/office/drawing/2014/main" xmlns="" id="{09C857B9-467C-44C4-825E-D43400F28BF5}"/>
              </a:ext>
            </a:extLst>
          </p:cNvPr>
          <p:cNvGrpSpPr>
            <a:grpSpLocks/>
          </p:cNvGrpSpPr>
          <p:nvPr/>
        </p:nvGrpSpPr>
        <p:grpSpPr bwMode="auto">
          <a:xfrm>
            <a:off x="8298414" y="4515963"/>
            <a:ext cx="378042" cy="342818"/>
            <a:chOff x="5289" y="3975"/>
            <a:chExt cx="267" cy="272"/>
          </a:xfrm>
        </p:grpSpPr>
        <p:pic>
          <p:nvPicPr>
            <p:cNvPr id="4" name="Picture 6" descr="button21">
              <a:hlinkClick r:id="rId4" action="ppaction://hlinksldjump"/>
              <a:extLst>
                <a:ext uri="{FF2B5EF4-FFF2-40B4-BE49-F238E27FC236}">
                  <a16:creationId xmlns:a16="http://schemas.microsoft.com/office/drawing/2014/main" xmlns="" id="{5748415F-56AC-4C8E-BB1C-8E197991A3BA}"/>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5" name="Text Box 7">
              <a:hlinkClick r:id="rId4" action="ppaction://hlinksldjump"/>
              <a:extLst>
                <a:ext uri="{FF2B5EF4-FFF2-40B4-BE49-F238E27FC236}">
                  <a16:creationId xmlns:a16="http://schemas.microsoft.com/office/drawing/2014/main" xmlns="" id="{5D570857-CAA3-42A6-A971-5C5D5AD6FF4F}"/>
                </a:ext>
              </a:extLst>
            </p:cNvPr>
            <p:cNvSpPr txBox="1">
              <a:spLocks noChangeArrowheads="1"/>
            </p:cNvSpPr>
            <p:nvPr/>
          </p:nvSpPr>
          <p:spPr bwMode="auto">
            <a:xfrm>
              <a:off x="5366" y="4010"/>
              <a:ext cx="102" cy="220"/>
            </a:xfrm>
            <a:prstGeom prst="rect">
              <a:avLst/>
            </a:prstGeom>
            <a:noFill/>
            <a:ln w="9525">
              <a:noFill/>
              <a:miter lim="800000"/>
              <a:headEnd/>
              <a:tailEnd/>
            </a:ln>
            <a:effectLst/>
          </p:spPr>
          <p:txBody>
            <a:bodyPr wrap="none" lIns="0" tIns="0" rIns="0" bIns="0">
              <a:spAutoFit/>
            </a:bodyPr>
            <a:lstStyle/>
            <a:p>
              <a:pPr defTabSz="685766" eaLnBrk="0" fontAlgn="base" latinLnBrk="0" hangingPunct="0">
                <a:spcBef>
                  <a:spcPct val="0"/>
                </a:spcBef>
                <a:spcAft>
                  <a:spcPct val="0"/>
                </a:spcAft>
              </a:pPr>
              <a:r>
                <a:rPr kumimoji="1" lang="en-US" altLang="ko-KR" dirty="0">
                  <a:solidFill>
                    <a:srgbClr val="FFFFFF"/>
                  </a:solidFill>
                  <a:latin typeface="HY견고딕" pitchFamily="18" charset="-127"/>
                  <a:ea typeface="HY견고딕" pitchFamily="18" charset="-127"/>
                </a:rPr>
                <a:t>3</a:t>
              </a:r>
            </a:p>
          </p:txBody>
        </p:sp>
      </p:grpSp>
      <p:grpSp>
        <p:nvGrpSpPr>
          <p:cNvPr id="3" name="Group 8">
            <a:extLst>
              <a:ext uri="{FF2B5EF4-FFF2-40B4-BE49-F238E27FC236}">
                <a16:creationId xmlns:a16="http://schemas.microsoft.com/office/drawing/2014/main" xmlns="" id="{ADF50C9A-7B84-42DD-BC2F-8CF28C7A002F}"/>
              </a:ext>
            </a:extLst>
          </p:cNvPr>
          <p:cNvGrpSpPr>
            <a:grpSpLocks/>
          </p:cNvGrpSpPr>
          <p:nvPr/>
        </p:nvGrpSpPr>
        <p:grpSpPr bwMode="auto">
          <a:xfrm>
            <a:off x="7972183" y="4515963"/>
            <a:ext cx="378042" cy="342818"/>
            <a:chOff x="5289" y="3975"/>
            <a:chExt cx="267" cy="272"/>
          </a:xfrm>
        </p:grpSpPr>
        <p:pic>
          <p:nvPicPr>
            <p:cNvPr id="7" name="Picture 9" descr="button21">
              <a:hlinkClick r:id="rId6" action="ppaction://hlinksldjump"/>
              <a:extLst>
                <a:ext uri="{FF2B5EF4-FFF2-40B4-BE49-F238E27FC236}">
                  <a16:creationId xmlns:a16="http://schemas.microsoft.com/office/drawing/2014/main" xmlns="" id="{C9509A35-69B9-4419-8301-268E7F66AA2B}"/>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8" name="Text Box 10">
              <a:hlinkClick r:id="rId6" action="ppaction://hlinksldjump"/>
              <a:extLst>
                <a:ext uri="{FF2B5EF4-FFF2-40B4-BE49-F238E27FC236}">
                  <a16:creationId xmlns:a16="http://schemas.microsoft.com/office/drawing/2014/main" xmlns="" id="{58C90ED2-CC53-4300-8DB4-5208E4AB79FE}"/>
                </a:ext>
              </a:extLst>
            </p:cNvPr>
            <p:cNvSpPr txBox="1">
              <a:spLocks noChangeArrowheads="1"/>
            </p:cNvSpPr>
            <p:nvPr/>
          </p:nvSpPr>
          <p:spPr bwMode="auto">
            <a:xfrm>
              <a:off x="5366" y="4010"/>
              <a:ext cx="102" cy="220"/>
            </a:xfrm>
            <a:prstGeom prst="rect">
              <a:avLst/>
            </a:prstGeom>
            <a:noFill/>
            <a:ln w="9525">
              <a:noFill/>
              <a:miter lim="800000"/>
              <a:headEnd/>
              <a:tailEnd/>
            </a:ln>
            <a:effectLst/>
          </p:spPr>
          <p:txBody>
            <a:bodyPr wrap="none" lIns="0" tIns="0" rIns="0" bIns="0">
              <a:spAutoFit/>
            </a:bodyPr>
            <a:lstStyle/>
            <a:p>
              <a:pPr defTabSz="685766" eaLnBrk="0" fontAlgn="base" latinLnBrk="0" hangingPunct="0">
                <a:spcBef>
                  <a:spcPct val="0"/>
                </a:spcBef>
                <a:spcAft>
                  <a:spcPct val="0"/>
                </a:spcAft>
              </a:pPr>
              <a:r>
                <a:rPr kumimoji="1" lang="en-US" altLang="ko-KR" dirty="0">
                  <a:solidFill>
                    <a:srgbClr val="FF0000"/>
                  </a:solidFill>
                  <a:latin typeface="HY견고딕" pitchFamily="18" charset="-127"/>
                  <a:ea typeface="HY견고딕" pitchFamily="18" charset="-127"/>
                </a:rPr>
                <a:t>2</a:t>
              </a:r>
            </a:p>
          </p:txBody>
        </p:sp>
      </p:grpSp>
      <p:grpSp>
        <p:nvGrpSpPr>
          <p:cNvPr id="6" name="Group 11">
            <a:extLst>
              <a:ext uri="{FF2B5EF4-FFF2-40B4-BE49-F238E27FC236}">
                <a16:creationId xmlns:a16="http://schemas.microsoft.com/office/drawing/2014/main" xmlns="" id="{74498B15-F611-49CE-A0D8-ED9D34DD534D}"/>
              </a:ext>
            </a:extLst>
          </p:cNvPr>
          <p:cNvGrpSpPr>
            <a:grpSpLocks/>
          </p:cNvGrpSpPr>
          <p:nvPr/>
        </p:nvGrpSpPr>
        <p:grpSpPr bwMode="auto">
          <a:xfrm>
            <a:off x="7647146" y="4515963"/>
            <a:ext cx="378043" cy="342818"/>
            <a:chOff x="5289" y="3975"/>
            <a:chExt cx="267" cy="272"/>
          </a:xfrm>
        </p:grpSpPr>
        <p:pic>
          <p:nvPicPr>
            <p:cNvPr id="10" name="Picture 12" descr="button21">
              <a:extLst>
                <a:ext uri="{FF2B5EF4-FFF2-40B4-BE49-F238E27FC236}">
                  <a16:creationId xmlns:a16="http://schemas.microsoft.com/office/drawing/2014/main" xmlns="" id="{26C1AE38-0CD2-4E65-BEDF-7B3482CD0387}"/>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11" name="Text Box 13">
              <a:hlinkClick r:id="rId7" action="ppaction://hlinksldjump"/>
              <a:extLst>
                <a:ext uri="{FF2B5EF4-FFF2-40B4-BE49-F238E27FC236}">
                  <a16:creationId xmlns:a16="http://schemas.microsoft.com/office/drawing/2014/main" xmlns="" id="{9378C899-945D-4E65-A7AE-433070FBF2BC}"/>
                </a:ext>
              </a:extLst>
            </p:cNvPr>
            <p:cNvSpPr txBox="1">
              <a:spLocks noChangeArrowheads="1"/>
            </p:cNvSpPr>
            <p:nvPr/>
          </p:nvSpPr>
          <p:spPr bwMode="auto">
            <a:xfrm>
              <a:off x="5366" y="4010"/>
              <a:ext cx="102" cy="220"/>
            </a:xfrm>
            <a:prstGeom prst="rect">
              <a:avLst/>
            </a:prstGeom>
            <a:noFill/>
            <a:ln w="9525">
              <a:noFill/>
              <a:miter lim="800000"/>
              <a:headEnd/>
              <a:tailEnd/>
            </a:ln>
            <a:effectLst/>
          </p:spPr>
          <p:txBody>
            <a:bodyPr wrap="none" lIns="0" tIns="0" rIns="0" bIns="0">
              <a:spAutoFit/>
            </a:bodyPr>
            <a:lstStyle/>
            <a:p>
              <a:pPr defTabSz="685766" eaLnBrk="0" fontAlgn="base" latinLnBrk="0" hangingPunct="0">
                <a:spcBef>
                  <a:spcPct val="0"/>
                </a:spcBef>
                <a:spcAft>
                  <a:spcPct val="0"/>
                </a:spcAft>
              </a:pPr>
              <a:r>
                <a:rPr kumimoji="1" lang="en-US" altLang="ko-KR" dirty="0">
                  <a:solidFill>
                    <a:srgbClr val="FFFFFF"/>
                  </a:solidFill>
                  <a:latin typeface="HY견고딕" pitchFamily="18" charset="-127"/>
                  <a:ea typeface="HY견고딕" pitchFamily="18" charset="-127"/>
                </a:rPr>
                <a:t>1</a:t>
              </a: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7000" b="-17000"/>
          </a:stretch>
        </a:blipFill>
        <a:effectLst/>
      </p:bgPr>
    </p:bg>
    <p:spTree>
      <p:nvGrpSpPr>
        <p:cNvPr id="1" name=""/>
        <p:cNvGrpSpPr/>
        <p:nvPr/>
      </p:nvGrpSpPr>
      <p:grpSpPr>
        <a:xfrm>
          <a:off x="0" y="0"/>
          <a:ext cx="0" cy="0"/>
          <a:chOff x="0" y="0"/>
          <a:chExt cx="0" cy="0"/>
        </a:xfrm>
      </p:grpSpPr>
      <p:pic>
        <p:nvPicPr>
          <p:cNvPr id="9218" name="Picture 2" descr="545-후렴2 copy"/>
          <p:cNvPicPr>
            <a:picLocks noChangeAspect="1" noChangeArrowheads="1"/>
          </p:cNvPicPr>
          <p:nvPr/>
        </p:nvPicPr>
        <p:blipFill>
          <a:blip r:embed="rId3" cstate="print">
            <a:extLst>
              <a:ext uri="{28A0092B-C50C-407E-A947-70E740481C1C}">
                <a14:useLocalDpi xmlns:a14="http://schemas.microsoft.com/office/drawing/2010/main" xmlns="" val="0"/>
              </a:ext>
            </a:extLst>
          </a:blip>
          <a:srcRect b="28999"/>
          <a:stretch>
            <a:fillRect/>
          </a:stretch>
        </p:blipFill>
        <p:spPr bwMode="auto">
          <a:xfrm>
            <a:off x="251224" y="-560596"/>
            <a:ext cx="8641556" cy="46017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5">
            <a:extLst>
              <a:ext uri="{FF2B5EF4-FFF2-40B4-BE49-F238E27FC236}">
                <a16:creationId xmlns:a16="http://schemas.microsoft.com/office/drawing/2014/main" xmlns="" id="{6109CF7D-69E1-4011-9FCE-43EC9BB0F73B}"/>
              </a:ext>
            </a:extLst>
          </p:cNvPr>
          <p:cNvGrpSpPr>
            <a:grpSpLocks/>
          </p:cNvGrpSpPr>
          <p:nvPr/>
        </p:nvGrpSpPr>
        <p:grpSpPr bwMode="auto">
          <a:xfrm>
            <a:off x="8298414" y="4515963"/>
            <a:ext cx="378042" cy="342818"/>
            <a:chOff x="5289" y="3975"/>
            <a:chExt cx="267" cy="272"/>
          </a:xfrm>
        </p:grpSpPr>
        <p:pic>
          <p:nvPicPr>
            <p:cNvPr id="4" name="Picture 6" descr="button21">
              <a:hlinkClick r:id="rId4" action="ppaction://hlinksldjump"/>
              <a:extLst>
                <a:ext uri="{FF2B5EF4-FFF2-40B4-BE49-F238E27FC236}">
                  <a16:creationId xmlns:a16="http://schemas.microsoft.com/office/drawing/2014/main" xmlns="" id="{AF166C0F-5FC9-4B95-AD8E-31EE313176BD}"/>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5" name="Text Box 7">
              <a:hlinkClick r:id="rId4" action="ppaction://hlinksldjump"/>
              <a:extLst>
                <a:ext uri="{FF2B5EF4-FFF2-40B4-BE49-F238E27FC236}">
                  <a16:creationId xmlns:a16="http://schemas.microsoft.com/office/drawing/2014/main" xmlns="" id="{770E3794-10BB-4BC3-8EA3-C3F3378110DF}"/>
                </a:ext>
              </a:extLst>
            </p:cNvPr>
            <p:cNvSpPr txBox="1">
              <a:spLocks noChangeArrowheads="1"/>
            </p:cNvSpPr>
            <p:nvPr/>
          </p:nvSpPr>
          <p:spPr bwMode="auto">
            <a:xfrm>
              <a:off x="5366" y="4010"/>
              <a:ext cx="102" cy="220"/>
            </a:xfrm>
            <a:prstGeom prst="rect">
              <a:avLst/>
            </a:prstGeom>
            <a:noFill/>
            <a:ln w="9525">
              <a:noFill/>
              <a:miter lim="800000"/>
              <a:headEnd/>
              <a:tailEnd/>
            </a:ln>
            <a:effectLst/>
          </p:spPr>
          <p:txBody>
            <a:bodyPr wrap="none" lIns="0" tIns="0" rIns="0" bIns="0">
              <a:spAutoFit/>
            </a:bodyPr>
            <a:lstStyle/>
            <a:p>
              <a:pPr defTabSz="685766" eaLnBrk="0" fontAlgn="base" latinLnBrk="0" hangingPunct="0">
                <a:spcBef>
                  <a:spcPct val="0"/>
                </a:spcBef>
                <a:spcAft>
                  <a:spcPct val="0"/>
                </a:spcAft>
              </a:pPr>
              <a:r>
                <a:rPr kumimoji="1" lang="en-US" altLang="ko-KR" dirty="0">
                  <a:solidFill>
                    <a:srgbClr val="FFFFFF"/>
                  </a:solidFill>
                  <a:latin typeface="HY견고딕" pitchFamily="18" charset="-127"/>
                  <a:ea typeface="HY견고딕" pitchFamily="18" charset="-127"/>
                </a:rPr>
                <a:t>3</a:t>
              </a:r>
            </a:p>
          </p:txBody>
        </p:sp>
      </p:grpSp>
      <p:grpSp>
        <p:nvGrpSpPr>
          <p:cNvPr id="3" name="Group 8">
            <a:extLst>
              <a:ext uri="{FF2B5EF4-FFF2-40B4-BE49-F238E27FC236}">
                <a16:creationId xmlns:a16="http://schemas.microsoft.com/office/drawing/2014/main" xmlns="" id="{E92D7577-73E8-4368-9CF1-9F5FCCDDC296}"/>
              </a:ext>
            </a:extLst>
          </p:cNvPr>
          <p:cNvGrpSpPr>
            <a:grpSpLocks/>
          </p:cNvGrpSpPr>
          <p:nvPr/>
        </p:nvGrpSpPr>
        <p:grpSpPr bwMode="auto">
          <a:xfrm>
            <a:off x="7972183" y="4515963"/>
            <a:ext cx="378042" cy="342818"/>
            <a:chOff x="5289" y="3975"/>
            <a:chExt cx="267" cy="272"/>
          </a:xfrm>
        </p:grpSpPr>
        <p:pic>
          <p:nvPicPr>
            <p:cNvPr id="7" name="Picture 9" descr="button21">
              <a:hlinkClick r:id="rId6" action="ppaction://hlinksldjump"/>
              <a:extLst>
                <a:ext uri="{FF2B5EF4-FFF2-40B4-BE49-F238E27FC236}">
                  <a16:creationId xmlns:a16="http://schemas.microsoft.com/office/drawing/2014/main" xmlns="" id="{67805FDD-B988-44A7-9F82-E9C3F186C4EA}"/>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8" name="Text Box 10">
              <a:hlinkClick r:id="rId6" action="ppaction://hlinksldjump"/>
              <a:extLst>
                <a:ext uri="{FF2B5EF4-FFF2-40B4-BE49-F238E27FC236}">
                  <a16:creationId xmlns:a16="http://schemas.microsoft.com/office/drawing/2014/main" xmlns="" id="{8FDEE56C-AF2B-449E-96E4-2B0A6EEB409C}"/>
                </a:ext>
              </a:extLst>
            </p:cNvPr>
            <p:cNvSpPr txBox="1">
              <a:spLocks noChangeArrowheads="1"/>
            </p:cNvSpPr>
            <p:nvPr/>
          </p:nvSpPr>
          <p:spPr bwMode="auto">
            <a:xfrm>
              <a:off x="5366" y="4010"/>
              <a:ext cx="102" cy="220"/>
            </a:xfrm>
            <a:prstGeom prst="rect">
              <a:avLst/>
            </a:prstGeom>
            <a:noFill/>
            <a:ln w="9525">
              <a:noFill/>
              <a:miter lim="800000"/>
              <a:headEnd/>
              <a:tailEnd/>
            </a:ln>
            <a:effectLst/>
          </p:spPr>
          <p:txBody>
            <a:bodyPr wrap="none" lIns="0" tIns="0" rIns="0" bIns="0">
              <a:spAutoFit/>
            </a:bodyPr>
            <a:lstStyle/>
            <a:p>
              <a:pPr defTabSz="685766" eaLnBrk="0" fontAlgn="base" latinLnBrk="0" hangingPunct="0">
                <a:spcBef>
                  <a:spcPct val="0"/>
                </a:spcBef>
                <a:spcAft>
                  <a:spcPct val="0"/>
                </a:spcAft>
              </a:pPr>
              <a:r>
                <a:rPr kumimoji="1" lang="en-US" altLang="ko-KR" dirty="0">
                  <a:solidFill>
                    <a:srgbClr val="FF0000"/>
                  </a:solidFill>
                  <a:latin typeface="HY견고딕" pitchFamily="18" charset="-127"/>
                  <a:ea typeface="HY견고딕" pitchFamily="18" charset="-127"/>
                </a:rPr>
                <a:t>2</a:t>
              </a:r>
            </a:p>
          </p:txBody>
        </p:sp>
      </p:grpSp>
      <p:grpSp>
        <p:nvGrpSpPr>
          <p:cNvPr id="6" name="Group 11">
            <a:extLst>
              <a:ext uri="{FF2B5EF4-FFF2-40B4-BE49-F238E27FC236}">
                <a16:creationId xmlns:a16="http://schemas.microsoft.com/office/drawing/2014/main" xmlns="" id="{852D6A2E-4252-4A3D-AA40-3DFEAAA16DE6}"/>
              </a:ext>
            </a:extLst>
          </p:cNvPr>
          <p:cNvGrpSpPr>
            <a:grpSpLocks/>
          </p:cNvGrpSpPr>
          <p:nvPr/>
        </p:nvGrpSpPr>
        <p:grpSpPr bwMode="auto">
          <a:xfrm>
            <a:off x="7647146" y="4515963"/>
            <a:ext cx="378043" cy="342818"/>
            <a:chOff x="5289" y="3975"/>
            <a:chExt cx="267" cy="272"/>
          </a:xfrm>
        </p:grpSpPr>
        <p:pic>
          <p:nvPicPr>
            <p:cNvPr id="10" name="Picture 12" descr="button21">
              <a:extLst>
                <a:ext uri="{FF2B5EF4-FFF2-40B4-BE49-F238E27FC236}">
                  <a16:creationId xmlns:a16="http://schemas.microsoft.com/office/drawing/2014/main" xmlns="" id="{BCF17C81-1730-4C99-B330-23BC2AE32884}"/>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11" name="Text Box 13">
              <a:hlinkClick r:id="rId7" action="ppaction://hlinksldjump"/>
              <a:extLst>
                <a:ext uri="{FF2B5EF4-FFF2-40B4-BE49-F238E27FC236}">
                  <a16:creationId xmlns:a16="http://schemas.microsoft.com/office/drawing/2014/main" xmlns="" id="{F50133E0-E797-40F1-8B5D-75AFD03EB04C}"/>
                </a:ext>
              </a:extLst>
            </p:cNvPr>
            <p:cNvSpPr txBox="1">
              <a:spLocks noChangeArrowheads="1"/>
            </p:cNvSpPr>
            <p:nvPr/>
          </p:nvSpPr>
          <p:spPr bwMode="auto">
            <a:xfrm>
              <a:off x="5366" y="4010"/>
              <a:ext cx="102" cy="220"/>
            </a:xfrm>
            <a:prstGeom prst="rect">
              <a:avLst/>
            </a:prstGeom>
            <a:noFill/>
            <a:ln w="9525">
              <a:noFill/>
              <a:miter lim="800000"/>
              <a:headEnd/>
              <a:tailEnd/>
            </a:ln>
            <a:effectLst/>
          </p:spPr>
          <p:txBody>
            <a:bodyPr wrap="none" lIns="0" tIns="0" rIns="0" bIns="0">
              <a:spAutoFit/>
            </a:bodyPr>
            <a:lstStyle/>
            <a:p>
              <a:pPr defTabSz="685766" eaLnBrk="0" fontAlgn="base" latinLnBrk="0" hangingPunct="0">
                <a:spcBef>
                  <a:spcPct val="0"/>
                </a:spcBef>
                <a:spcAft>
                  <a:spcPct val="0"/>
                </a:spcAft>
              </a:pPr>
              <a:r>
                <a:rPr kumimoji="1" lang="en-US" altLang="ko-KR" dirty="0">
                  <a:solidFill>
                    <a:srgbClr val="FFFFFF"/>
                  </a:solidFill>
                  <a:latin typeface="HY견고딕" pitchFamily="18" charset="-127"/>
                  <a:ea typeface="HY견고딕" pitchFamily="18" charset="-127"/>
                </a:rPr>
                <a:t>1</a:t>
              </a: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7000" b="-17000"/>
          </a:stretch>
        </a:blipFill>
        <a:effectLst/>
      </p:bgPr>
    </p:bg>
    <p:spTree>
      <p:nvGrpSpPr>
        <p:cNvPr id="1" name=""/>
        <p:cNvGrpSpPr/>
        <p:nvPr/>
      </p:nvGrpSpPr>
      <p:grpSpPr>
        <a:xfrm>
          <a:off x="0" y="0"/>
          <a:ext cx="0" cy="0"/>
          <a:chOff x="0" y="0"/>
          <a:chExt cx="0" cy="0"/>
        </a:xfrm>
      </p:grpSpPr>
      <p:pic>
        <p:nvPicPr>
          <p:cNvPr id="10242" name="Picture 4" descr="545-3-1 copy"/>
          <p:cNvPicPr>
            <a:picLocks noChangeAspect="1" noChangeArrowheads="1"/>
          </p:cNvPicPr>
          <p:nvPr/>
        </p:nvPicPr>
        <p:blipFill>
          <a:blip r:embed="rId3" cstate="print">
            <a:extLst>
              <a:ext uri="{28A0092B-C50C-407E-A947-70E740481C1C}">
                <a14:useLocalDpi xmlns:a14="http://schemas.microsoft.com/office/drawing/2010/main" xmlns="" val="0"/>
              </a:ext>
            </a:extLst>
          </a:blip>
          <a:srcRect b="28999"/>
          <a:stretch>
            <a:fillRect/>
          </a:stretch>
        </p:blipFill>
        <p:spPr bwMode="auto">
          <a:xfrm>
            <a:off x="251224" y="-560596"/>
            <a:ext cx="8641556" cy="46017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5">
            <a:extLst>
              <a:ext uri="{FF2B5EF4-FFF2-40B4-BE49-F238E27FC236}">
                <a16:creationId xmlns:a16="http://schemas.microsoft.com/office/drawing/2014/main" xmlns="" id="{29108C3B-864B-4F01-9AD2-5EC525F99DB7}"/>
              </a:ext>
            </a:extLst>
          </p:cNvPr>
          <p:cNvGrpSpPr>
            <a:grpSpLocks/>
          </p:cNvGrpSpPr>
          <p:nvPr/>
        </p:nvGrpSpPr>
        <p:grpSpPr bwMode="auto">
          <a:xfrm>
            <a:off x="8298414" y="4515963"/>
            <a:ext cx="378042" cy="342818"/>
            <a:chOff x="5289" y="3975"/>
            <a:chExt cx="267" cy="272"/>
          </a:xfrm>
        </p:grpSpPr>
        <p:pic>
          <p:nvPicPr>
            <p:cNvPr id="4" name="Picture 6" descr="button21">
              <a:hlinkClick r:id="rId4" action="ppaction://hlinksldjump"/>
              <a:extLst>
                <a:ext uri="{FF2B5EF4-FFF2-40B4-BE49-F238E27FC236}">
                  <a16:creationId xmlns:a16="http://schemas.microsoft.com/office/drawing/2014/main" xmlns="" id="{625AB1F7-DA8B-4AD1-B036-1B2F68A65E0F}"/>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5" name="Text Box 7">
              <a:hlinkClick r:id="rId4" action="ppaction://hlinksldjump"/>
              <a:extLst>
                <a:ext uri="{FF2B5EF4-FFF2-40B4-BE49-F238E27FC236}">
                  <a16:creationId xmlns:a16="http://schemas.microsoft.com/office/drawing/2014/main" xmlns="" id="{D86D0489-D287-4FA3-97C3-40AC2AC84085}"/>
                </a:ext>
              </a:extLst>
            </p:cNvPr>
            <p:cNvSpPr txBox="1">
              <a:spLocks noChangeArrowheads="1"/>
            </p:cNvSpPr>
            <p:nvPr/>
          </p:nvSpPr>
          <p:spPr bwMode="auto">
            <a:xfrm>
              <a:off x="5366" y="4010"/>
              <a:ext cx="102" cy="220"/>
            </a:xfrm>
            <a:prstGeom prst="rect">
              <a:avLst/>
            </a:prstGeom>
            <a:noFill/>
            <a:ln w="9525">
              <a:noFill/>
              <a:miter lim="800000"/>
              <a:headEnd/>
              <a:tailEnd/>
            </a:ln>
            <a:effectLst/>
          </p:spPr>
          <p:txBody>
            <a:bodyPr wrap="none" lIns="0" tIns="0" rIns="0" bIns="0">
              <a:spAutoFit/>
            </a:bodyPr>
            <a:lstStyle/>
            <a:p>
              <a:pPr defTabSz="685766" eaLnBrk="0" fontAlgn="base" latinLnBrk="0" hangingPunct="0">
                <a:spcBef>
                  <a:spcPct val="0"/>
                </a:spcBef>
                <a:spcAft>
                  <a:spcPct val="0"/>
                </a:spcAft>
              </a:pPr>
              <a:r>
                <a:rPr kumimoji="1" lang="en-US" altLang="ko-KR" dirty="0">
                  <a:solidFill>
                    <a:srgbClr val="FF0000"/>
                  </a:solidFill>
                  <a:latin typeface="HY견고딕" pitchFamily="18" charset="-127"/>
                  <a:ea typeface="HY견고딕" pitchFamily="18" charset="-127"/>
                </a:rPr>
                <a:t>3</a:t>
              </a:r>
            </a:p>
          </p:txBody>
        </p:sp>
      </p:grpSp>
      <p:grpSp>
        <p:nvGrpSpPr>
          <p:cNvPr id="3" name="Group 8">
            <a:extLst>
              <a:ext uri="{FF2B5EF4-FFF2-40B4-BE49-F238E27FC236}">
                <a16:creationId xmlns:a16="http://schemas.microsoft.com/office/drawing/2014/main" xmlns="" id="{F89BC72E-B661-4D95-A08D-F5D3ABB52356}"/>
              </a:ext>
            </a:extLst>
          </p:cNvPr>
          <p:cNvGrpSpPr>
            <a:grpSpLocks/>
          </p:cNvGrpSpPr>
          <p:nvPr/>
        </p:nvGrpSpPr>
        <p:grpSpPr bwMode="auto">
          <a:xfrm>
            <a:off x="7972183" y="4515963"/>
            <a:ext cx="378042" cy="342818"/>
            <a:chOff x="5289" y="3975"/>
            <a:chExt cx="267" cy="272"/>
          </a:xfrm>
        </p:grpSpPr>
        <p:pic>
          <p:nvPicPr>
            <p:cNvPr id="7" name="Picture 9" descr="button21">
              <a:hlinkClick r:id="rId6" action="ppaction://hlinksldjump"/>
              <a:extLst>
                <a:ext uri="{FF2B5EF4-FFF2-40B4-BE49-F238E27FC236}">
                  <a16:creationId xmlns:a16="http://schemas.microsoft.com/office/drawing/2014/main" xmlns="" id="{3829D577-702F-4CF5-8746-1557D235DF5E}"/>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8" name="Text Box 10">
              <a:hlinkClick r:id="rId6" action="ppaction://hlinksldjump"/>
              <a:extLst>
                <a:ext uri="{FF2B5EF4-FFF2-40B4-BE49-F238E27FC236}">
                  <a16:creationId xmlns:a16="http://schemas.microsoft.com/office/drawing/2014/main" xmlns="" id="{C70A60D0-1D09-4018-86AB-15682A4D9A0E}"/>
                </a:ext>
              </a:extLst>
            </p:cNvPr>
            <p:cNvSpPr txBox="1">
              <a:spLocks noChangeArrowheads="1"/>
            </p:cNvSpPr>
            <p:nvPr/>
          </p:nvSpPr>
          <p:spPr bwMode="auto">
            <a:xfrm>
              <a:off x="5366" y="4010"/>
              <a:ext cx="102" cy="220"/>
            </a:xfrm>
            <a:prstGeom prst="rect">
              <a:avLst/>
            </a:prstGeom>
            <a:noFill/>
            <a:ln w="9525">
              <a:noFill/>
              <a:miter lim="800000"/>
              <a:headEnd/>
              <a:tailEnd/>
            </a:ln>
            <a:effectLst/>
          </p:spPr>
          <p:txBody>
            <a:bodyPr wrap="none" lIns="0" tIns="0" rIns="0" bIns="0">
              <a:spAutoFit/>
            </a:bodyPr>
            <a:lstStyle/>
            <a:p>
              <a:pPr defTabSz="685766" eaLnBrk="0" fontAlgn="base" latinLnBrk="0" hangingPunct="0">
                <a:spcBef>
                  <a:spcPct val="0"/>
                </a:spcBef>
                <a:spcAft>
                  <a:spcPct val="0"/>
                </a:spcAft>
              </a:pPr>
              <a:r>
                <a:rPr kumimoji="1" lang="en-US" altLang="ko-KR" dirty="0">
                  <a:solidFill>
                    <a:srgbClr val="FFFFFF"/>
                  </a:solidFill>
                  <a:latin typeface="HY견고딕" pitchFamily="18" charset="-127"/>
                  <a:ea typeface="HY견고딕" pitchFamily="18" charset="-127"/>
                </a:rPr>
                <a:t>2</a:t>
              </a:r>
            </a:p>
          </p:txBody>
        </p:sp>
      </p:grpSp>
      <p:grpSp>
        <p:nvGrpSpPr>
          <p:cNvPr id="6" name="Group 11">
            <a:extLst>
              <a:ext uri="{FF2B5EF4-FFF2-40B4-BE49-F238E27FC236}">
                <a16:creationId xmlns:a16="http://schemas.microsoft.com/office/drawing/2014/main" xmlns="" id="{F6F1D168-CC69-4C43-BF11-727FCF165C87}"/>
              </a:ext>
            </a:extLst>
          </p:cNvPr>
          <p:cNvGrpSpPr>
            <a:grpSpLocks/>
          </p:cNvGrpSpPr>
          <p:nvPr/>
        </p:nvGrpSpPr>
        <p:grpSpPr bwMode="auto">
          <a:xfrm>
            <a:off x="7647146" y="4515963"/>
            <a:ext cx="378043" cy="342818"/>
            <a:chOff x="5289" y="3975"/>
            <a:chExt cx="267" cy="272"/>
          </a:xfrm>
        </p:grpSpPr>
        <p:pic>
          <p:nvPicPr>
            <p:cNvPr id="10" name="Picture 12" descr="button21">
              <a:extLst>
                <a:ext uri="{FF2B5EF4-FFF2-40B4-BE49-F238E27FC236}">
                  <a16:creationId xmlns:a16="http://schemas.microsoft.com/office/drawing/2014/main" xmlns="" id="{A1F307DA-EACB-4064-8474-A69D0C14BCAC}"/>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11" name="Text Box 13">
              <a:hlinkClick r:id="rId7" action="ppaction://hlinksldjump"/>
              <a:extLst>
                <a:ext uri="{FF2B5EF4-FFF2-40B4-BE49-F238E27FC236}">
                  <a16:creationId xmlns:a16="http://schemas.microsoft.com/office/drawing/2014/main" xmlns="" id="{4FF7C73A-57F6-477D-B9C3-2973B3D7C8AF}"/>
                </a:ext>
              </a:extLst>
            </p:cNvPr>
            <p:cNvSpPr txBox="1">
              <a:spLocks noChangeArrowheads="1"/>
            </p:cNvSpPr>
            <p:nvPr/>
          </p:nvSpPr>
          <p:spPr bwMode="auto">
            <a:xfrm>
              <a:off x="5366" y="4010"/>
              <a:ext cx="102" cy="220"/>
            </a:xfrm>
            <a:prstGeom prst="rect">
              <a:avLst/>
            </a:prstGeom>
            <a:noFill/>
            <a:ln w="9525">
              <a:noFill/>
              <a:miter lim="800000"/>
              <a:headEnd/>
              <a:tailEnd/>
            </a:ln>
            <a:effectLst/>
          </p:spPr>
          <p:txBody>
            <a:bodyPr wrap="none" lIns="0" tIns="0" rIns="0" bIns="0">
              <a:spAutoFit/>
            </a:bodyPr>
            <a:lstStyle/>
            <a:p>
              <a:pPr defTabSz="685766" eaLnBrk="0" fontAlgn="base" latinLnBrk="0" hangingPunct="0">
                <a:spcBef>
                  <a:spcPct val="0"/>
                </a:spcBef>
                <a:spcAft>
                  <a:spcPct val="0"/>
                </a:spcAft>
              </a:pPr>
              <a:r>
                <a:rPr kumimoji="1" lang="en-US" altLang="ko-KR" dirty="0">
                  <a:solidFill>
                    <a:srgbClr val="FFFFFF"/>
                  </a:solidFill>
                  <a:latin typeface="HY견고딕" pitchFamily="18" charset="-127"/>
                  <a:ea typeface="HY견고딕" pitchFamily="18" charset="-127"/>
                </a:rPr>
                <a:t>1</a:t>
              </a: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7000" b="-17000"/>
          </a:stretch>
        </a:blipFill>
        <a:effectLst/>
      </p:bgPr>
    </p:bg>
    <p:spTree>
      <p:nvGrpSpPr>
        <p:cNvPr id="1" name=""/>
        <p:cNvGrpSpPr/>
        <p:nvPr/>
      </p:nvGrpSpPr>
      <p:grpSpPr>
        <a:xfrm>
          <a:off x="0" y="0"/>
          <a:ext cx="0" cy="0"/>
          <a:chOff x="0" y="0"/>
          <a:chExt cx="0" cy="0"/>
        </a:xfrm>
      </p:grpSpPr>
      <p:pic>
        <p:nvPicPr>
          <p:cNvPr id="11266" name="Picture 4" descr="545-3-2 copy"/>
          <p:cNvPicPr>
            <a:picLocks noChangeAspect="1" noChangeArrowheads="1"/>
          </p:cNvPicPr>
          <p:nvPr/>
        </p:nvPicPr>
        <p:blipFill>
          <a:blip r:embed="rId3" cstate="print">
            <a:extLst>
              <a:ext uri="{28A0092B-C50C-407E-A947-70E740481C1C}">
                <a14:useLocalDpi xmlns:a14="http://schemas.microsoft.com/office/drawing/2010/main" xmlns="" val="0"/>
              </a:ext>
            </a:extLst>
          </a:blip>
          <a:srcRect b="28999"/>
          <a:stretch>
            <a:fillRect/>
          </a:stretch>
        </p:blipFill>
        <p:spPr bwMode="auto">
          <a:xfrm>
            <a:off x="251224" y="-560598"/>
            <a:ext cx="8641556" cy="4601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5">
            <a:extLst>
              <a:ext uri="{FF2B5EF4-FFF2-40B4-BE49-F238E27FC236}">
                <a16:creationId xmlns:a16="http://schemas.microsoft.com/office/drawing/2014/main" xmlns="" id="{A2850B16-8D83-43FA-B936-6714847B5290}"/>
              </a:ext>
            </a:extLst>
          </p:cNvPr>
          <p:cNvGrpSpPr>
            <a:grpSpLocks/>
          </p:cNvGrpSpPr>
          <p:nvPr/>
        </p:nvGrpSpPr>
        <p:grpSpPr bwMode="auto">
          <a:xfrm>
            <a:off x="8298414" y="4515963"/>
            <a:ext cx="378042" cy="342818"/>
            <a:chOff x="5289" y="3975"/>
            <a:chExt cx="267" cy="272"/>
          </a:xfrm>
        </p:grpSpPr>
        <p:pic>
          <p:nvPicPr>
            <p:cNvPr id="4" name="Picture 6" descr="button21">
              <a:hlinkClick r:id="rId4" action="ppaction://hlinksldjump"/>
              <a:extLst>
                <a:ext uri="{FF2B5EF4-FFF2-40B4-BE49-F238E27FC236}">
                  <a16:creationId xmlns:a16="http://schemas.microsoft.com/office/drawing/2014/main" xmlns="" id="{6FF4FD36-AA91-4DF6-B09D-96756F94A1DA}"/>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5" name="Text Box 7">
              <a:hlinkClick r:id="rId4" action="ppaction://hlinksldjump"/>
              <a:extLst>
                <a:ext uri="{FF2B5EF4-FFF2-40B4-BE49-F238E27FC236}">
                  <a16:creationId xmlns:a16="http://schemas.microsoft.com/office/drawing/2014/main" xmlns="" id="{9FB0F691-53F2-47C6-8637-21860754759D}"/>
                </a:ext>
              </a:extLst>
            </p:cNvPr>
            <p:cNvSpPr txBox="1">
              <a:spLocks noChangeArrowheads="1"/>
            </p:cNvSpPr>
            <p:nvPr/>
          </p:nvSpPr>
          <p:spPr bwMode="auto">
            <a:xfrm>
              <a:off x="5366" y="4010"/>
              <a:ext cx="102" cy="220"/>
            </a:xfrm>
            <a:prstGeom prst="rect">
              <a:avLst/>
            </a:prstGeom>
            <a:noFill/>
            <a:ln w="9525">
              <a:noFill/>
              <a:miter lim="800000"/>
              <a:headEnd/>
              <a:tailEnd/>
            </a:ln>
            <a:effectLst/>
          </p:spPr>
          <p:txBody>
            <a:bodyPr wrap="none" lIns="0" tIns="0" rIns="0" bIns="0">
              <a:spAutoFit/>
            </a:bodyPr>
            <a:lstStyle/>
            <a:p>
              <a:pPr defTabSz="685766" eaLnBrk="0" fontAlgn="base" latinLnBrk="0" hangingPunct="0">
                <a:spcBef>
                  <a:spcPct val="0"/>
                </a:spcBef>
                <a:spcAft>
                  <a:spcPct val="0"/>
                </a:spcAft>
              </a:pPr>
              <a:r>
                <a:rPr kumimoji="1" lang="en-US" altLang="ko-KR" dirty="0">
                  <a:solidFill>
                    <a:srgbClr val="FF0000"/>
                  </a:solidFill>
                  <a:latin typeface="HY견고딕" pitchFamily="18" charset="-127"/>
                  <a:ea typeface="HY견고딕" pitchFamily="18" charset="-127"/>
                </a:rPr>
                <a:t>3</a:t>
              </a:r>
            </a:p>
          </p:txBody>
        </p:sp>
      </p:grpSp>
      <p:grpSp>
        <p:nvGrpSpPr>
          <p:cNvPr id="3" name="Group 8">
            <a:extLst>
              <a:ext uri="{FF2B5EF4-FFF2-40B4-BE49-F238E27FC236}">
                <a16:creationId xmlns:a16="http://schemas.microsoft.com/office/drawing/2014/main" xmlns="" id="{2A338DF6-A0CF-4EC9-9549-63F141E9938C}"/>
              </a:ext>
            </a:extLst>
          </p:cNvPr>
          <p:cNvGrpSpPr>
            <a:grpSpLocks/>
          </p:cNvGrpSpPr>
          <p:nvPr/>
        </p:nvGrpSpPr>
        <p:grpSpPr bwMode="auto">
          <a:xfrm>
            <a:off x="7972183" y="4515963"/>
            <a:ext cx="378042" cy="342818"/>
            <a:chOff x="5289" y="3975"/>
            <a:chExt cx="267" cy="272"/>
          </a:xfrm>
        </p:grpSpPr>
        <p:pic>
          <p:nvPicPr>
            <p:cNvPr id="7" name="Picture 9" descr="button21">
              <a:hlinkClick r:id="rId6" action="ppaction://hlinksldjump"/>
              <a:extLst>
                <a:ext uri="{FF2B5EF4-FFF2-40B4-BE49-F238E27FC236}">
                  <a16:creationId xmlns:a16="http://schemas.microsoft.com/office/drawing/2014/main" xmlns="" id="{D1A60BFE-8A7F-406F-A33D-7C090B5CE218}"/>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8" name="Text Box 10">
              <a:hlinkClick r:id="rId6" action="ppaction://hlinksldjump"/>
              <a:extLst>
                <a:ext uri="{FF2B5EF4-FFF2-40B4-BE49-F238E27FC236}">
                  <a16:creationId xmlns:a16="http://schemas.microsoft.com/office/drawing/2014/main" xmlns="" id="{94EA18DF-1F06-431D-9D09-E26C8CDC1159}"/>
                </a:ext>
              </a:extLst>
            </p:cNvPr>
            <p:cNvSpPr txBox="1">
              <a:spLocks noChangeArrowheads="1"/>
            </p:cNvSpPr>
            <p:nvPr/>
          </p:nvSpPr>
          <p:spPr bwMode="auto">
            <a:xfrm>
              <a:off x="5366" y="4010"/>
              <a:ext cx="102" cy="220"/>
            </a:xfrm>
            <a:prstGeom prst="rect">
              <a:avLst/>
            </a:prstGeom>
            <a:noFill/>
            <a:ln w="9525">
              <a:noFill/>
              <a:miter lim="800000"/>
              <a:headEnd/>
              <a:tailEnd/>
            </a:ln>
            <a:effectLst/>
          </p:spPr>
          <p:txBody>
            <a:bodyPr wrap="none" lIns="0" tIns="0" rIns="0" bIns="0">
              <a:spAutoFit/>
            </a:bodyPr>
            <a:lstStyle/>
            <a:p>
              <a:pPr defTabSz="685766" eaLnBrk="0" fontAlgn="base" latinLnBrk="0" hangingPunct="0">
                <a:spcBef>
                  <a:spcPct val="0"/>
                </a:spcBef>
                <a:spcAft>
                  <a:spcPct val="0"/>
                </a:spcAft>
              </a:pPr>
              <a:r>
                <a:rPr kumimoji="1" lang="en-US" altLang="ko-KR" dirty="0">
                  <a:solidFill>
                    <a:srgbClr val="FFFFFF"/>
                  </a:solidFill>
                  <a:latin typeface="HY견고딕" pitchFamily="18" charset="-127"/>
                  <a:ea typeface="HY견고딕" pitchFamily="18" charset="-127"/>
                </a:rPr>
                <a:t>2</a:t>
              </a:r>
            </a:p>
          </p:txBody>
        </p:sp>
      </p:grpSp>
      <p:grpSp>
        <p:nvGrpSpPr>
          <p:cNvPr id="6" name="Group 11">
            <a:extLst>
              <a:ext uri="{FF2B5EF4-FFF2-40B4-BE49-F238E27FC236}">
                <a16:creationId xmlns:a16="http://schemas.microsoft.com/office/drawing/2014/main" xmlns="" id="{3123E7EC-3DC3-4B56-A1B3-C2E31257F94B}"/>
              </a:ext>
            </a:extLst>
          </p:cNvPr>
          <p:cNvGrpSpPr>
            <a:grpSpLocks/>
          </p:cNvGrpSpPr>
          <p:nvPr/>
        </p:nvGrpSpPr>
        <p:grpSpPr bwMode="auto">
          <a:xfrm>
            <a:off x="7647146" y="4515963"/>
            <a:ext cx="378043" cy="342818"/>
            <a:chOff x="5289" y="3975"/>
            <a:chExt cx="267" cy="272"/>
          </a:xfrm>
        </p:grpSpPr>
        <p:pic>
          <p:nvPicPr>
            <p:cNvPr id="10" name="Picture 12" descr="button21">
              <a:extLst>
                <a:ext uri="{FF2B5EF4-FFF2-40B4-BE49-F238E27FC236}">
                  <a16:creationId xmlns:a16="http://schemas.microsoft.com/office/drawing/2014/main" xmlns="" id="{E6AC0DFB-B9B6-4C69-8669-B7804E40AA0D}"/>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11" name="Text Box 13">
              <a:hlinkClick r:id="rId7" action="ppaction://hlinksldjump"/>
              <a:extLst>
                <a:ext uri="{FF2B5EF4-FFF2-40B4-BE49-F238E27FC236}">
                  <a16:creationId xmlns:a16="http://schemas.microsoft.com/office/drawing/2014/main" xmlns="" id="{7FE0675F-4C23-4BBE-8B97-9AEB80283A7A}"/>
                </a:ext>
              </a:extLst>
            </p:cNvPr>
            <p:cNvSpPr txBox="1">
              <a:spLocks noChangeArrowheads="1"/>
            </p:cNvSpPr>
            <p:nvPr/>
          </p:nvSpPr>
          <p:spPr bwMode="auto">
            <a:xfrm>
              <a:off x="5366" y="4010"/>
              <a:ext cx="102" cy="220"/>
            </a:xfrm>
            <a:prstGeom prst="rect">
              <a:avLst/>
            </a:prstGeom>
            <a:noFill/>
            <a:ln w="9525">
              <a:noFill/>
              <a:miter lim="800000"/>
              <a:headEnd/>
              <a:tailEnd/>
            </a:ln>
            <a:effectLst/>
          </p:spPr>
          <p:txBody>
            <a:bodyPr wrap="none" lIns="0" tIns="0" rIns="0" bIns="0">
              <a:spAutoFit/>
            </a:bodyPr>
            <a:lstStyle/>
            <a:p>
              <a:pPr defTabSz="685766" eaLnBrk="0" fontAlgn="base" latinLnBrk="0" hangingPunct="0">
                <a:spcBef>
                  <a:spcPct val="0"/>
                </a:spcBef>
                <a:spcAft>
                  <a:spcPct val="0"/>
                </a:spcAft>
              </a:pPr>
              <a:r>
                <a:rPr kumimoji="1" lang="en-US" altLang="ko-KR" dirty="0">
                  <a:solidFill>
                    <a:srgbClr val="FFFFFF"/>
                  </a:solidFill>
                  <a:latin typeface="HY견고딕" pitchFamily="18" charset="-127"/>
                  <a:ea typeface="HY견고딕" pitchFamily="18" charset="-127"/>
                </a:rPr>
                <a:t>1</a:t>
              </a: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7000" b="-17000"/>
          </a:stretch>
        </a:blipFill>
        <a:effectLst/>
      </p:bgPr>
    </p:bg>
    <p:spTree>
      <p:nvGrpSpPr>
        <p:cNvPr id="1" name=""/>
        <p:cNvGrpSpPr/>
        <p:nvPr/>
      </p:nvGrpSpPr>
      <p:grpSpPr>
        <a:xfrm>
          <a:off x="0" y="0"/>
          <a:ext cx="0" cy="0"/>
          <a:chOff x="0" y="0"/>
          <a:chExt cx="0" cy="0"/>
        </a:xfrm>
      </p:grpSpPr>
      <p:pic>
        <p:nvPicPr>
          <p:cNvPr id="12290" name="Picture 2" descr="545-후렴1 copy"/>
          <p:cNvPicPr>
            <a:picLocks noChangeAspect="1" noChangeArrowheads="1"/>
          </p:cNvPicPr>
          <p:nvPr/>
        </p:nvPicPr>
        <p:blipFill>
          <a:blip r:embed="rId3" cstate="print">
            <a:extLst>
              <a:ext uri="{28A0092B-C50C-407E-A947-70E740481C1C}">
                <a14:useLocalDpi xmlns:a14="http://schemas.microsoft.com/office/drawing/2010/main" xmlns="" val="0"/>
              </a:ext>
            </a:extLst>
          </a:blip>
          <a:srcRect b="28999"/>
          <a:stretch>
            <a:fillRect/>
          </a:stretch>
        </p:blipFill>
        <p:spPr bwMode="auto">
          <a:xfrm>
            <a:off x="251224" y="-560598"/>
            <a:ext cx="8641556" cy="4601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5">
            <a:extLst>
              <a:ext uri="{FF2B5EF4-FFF2-40B4-BE49-F238E27FC236}">
                <a16:creationId xmlns:a16="http://schemas.microsoft.com/office/drawing/2014/main" xmlns="" id="{D3010966-6A77-4244-AD1C-6A5AE7608EFF}"/>
              </a:ext>
            </a:extLst>
          </p:cNvPr>
          <p:cNvGrpSpPr>
            <a:grpSpLocks/>
          </p:cNvGrpSpPr>
          <p:nvPr/>
        </p:nvGrpSpPr>
        <p:grpSpPr bwMode="auto">
          <a:xfrm>
            <a:off x="8298414" y="4515963"/>
            <a:ext cx="378042" cy="342818"/>
            <a:chOff x="5289" y="3975"/>
            <a:chExt cx="267" cy="272"/>
          </a:xfrm>
        </p:grpSpPr>
        <p:pic>
          <p:nvPicPr>
            <p:cNvPr id="4" name="Picture 6" descr="button21">
              <a:hlinkClick r:id="rId4" action="ppaction://hlinksldjump"/>
              <a:extLst>
                <a:ext uri="{FF2B5EF4-FFF2-40B4-BE49-F238E27FC236}">
                  <a16:creationId xmlns:a16="http://schemas.microsoft.com/office/drawing/2014/main" xmlns="" id="{08412DBC-B6CD-4079-8A8E-8BC270632454}"/>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5" name="Text Box 7">
              <a:hlinkClick r:id="rId4" action="ppaction://hlinksldjump"/>
              <a:extLst>
                <a:ext uri="{FF2B5EF4-FFF2-40B4-BE49-F238E27FC236}">
                  <a16:creationId xmlns:a16="http://schemas.microsoft.com/office/drawing/2014/main" xmlns="" id="{2FEC7D63-3668-480E-84A6-841D365E55DD}"/>
                </a:ext>
              </a:extLst>
            </p:cNvPr>
            <p:cNvSpPr txBox="1">
              <a:spLocks noChangeArrowheads="1"/>
            </p:cNvSpPr>
            <p:nvPr/>
          </p:nvSpPr>
          <p:spPr bwMode="auto">
            <a:xfrm>
              <a:off x="5366" y="4010"/>
              <a:ext cx="102" cy="220"/>
            </a:xfrm>
            <a:prstGeom prst="rect">
              <a:avLst/>
            </a:prstGeom>
            <a:noFill/>
            <a:ln w="9525">
              <a:noFill/>
              <a:miter lim="800000"/>
              <a:headEnd/>
              <a:tailEnd/>
            </a:ln>
            <a:effectLst/>
          </p:spPr>
          <p:txBody>
            <a:bodyPr wrap="none" lIns="0" tIns="0" rIns="0" bIns="0">
              <a:spAutoFit/>
            </a:bodyPr>
            <a:lstStyle/>
            <a:p>
              <a:pPr defTabSz="685766" eaLnBrk="0" fontAlgn="base" latinLnBrk="0" hangingPunct="0">
                <a:spcBef>
                  <a:spcPct val="0"/>
                </a:spcBef>
                <a:spcAft>
                  <a:spcPct val="0"/>
                </a:spcAft>
              </a:pPr>
              <a:r>
                <a:rPr kumimoji="1" lang="en-US" altLang="ko-KR" dirty="0">
                  <a:solidFill>
                    <a:srgbClr val="FF0000"/>
                  </a:solidFill>
                  <a:latin typeface="HY견고딕" pitchFamily="18" charset="-127"/>
                  <a:ea typeface="HY견고딕" pitchFamily="18" charset="-127"/>
                </a:rPr>
                <a:t>3</a:t>
              </a:r>
            </a:p>
          </p:txBody>
        </p:sp>
      </p:grpSp>
      <p:grpSp>
        <p:nvGrpSpPr>
          <p:cNvPr id="3" name="Group 8">
            <a:extLst>
              <a:ext uri="{FF2B5EF4-FFF2-40B4-BE49-F238E27FC236}">
                <a16:creationId xmlns:a16="http://schemas.microsoft.com/office/drawing/2014/main" xmlns="" id="{8F35CD94-0749-4205-81EA-6107BB8C6C53}"/>
              </a:ext>
            </a:extLst>
          </p:cNvPr>
          <p:cNvGrpSpPr>
            <a:grpSpLocks/>
          </p:cNvGrpSpPr>
          <p:nvPr/>
        </p:nvGrpSpPr>
        <p:grpSpPr bwMode="auto">
          <a:xfrm>
            <a:off x="7972183" y="4515963"/>
            <a:ext cx="378042" cy="342818"/>
            <a:chOff x="5289" y="3975"/>
            <a:chExt cx="267" cy="272"/>
          </a:xfrm>
        </p:grpSpPr>
        <p:pic>
          <p:nvPicPr>
            <p:cNvPr id="7" name="Picture 9" descr="button21">
              <a:hlinkClick r:id="rId6" action="ppaction://hlinksldjump"/>
              <a:extLst>
                <a:ext uri="{FF2B5EF4-FFF2-40B4-BE49-F238E27FC236}">
                  <a16:creationId xmlns:a16="http://schemas.microsoft.com/office/drawing/2014/main" xmlns="" id="{27ED9803-7CFB-4E55-A6F9-DAAEB43DEE27}"/>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8" name="Text Box 10">
              <a:hlinkClick r:id="rId6" action="ppaction://hlinksldjump"/>
              <a:extLst>
                <a:ext uri="{FF2B5EF4-FFF2-40B4-BE49-F238E27FC236}">
                  <a16:creationId xmlns:a16="http://schemas.microsoft.com/office/drawing/2014/main" xmlns="" id="{774FCC83-113C-43A4-9A27-232C81118D8B}"/>
                </a:ext>
              </a:extLst>
            </p:cNvPr>
            <p:cNvSpPr txBox="1">
              <a:spLocks noChangeArrowheads="1"/>
            </p:cNvSpPr>
            <p:nvPr/>
          </p:nvSpPr>
          <p:spPr bwMode="auto">
            <a:xfrm>
              <a:off x="5366" y="4010"/>
              <a:ext cx="102" cy="220"/>
            </a:xfrm>
            <a:prstGeom prst="rect">
              <a:avLst/>
            </a:prstGeom>
            <a:noFill/>
            <a:ln w="9525">
              <a:noFill/>
              <a:miter lim="800000"/>
              <a:headEnd/>
              <a:tailEnd/>
            </a:ln>
            <a:effectLst/>
          </p:spPr>
          <p:txBody>
            <a:bodyPr wrap="none" lIns="0" tIns="0" rIns="0" bIns="0">
              <a:spAutoFit/>
            </a:bodyPr>
            <a:lstStyle/>
            <a:p>
              <a:pPr defTabSz="685766" eaLnBrk="0" fontAlgn="base" latinLnBrk="0" hangingPunct="0">
                <a:spcBef>
                  <a:spcPct val="0"/>
                </a:spcBef>
                <a:spcAft>
                  <a:spcPct val="0"/>
                </a:spcAft>
              </a:pPr>
              <a:r>
                <a:rPr kumimoji="1" lang="en-US" altLang="ko-KR" dirty="0">
                  <a:solidFill>
                    <a:srgbClr val="FFFFFF"/>
                  </a:solidFill>
                  <a:latin typeface="HY견고딕" pitchFamily="18" charset="-127"/>
                  <a:ea typeface="HY견고딕" pitchFamily="18" charset="-127"/>
                </a:rPr>
                <a:t>2</a:t>
              </a:r>
            </a:p>
          </p:txBody>
        </p:sp>
      </p:grpSp>
      <p:grpSp>
        <p:nvGrpSpPr>
          <p:cNvPr id="6" name="Group 11">
            <a:extLst>
              <a:ext uri="{FF2B5EF4-FFF2-40B4-BE49-F238E27FC236}">
                <a16:creationId xmlns:a16="http://schemas.microsoft.com/office/drawing/2014/main" xmlns="" id="{E1044252-F4D1-4208-822E-8A483C149DD6}"/>
              </a:ext>
            </a:extLst>
          </p:cNvPr>
          <p:cNvGrpSpPr>
            <a:grpSpLocks/>
          </p:cNvGrpSpPr>
          <p:nvPr/>
        </p:nvGrpSpPr>
        <p:grpSpPr bwMode="auto">
          <a:xfrm>
            <a:off x="7647146" y="4515963"/>
            <a:ext cx="378043" cy="342818"/>
            <a:chOff x="5289" y="3975"/>
            <a:chExt cx="267" cy="272"/>
          </a:xfrm>
        </p:grpSpPr>
        <p:pic>
          <p:nvPicPr>
            <p:cNvPr id="10" name="Picture 12" descr="button21">
              <a:extLst>
                <a:ext uri="{FF2B5EF4-FFF2-40B4-BE49-F238E27FC236}">
                  <a16:creationId xmlns:a16="http://schemas.microsoft.com/office/drawing/2014/main" xmlns="" id="{A3D715C6-3118-4A69-831C-0A76742C12E4}"/>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11" name="Text Box 13">
              <a:hlinkClick r:id="rId7" action="ppaction://hlinksldjump"/>
              <a:extLst>
                <a:ext uri="{FF2B5EF4-FFF2-40B4-BE49-F238E27FC236}">
                  <a16:creationId xmlns:a16="http://schemas.microsoft.com/office/drawing/2014/main" xmlns="" id="{20E04B70-ECF0-404B-8E5A-141B40DFF7F5}"/>
                </a:ext>
              </a:extLst>
            </p:cNvPr>
            <p:cNvSpPr txBox="1">
              <a:spLocks noChangeArrowheads="1"/>
            </p:cNvSpPr>
            <p:nvPr/>
          </p:nvSpPr>
          <p:spPr bwMode="auto">
            <a:xfrm>
              <a:off x="5366" y="4010"/>
              <a:ext cx="102" cy="220"/>
            </a:xfrm>
            <a:prstGeom prst="rect">
              <a:avLst/>
            </a:prstGeom>
            <a:noFill/>
            <a:ln w="9525">
              <a:noFill/>
              <a:miter lim="800000"/>
              <a:headEnd/>
              <a:tailEnd/>
            </a:ln>
            <a:effectLst/>
          </p:spPr>
          <p:txBody>
            <a:bodyPr wrap="none" lIns="0" tIns="0" rIns="0" bIns="0">
              <a:spAutoFit/>
            </a:bodyPr>
            <a:lstStyle/>
            <a:p>
              <a:pPr defTabSz="685766" eaLnBrk="0" fontAlgn="base" latinLnBrk="0" hangingPunct="0">
                <a:spcBef>
                  <a:spcPct val="0"/>
                </a:spcBef>
                <a:spcAft>
                  <a:spcPct val="0"/>
                </a:spcAft>
              </a:pPr>
              <a:r>
                <a:rPr kumimoji="1" lang="en-US" altLang="ko-KR" dirty="0">
                  <a:solidFill>
                    <a:srgbClr val="FFFFFF"/>
                  </a:solidFill>
                  <a:latin typeface="HY견고딕" pitchFamily="18" charset="-127"/>
                  <a:ea typeface="HY견고딕" pitchFamily="18" charset="-127"/>
                </a:rPr>
                <a:t>1</a:t>
              </a: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7000" b="-17000"/>
          </a:stretch>
        </a:blipFill>
        <a:effectLst/>
      </p:bgPr>
    </p:bg>
    <p:spTree>
      <p:nvGrpSpPr>
        <p:cNvPr id="1" name=""/>
        <p:cNvGrpSpPr/>
        <p:nvPr/>
      </p:nvGrpSpPr>
      <p:grpSpPr>
        <a:xfrm>
          <a:off x="0" y="0"/>
          <a:ext cx="0" cy="0"/>
          <a:chOff x="0" y="0"/>
          <a:chExt cx="0" cy="0"/>
        </a:xfrm>
      </p:grpSpPr>
      <p:pic>
        <p:nvPicPr>
          <p:cNvPr id="13314" name="Picture 2" descr="545-후렴2 copy"/>
          <p:cNvPicPr>
            <a:picLocks noChangeAspect="1" noChangeArrowheads="1"/>
          </p:cNvPicPr>
          <p:nvPr/>
        </p:nvPicPr>
        <p:blipFill>
          <a:blip r:embed="rId3" cstate="print">
            <a:extLst>
              <a:ext uri="{28A0092B-C50C-407E-A947-70E740481C1C}">
                <a14:useLocalDpi xmlns:a14="http://schemas.microsoft.com/office/drawing/2010/main" xmlns="" val="0"/>
              </a:ext>
            </a:extLst>
          </a:blip>
          <a:srcRect b="28999"/>
          <a:stretch>
            <a:fillRect/>
          </a:stretch>
        </p:blipFill>
        <p:spPr bwMode="auto">
          <a:xfrm>
            <a:off x="251224" y="-560596"/>
            <a:ext cx="8641556" cy="46017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5">
            <a:extLst>
              <a:ext uri="{FF2B5EF4-FFF2-40B4-BE49-F238E27FC236}">
                <a16:creationId xmlns:a16="http://schemas.microsoft.com/office/drawing/2014/main" xmlns="" id="{F325EDEC-06A4-4B9F-BA7D-CE4C988338E5}"/>
              </a:ext>
            </a:extLst>
          </p:cNvPr>
          <p:cNvGrpSpPr>
            <a:grpSpLocks/>
          </p:cNvGrpSpPr>
          <p:nvPr/>
        </p:nvGrpSpPr>
        <p:grpSpPr bwMode="auto">
          <a:xfrm>
            <a:off x="8298414" y="4515963"/>
            <a:ext cx="378042" cy="342818"/>
            <a:chOff x="5289" y="3975"/>
            <a:chExt cx="267" cy="272"/>
          </a:xfrm>
        </p:grpSpPr>
        <p:pic>
          <p:nvPicPr>
            <p:cNvPr id="4" name="Picture 6" descr="button21">
              <a:hlinkClick r:id="rId4" action="ppaction://hlinksldjump"/>
              <a:extLst>
                <a:ext uri="{FF2B5EF4-FFF2-40B4-BE49-F238E27FC236}">
                  <a16:creationId xmlns:a16="http://schemas.microsoft.com/office/drawing/2014/main" xmlns="" id="{53FD213E-182D-4F37-B536-24B8349DF896}"/>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5" name="Text Box 7">
              <a:hlinkClick r:id="rId4" action="ppaction://hlinksldjump"/>
              <a:extLst>
                <a:ext uri="{FF2B5EF4-FFF2-40B4-BE49-F238E27FC236}">
                  <a16:creationId xmlns:a16="http://schemas.microsoft.com/office/drawing/2014/main" xmlns="" id="{761A6A32-BA90-4474-883A-AF84EE0C1582}"/>
                </a:ext>
              </a:extLst>
            </p:cNvPr>
            <p:cNvSpPr txBox="1">
              <a:spLocks noChangeArrowheads="1"/>
            </p:cNvSpPr>
            <p:nvPr/>
          </p:nvSpPr>
          <p:spPr bwMode="auto">
            <a:xfrm>
              <a:off x="5366" y="4010"/>
              <a:ext cx="102" cy="220"/>
            </a:xfrm>
            <a:prstGeom prst="rect">
              <a:avLst/>
            </a:prstGeom>
            <a:noFill/>
            <a:ln w="9525">
              <a:noFill/>
              <a:miter lim="800000"/>
              <a:headEnd/>
              <a:tailEnd/>
            </a:ln>
            <a:effectLst/>
          </p:spPr>
          <p:txBody>
            <a:bodyPr wrap="none" lIns="0" tIns="0" rIns="0" bIns="0">
              <a:spAutoFit/>
            </a:bodyPr>
            <a:lstStyle/>
            <a:p>
              <a:pPr defTabSz="685766" eaLnBrk="0" fontAlgn="base" latinLnBrk="0" hangingPunct="0">
                <a:spcBef>
                  <a:spcPct val="0"/>
                </a:spcBef>
                <a:spcAft>
                  <a:spcPct val="0"/>
                </a:spcAft>
              </a:pPr>
              <a:r>
                <a:rPr kumimoji="1" lang="en-US" altLang="ko-KR" dirty="0">
                  <a:solidFill>
                    <a:srgbClr val="FF0000"/>
                  </a:solidFill>
                  <a:latin typeface="HY견고딕" pitchFamily="18" charset="-127"/>
                  <a:ea typeface="HY견고딕" pitchFamily="18" charset="-127"/>
                </a:rPr>
                <a:t>3</a:t>
              </a:r>
            </a:p>
          </p:txBody>
        </p:sp>
      </p:grpSp>
      <p:grpSp>
        <p:nvGrpSpPr>
          <p:cNvPr id="3" name="Group 8">
            <a:extLst>
              <a:ext uri="{FF2B5EF4-FFF2-40B4-BE49-F238E27FC236}">
                <a16:creationId xmlns:a16="http://schemas.microsoft.com/office/drawing/2014/main" xmlns="" id="{2E9ED03A-F349-40CE-B80D-34DF5C32C6A1}"/>
              </a:ext>
            </a:extLst>
          </p:cNvPr>
          <p:cNvGrpSpPr>
            <a:grpSpLocks/>
          </p:cNvGrpSpPr>
          <p:nvPr/>
        </p:nvGrpSpPr>
        <p:grpSpPr bwMode="auto">
          <a:xfrm>
            <a:off x="7972183" y="4515963"/>
            <a:ext cx="378042" cy="342818"/>
            <a:chOff x="5289" y="3975"/>
            <a:chExt cx="267" cy="272"/>
          </a:xfrm>
        </p:grpSpPr>
        <p:pic>
          <p:nvPicPr>
            <p:cNvPr id="7" name="Picture 9" descr="button21">
              <a:hlinkClick r:id="rId6" action="ppaction://hlinksldjump"/>
              <a:extLst>
                <a:ext uri="{FF2B5EF4-FFF2-40B4-BE49-F238E27FC236}">
                  <a16:creationId xmlns:a16="http://schemas.microsoft.com/office/drawing/2014/main" xmlns="" id="{244E80C3-09F4-4B92-B93C-8B3917CD6D29}"/>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8" name="Text Box 10">
              <a:hlinkClick r:id="rId6" action="ppaction://hlinksldjump"/>
              <a:extLst>
                <a:ext uri="{FF2B5EF4-FFF2-40B4-BE49-F238E27FC236}">
                  <a16:creationId xmlns:a16="http://schemas.microsoft.com/office/drawing/2014/main" xmlns="" id="{C36BCD45-9E40-4E36-AA07-567489A5AA36}"/>
                </a:ext>
              </a:extLst>
            </p:cNvPr>
            <p:cNvSpPr txBox="1">
              <a:spLocks noChangeArrowheads="1"/>
            </p:cNvSpPr>
            <p:nvPr/>
          </p:nvSpPr>
          <p:spPr bwMode="auto">
            <a:xfrm>
              <a:off x="5366" y="4010"/>
              <a:ext cx="102" cy="220"/>
            </a:xfrm>
            <a:prstGeom prst="rect">
              <a:avLst/>
            </a:prstGeom>
            <a:noFill/>
            <a:ln w="9525">
              <a:noFill/>
              <a:miter lim="800000"/>
              <a:headEnd/>
              <a:tailEnd/>
            </a:ln>
            <a:effectLst/>
          </p:spPr>
          <p:txBody>
            <a:bodyPr wrap="none" lIns="0" tIns="0" rIns="0" bIns="0">
              <a:spAutoFit/>
            </a:bodyPr>
            <a:lstStyle/>
            <a:p>
              <a:pPr defTabSz="685766" eaLnBrk="0" fontAlgn="base" latinLnBrk="0" hangingPunct="0">
                <a:spcBef>
                  <a:spcPct val="0"/>
                </a:spcBef>
                <a:spcAft>
                  <a:spcPct val="0"/>
                </a:spcAft>
              </a:pPr>
              <a:r>
                <a:rPr kumimoji="1" lang="en-US" altLang="ko-KR" dirty="0">
                  <a:solidFill>
                    <a:srgbClr val="FFFFFF"/>
                  </a:solidFill>
                  <a:latin typeface="HY견고딕" pitchFamily="18" charset="-127"/>
                  <a:ea typeface="HY견고딕" pitchFamily="18" charset="-127"/>
                </a:rPr>
                <a:t>2</a:t>
              </a:r>
            </a:p>
          </p:txBody>
        </p:sp>
      </p:grpSp>
      <p:grpSp>
        <p:nvGrpSpPr>
          <p:cNvPr id="6" name="Group 11">
            <a:extLst>
              <a:ext uri="{FF2B5EF4-FFF2-40B4-BE49-F238E27FC236}">
                <a16:creationId xmlns:a16="http://schemas.microsoft.com/office/drawing/2014/main" xmlns="" id="{BBF10641-EF5B-43B8-B45C-36FBB2159BCD}"/>
              </a:ext>
            </a:extLst>
          </p:cNvPr>
          <p:cNvGrpSpPr>
            <a:grpSpLocks/>
          </p:cNvGrpSpPr>
          <p:nvPr/>
        </p:nvGrpSpPr>
        <p:grpSpPr bwMode="auto">
          <a:xfrm>
            <a:off x="7647146" y="4515963"/>
            <a:ext cx="378043" cy="342818"/>
            <a:chOff x="5289" y="3975"/>
            <a:chExt cx="267" cy="272"/>
          </a:xfrm>
        </p:grpSpPr>
        <p:pic>
          <p:nvPicPr>
            <p:cNvPr id="10" name="Picture 12" descr="button21">
              <a:extLst>
                <a:ext uri="{FF2B5EF4-FFF2-40B4-BE49-F238E27FC236}">
                  <a16:creationId xmlns:a16="http://schemas.microsoft.com/office/drawing/2014/main" xmlns="" id="{FB5EB0D5-4DDE-461B-861A-1B3D7B19BC63}"/>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11" name="Text Box 13">
              <a:hlinkClick r:id="rId7" action="ppaction://hlinksldjump"/>
              <a:extLst>
                <a:ext uri="{FF2B5EF4-FFF2-40B4-BE49-F238E27FC236}">
                  <a16:creationId xmlns:a16="http://schemas.microsoft.com/office/drawing/2014/main" xmlns="" id="{03885F7A-86B6-4FE7-A1E8-9DBCEF6B9E79}"/>
                </a:ext>
              </a:extLst>
            </p:cNvPr>
            <p:cNvSpPr txBox="1">
              <a:spLocks noChangeArrowheads="1"/>
            </p:cNvSpPr>
            <p:nvPr/>
          </p:nvSpPr>
          <p:spPr bwMode="auto">
            <a:xfrm>
              <a:off x="5366" y="4010"/>
              <a:ext cx="102" cy="220"/>
            </a:xfrm>
            <a:prstGeom prst="rect">
              <a:avLst/>
            </a:prstGeom>
            <a:noFill/>
            <a:ln w="9525">
              <a:noFill/>
              <a:miter lim="800000"/>
              <a:headEnd/>
              <a:tailEnd/>
            </a:ln>
            <a:effectLst/>
          </p:spPr>
          <p:txBody>
            <a:bodyPr wrap="none" lIns="0" tIns="0" rIns="0" bIns="0">
              <a:spAutoFit/>
            </a:bodyPr>
            <a:lstStyle/>
            <a:p>
              <a:pPr defTabSz="685766" eaLnBrk="0" fontAlgn="base" latinLnBrk="0" hangingPunct="0">
                <a:spcBef>
                  <a:spcPct val="0"/>
                </a:spcBef>
                <a:spcAft>
                  <a:spcPct val="0"/>
                </a:spcAft>
              </a:pPr>
              <a:r>
                <a:rPr kumimoji="1" lang="en-US" altLang="ko-KR" dirty="0">
                  <a:solidFill>
                    <a:srgbClr val="FFFFFF"/>
                  </a:solidFill>
                  <a:latin typeface="HY견고딕" pitchFamily="18" charset="-127"/>
                  <a:ea typeface="HY견고딕" pitchFamily="18" charset="-127"/>
                </a:rPr>
                <a:t>1</a:t>
              </a: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1" descr="preencoded.png"/>
          <p:cNvPicPr>
            <a:picLocks noChangeAspect="1"/>
          </p:cNvPicPr>
          <p:nvPr/>
        </p:nvPicPr>
        <p:blipFill>
          <a:blip r:embed="rId2" cstate="print"/>
          <a:stretch>
            <a:fillRect/>
          </a:stretch>
        </p:blipFill>
        <p:spPr>
          <a:xfrm>
            <a:off x="0" y="0"/>
            <a:ext cx="9144000" cy="5143500"/>
          </a:xfrm>
          <a:prstGeom prst="rect">
            <a:avLst/>
          </a:prstGeom>
        </p:spPr>
      </p:pic>
      <p:sp>
        <p:nvSpPr>
          <p:cNvPr id="7" name="직사각형 6"/>
          <p:cNvSpPr/>
          <p:nvPr/>
        </p:nvSpPr>
        <p:spPr>
          <a:xfrm>
            <a:off x="755576" y="2535746"/>
            <a:ext cx="6768752" cy="702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8800" dirty="0" smtClean="0">
                <a:solidFill>
                  <a:srgbClr val="000000"/>
                </a:solidFill>
                <a:latin typeface="HY울릉도B" pitchFamily="18" charset="-127"/>
                <a:ea typeface="HY울릉도B" pitchFamily="18" charset="-127"/>
              </a:rPr>
              <a:t>이민주 집사</a:t>
            </a:r>
            <a:endParaRPr lang="ko-KR" altLang="en-US" sz="8800" dirty="0">
              <a:solidFill>
                <a:srgbClr val="000000"/>
              </a:solidFill>
              <a:latin typeface="HY울릉도B" pitchFamily="18" charset="-127"/>
              <a:ea typeface="HY울릉도B" pitchFamily="18" charset="-127"/>
            </a:endParaRPr>
          </a:p>
        </p:txBody>
      </p:sp>
      <p:sp>
        <p:nvSpPr>
          <p:cNvPr id="5" name="직사각형 4"/>
          <p:cNvSpPr/>
          <p:nvPr/>
        </p:nvSpPr>
        <p:spPr>
          <a:xfrm>
            <a:off x="323528" y="591530"/>
            <a:ext cx="1908212" cy="54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6600" dirty="0" smtClean="0">
                <a:solidFill>
                  <a:schemeClr val="tx1"/>
                </a:solidFill>
                <a:latin typeface="210 러블리베이비 R" pitchFamily="18" charset="-127"/>
                <a:ea typeface="210 러블리베이비 R" pitchFamily="18" charset="-127"/>
              </a:rPr>
              <a:t>기도</a:t>
            </a:r>
            <a:endParaRPr lang="ko-KR" altLang="en-US" sz="6600" dirty="0">
              <a:solidFill>
                <a:schemeClr val="tx1"/>
              </a:solidFill>
              <a:latin typeface="210 러블리베이비 R" pitchFamily="18" charset="-127"/>
              <a:ea typeface="210 러블리베이비 R" pitchFamily="18" charset="-127"/>
            </a:endParaRP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descr="27783E3B580C170006.jpg"/>
          <p:cNvPicPr>
            <a:picLocks noChangeAspect="1"/>
          </p:cNvPicPr>
          <p:nvPr/>
        </p:nvPicPr>
        <p:blipFill>
          <a:blip r:embed="rId2" cstate="print"/>
          <a:stretch>
            <a:fillRect/>
          </a:stretch>
        </p:blipFill>
        <p:spPr>
          <a:xfrm>
            <a:off x="0" y="0"/>
            <a:ext cx="9144000" cy="5143500"/>
          </a:xfrm>
          <a:prstGeom prst="rect">
            <a:avLst/>
          </a:prstGeom>
        </p:spPr>
      </p:pic>
      <p:sp>
        <p:nvSpPr>
          <p:cNvPr id="5" name="직사각형 4"/>
          <p:cNvSpPr/>
          <p:nvPr/>
        </p:nvSpPr>
        <p:spPr>
          <a:xfrm>
            <a:off x="251520" y="1275606"/>
            <a:ext cx="7236804" cy="28083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7200" dirty="0" err="1" smtClean="0">
                <a:solidFill>
                  <a:schemeClr val="bg1"/>
                </a:solidFill>
                <a:latin typeface="HY울릉도B" pitchFamily="18" charset="-127"/>
                <a:ea typeface="HY울릉도B" pitchFamily="18" charset="-127"/>
              </a:rPr>
              <a:t>누가복음</a:t>
            </a:r>
            <a:endParaRPr lang="en-US" altLang="ko-KR" sz="7200" dirty="0" smtClean="0">
              <a:solidFill>
                <a:schemeClr val="bg1"/>
              </a:solidFill>
              <a:latin typeface="HY울릉도B" pitchFamily="18" charset="-127"/>
              <a:ea typeface="HY울릉도B" pitchFamily="18" charset="-127"/>
            </a:endParaRPr>
          </a:p>
          <a:p>
            <a:pPr algn="ctr"/>
            <a:r>
              <a:rPr lang="en-US" altLang="ko-KR" sz="7200" dirty="0" smtClean="0">
                <a:solidFill>
                  <a:schemeClr val="bg1"/>
                </a:solidFill>
                <a:latin typeface="HY울릉도B" pitchFamily="18" charset="-127"/>
                <a:ea typeface="HY울릉도B" pitchFamily="18" charset="-127"/>
              </a:rPr>
              <a:t>5</a:t>
            </a:r>
            <a:r>
              <a:rPr lang="ko-KR" altLang="en-US" sz="7200" dirty="0" smtClean="0">
                <a:solidFill>
                  <a:schemeClr val="bg1"/>
                </a:solidFill>
                <a:latin typeface="HY울릉도B" pitchFamily="18" charset="-127"/>
                <a:ea typeface="HY울릉도B" pitchFamily="18" charset="-127"/>
              </a:rPr>
              <a:t>장 </a:t>
            </a:r>
            <a:r>
              <a:rPr lang="en-US" altLang="ko-KR" sz="7200" dirty="0" smtClean="0">
                <a:solidFill>
                  <a:schemeClr val="bg1"/>
                </a:solidFill>
                <a:latin typeface="HY울릉도B" pitchFamily="18" charset="-127"/>
                <a:ea typeface="HY울릉도B" pitchFamily="18" charset="-127"/>
              </a:rPr>
              <a:t>1-6</a:t>
            </a:r>
            <a:r>
              <a:rPr lang="ko-KR" altLang="en-US" sz="7200" dirty="0" smtClean="0">
                <a:solidFill>
                  <a:schemeClr val="bg1"/>
                </a:solidFill>
                <a:latin typeface="HY울릉도B" pitchFamily="18" charset="-127"/>
                <a:ea typeface="HY울릉도B" pitchFamily="18" charset="-127"/>
              </a:rPr>
              <a:t>절</a:t>
            </a:r>
            <a:endParaRPr lang="ko-KR" altLang="en-US" sz="7200" dirty="0">
              <a:solidFill>
                <a:schemeClr val="bg1"/>
              </a:solidFill>
              <a:latin typeface="HY울릉도B" pitchFamily="18" charset="-127"/>
              <a:ea typeface="HY울릉도B" pitchFamily="18" charset="-127"/>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s://t1.daumcdn.net/cfile/cafe/99D703455C000CC02F"/>
          <p:cNvPicPr>
            <a:picLocks noChangeAspect="1" noChangeArrowheads="1"/>
          </p:cNvPicPr>
          <p:nvPr/>
        </p:nvPicPr>
        <p:blipFill>
          <a:blip r:embed="rId2" cstate="print"/>
          <a:srcRect/>
          <a:stretch>
            <a:fillRect/>
          </a:stretch>
        </p:blipFill>
        <p:spPr bwMode="auto">
          <a:xfrm>
            <a:off x="0" y="0"/>
            <a:ext cx="9144000" cy="5143500"/>
          </a:xfrm>
          <a:prstGeom prst="rect">
            <a:avLst/>
          </a:prstGeom>
          <a:noFill/>
        </p:spPr>
      </p:pic>
      <p:pic>
        <p:nvPicPr>
          <p:cNvPr id="3" name="그림 1"/>
          <p:cNvPicPr>
            <a:picLocks noChangeAspect="1"/>
          </p:cNvPicPr>
          <p:nvPr/>
        </p:nvPicPr>
        <p:blipFill>
          <a:blip r:embed="rId3" cstate="print"/>
          <a:srcRect t="48815" b="50296"/>
          <a:stretch>
            <a:fillRect/>
          </a:stretch>
        </p:blipFill>
        <p:spPr bwMode="auto">
          <a:xfrm>
            <a:off x="152400" y="1997401"/>
            <a:ext cx="9144000" cy="34289"/>
          </a:xfrm>
          <a:prstGeom prst="rect">
            <a:avLst/>
          </a:prstGeom>
          <a:noFill/>
          <a:ln w="9525">
            <a:noFill/>
            <a:miter lim="800000"/>
            <a:headEnd/>
            <a:tailEnd/>
          </a:ln>
        </p:spPr>
      </p:pic>
      <p:sp>
        <p:nvSpPr>
          <p:cNvPr id="6" name="직사각형 5"/>
          <p:cNvSpPr/>
          <p:nvPr/>
        </p:nvSpPr>
        <p:spPr>
          <a:xfrm>
            <a:off x="575556" y="3759882"/>
            <a:ext cx="8244916" cy="1077218"/>
          </a:xfrm>
          <a:prstGeom prst="rect">
            <a:avLst/>
          </a:prstGeom>
        </p:spPr>
        <p:txBody>
          <a:bodyPr wrap="square">
            <a:spAutoFit/>
          </a:bodyPr>
          <a:lstStyle/>
          <a:p>
            <a:r>
              <a:rPr lang="ar-AE" altLang="ko-KR" sz="3200" dirty="0" smtClean="0">
                <a:solidFill>
                  <a:srgbClr val="000000"/>
                </a:solidFill>
              </a:rPr>
              <a:t>میں رب سے محبت کرتا ہوں۔ میں سچی محبت کے رب کی عبادت کرتا ہوں۔</a:t>
            </a:r>
            <a:endParaRPr lang="ko-KR" altLang="en-US" sz="3200" dirty="0">
              <a:solidFill>
                <a:srgbClr val="000000"/>
              </a:solidFill>
            </a:endParaRPr>
          </a:p>
        </p:txBody>
      </p:sp>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0" y="0"/>
            <a:ext cx="9144000" cy="51435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0" name="그림 9" descr="슬라이드1-46.jpg"/>
          <p:cNvPicPr>
            <a:picLocks noChangeAspect="1"/>
          </p:cNvPicPr>
          <p:nvPr/>
        </p:nvPicPr>
        <p:blipFill>
          <a:blip r:embed="rId3" cstate="print"/>
          <a:srcRect l="14563" t="75725"/>
          <a:stretch>
            <a:fillRect/>
          </a:stretch>
        </p:blipFill>
        <p:spPr>
          <a:xfrm>
            <a:off x="719572" y="4029912"/>
            <a:ext cx="8424428" cy="1113588"/>
          </a:xfrm>
          <a:prstGeom prst="rect">
            <a:avLst/>
          </a:prstGeom>
          <a:ln>
            <a:noFill/>
          </a:ln>
          <a:effectLst>
            <a:softEdge rad="112500"/>
          </a:effectLst>
        </p:spPr>
      </p:pic>
      <p:sp>
        <p:nvSpPr>
          <p:cNvPr id="7" name="직사각형 6"/>
          <p:cNvSpPr/>
          <p:nvPr/>
        </p:nvSpPr>
        <p:spPr>
          <a:xfrm>
            <a:off x="899592" y="2139702"/>
            <a:ext cx="7849380" cy="19982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ko-KR" sz="4000" dirty="0" smtClean="0">
              <a:solidFill>
                <a:srgbClr val="FFFFFF"/>
              </a:solidFill>
              <a:latin typeface="HY울릉도B" pitchFamily="18" charset="-127"/>
              <a:ea typeface="HY울릉도B" pitchFamily="18" charset="-127"/>
            </a:endParaRPr>
          </a:p>
          <a:p>
            <a:endParaRPr lang="ko-KR" altLang="en-US" sz="4000" dirty="0">
              <a:solidFill>
                <a:srgbClr val="FFFFFF"/>
              </a:solidFill>
              <a:latin typeface="HY울릉도B" pitchFamily="18" charset="-127"/>
              <a:ea typeface="HY울릉도B" pitchFamily="18" charset="-127"/>
            </a:endParaRPr>
          </a:p>
        </p:txBody>
      </p:sp>
      <p:pic>
        <p:nvPicPr>
          <p:cNvPr id="9" name="그림 8" descr="슬라이드1-46.jpg"/>
          <p:cNvPicPr>
            <a:picLocks noChangeAspect="1"/>
          </p:cNvPicPr>
          <p:nvPr/>
        </p:nvPicPr>
        <p:blipFill>
          <a:blip r:embed="rId3" cstate="print"/>
          <a:srcRect r="83075"/>
          <a:stretch>
            <a:fillRect/>
          </a:stretch>
        </p:blipFill>
        <p:spPr>
          <a:xfrm>
            <a:off x="0" y="0"/>
            <a:ext cx="971600" cy="5143500"/>
          </a:xfrm>
          <a:prstGeom prst="rect">
            <a:avLst/>
          </a:prstGeom>
          <a:ln>
            <a:noFill/>
          </a:ln>
          <a:effectLst>
            <a:softEdge rad="112500"/>
          </a:effectLst>
        </p:spPr>
      </p:pic>
      <p:sp>
        <p:nvSpPr>
          <p:cNvPr id="12" name="직사각형 11"/>
          <p:cNvSpPr/>
          <p:nvPr/>
        </p:nvSpPr>
        <p:spPr>
          <a:xfrm>
            <a:off x="971600" y="843558"/>
            <a:ext cx="7776864" cy="40684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sz="4000" dirty="0" smtClean="0">
                <a:solidFill>
                  <a:schemeClr val="tx1"/>
                </a:solidFill>
                <a:latin typeface="210 카툰스토리 R" pitchFamily="18" charset="-127"/>
                <a:ea typeface="210 카툰스토리 R" pitchFamily="18" charset="-127"/>
              </a:rPr>
              <a:t>무리가 몰려와서 하나님의 말씀을 들을새 </a:t>
            </a:r>
            <a:r>
              <a:rPr lang="ko-KR" altLang="en-US" sz="4000" dirty="0" err="1" smtClean="0">
                <a:solidFill>
                  <a:schemeClr val="tx1"/>
                </a:solidFill>
                <a:latin typeface="210 카툰스토리 R" pitchFamily="18" charset="-127"/>
                <a:ea typeface="210 카툰스토리 R" pitchFamily="18" charset="-127"/>
              </a:rPr>
              <a:t>얘수는</a:t>
            </a:r>
            <a:r>
              <a:rPr lang="ko-KR" altLang="en-US" sz="4000" dirty="0" smtClean="0">
                <a:solidFill>
                  <a:schemeClr val="tx1"/>
                </a:solidFill>
                <a:latin typeface="210 카툰스토리 R" pitchFamily="18" charset="-127"/>
                <a:ea typeface="210 카툰스토리 R" pitchFamily="18" charset="-127"/>
              </a:rPr>
              <a:t> </a:t>
            </a:r>
            <a:r>
              <a:rPr lang="ko-KR" altLang="en-US" sz="4000" dirty="0" err="1" smtClean="0">
                <a:solidFill>
                  <a:schemeClr val="tx1"/>
                </a:solidFill>
                <a:latin typeface="210 카툰스토리 R" pitchFamily="18" charset="-127"/>
                <a:ea typeface="210 카툰스토리 R" pitchFamily="18" charset="-127"/>
              </a:rPr>
              <a:t>게네사렛</a:t>
            </a:r>
            <a:r>
              <a:rPr lang="ko-KR" altLang="en-US" sz="4000" dirty="0" smtClean="0">
                <a:solidFill>
                  <a:schemeClr val="tx1"/>
                </a:solidFill>
                <a:latin typeface="210 카툰스토리 R" pitchFamily="18" charset="-127"/>
                <a:ea typeface="210 카툰스토리 R" pitchFamily="18" charset="-127"/>
              </a:rPr>
              <a:t> 호숫가에 서서</a:t>
            </a:r>
            <a:endParaRPr lang="en-US" altLang="ko-KR" sz="4000" dirty="0" smtClean="0">
              <a:solidFill>
                <a:schemeClr val="tx1"/>
              </a:solidFill>
              <a:latin typeface="210 카툰스토리 R" pitchFamily="18" charset="-127"/>
              <a:ea typeface="210 카툰스토리 R" pitchFamily="18" charset="-127"/>
            </a:endParaRPr>
          </a:p>
          <a:p>
            <a:endParaRPr lang="en-US" altLang="ko-KR" sz="4000" dirty="0" smtClean="0">
              <a:solidFill>
                <a:schemeClr val="tx1"/>
              </a:solidFill>
              <a:latin typeface="210 카툰스토리 R" pitchFamily="18" charset="-127"/>
              <a:ea typeface="210 카툰스토리 R" pitchFamily="18" charset="-127"/>
            </a:endParaRPr>
          </a:p>
          <a:p>
            <a:r>
              <a:rPr lang="ar-AE" altLang="ko-KR" sz="4000" dirty="0" smtClean="0">
                <a:solidFill>
                  <a:schemeClr val="tx1"/>
                </a:solidFill>
                <a:latin typeface="210 카툰스토리 R" pitchFamily="18" charset="-127"/>
                <a:ea typeface="210 카툰스토리 R" pitchFamily="18" charset="-127"/>
              </a:rPr>
              <a:t>جب بھیڑ خُدا کا کلام سننے کے لیے جمع ہو رہی تھی، یسوع جنیسرت کی جھیل کے کنارے کھڑا تھا۔</a:t>
            </a:r>
            <a:r>
              <a:rPr lang="ko-KR" altLang="en-US" sz="4000" dirty="0" smtClean="0">
                <a:solidFill>
                  <a:schemeClr val="tx1"/>
                </a:solidFill>
                <a:latin typeface="210 카툰스토리 R" pitchFamily="18" charset="-127"/>
                <a:ea typeface="210 카툰스토리 R" pitchFamily="18" charset="-127"/>
              </a:rPr>
              <a:t/>
            </a:r>
            <a:br>
              <a:rPr lang="ko-KR" altLang="en-US" sz="4000" dirty="0" smtClean="0">
                <a:solidFill>
                  <a:schemeClr val="tx1"/>
                </a:solidFill>
                <a:latin typeface="210 카툰스토리 R" pitchFamily="18" charset="-127"/>
                <a:ea typeface="210 카툰스토리 R" pitchFamily="18" charset="-127"/>
              </a:rPr>
            </a:br>
            <a:endParaRPr lang="ko-KR" altLang="en-US" sz="4000" dirty="0">
              <a:solidFill>
                <a:schemeClr val="tx1"/>
              </a:solidFill>
              <a:latin typeface="210 카툰스토리 R" pitchFamily="18" charset="-127"/>
              <a:ea typeface="210 카툰스토리 R" pitchFamily="18" charset="-127"/>
            </a:endParaRPr>
          </a:p>
        </p:txBody>
      </p:sp>
      <p:sp>
        <p:nvSpPr>
          <p:cNvPr id="13" name="직사각형 12"/>
          <p:cNvSpPr/>
          <p:nvPr/>
        </p:nvSpPr>
        <p:spPr>
          <a:xfrm>
            <a:off x="755576" y="0"/>
            <a:ext cx="2988332" cy="54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3200" dirty="0" err="1" smtClean="0">
                <a:solidFill>
                  <a:schemeClr val="tx1"/>
                </a:solidFill>
                <a:latin typeface="210 러블리베이비 R" pitchFamily="18" charset="-127"/>
                <a:ea typeface="210 러블리베이비 R" pitchFamily="18" charset="-127"/>
              </a:rPr>
              <a:t>누</a:t>
            </a:r>
            <a:r>
              <a:rPr lang="ko-KR" altLang="en-US" sz="3200" dirty="0" err="1" smtClean="0">
                <a:solidFill>
                  <a:schemeClr val="tx1"/>
                </a:solidFill>
                <a:latin typeface="210 러블리베이비 R" pitchFamily="18" charset="-127"/>
                <a:ea typeface="210 러블리베이비 R" pitchFamily="18" charset="-127"/>
              </a:rPr>
              <a:t>가복음</a:t>
            </a:r>
            <a:r>
              <a:rPr lang="ko-KR" altLang="en-US" sz="3200" dirty="0" smtClean="0">
                <a:solidFill>
                  <a:schemeClr val="tx1"/>
                </a:solidFill>
                <a:latin typeface="210 러블리베이비 R" pitchFamily="18" charset="-127"/>
                <a:ea typeface="210 러블리베이비 R" pitchFamily="18" charset="-127"/>
              </a:rPr>
              <a:t> </a:t>
            </a:r>
            <a:r>
              <a:rPr lang="en-US" altLang="ko-KR" sz="3200" dirty="0" smtClean="0">
                <a:solidFill>
                  <a:schemeClr val="tx1"/>
                </a:solidFill>
                <a:latin typeface="210 러블리베이비 R" pitchFamily="18" charset="-127"/>
                <a:ea typeface="210 러블리베이비 R" pitchFamily="18" charset="-127"/>
              </a:rPr>
              <a:t>5</a:t>
            </a:r>
            <a:r>
              <a:rPr lang="ko-KR" altLang="en-US" sz="3200" dirty="0" smtClean="0">
                <a:solidFill>
                  <a:schemeClr val="tx1"/>
                </a:solidFill>
                <a:latin typeface="210 러블리베이비 R" pitchFamily="18" charset="-127"/>
                <a:ea typeface="210 러블리베이비 R" pitchFamily="18" charset="-127"/>
              </a:rPr>
              <a:t>장 </a:t>
            </a:r>
            <a:r>
              <a:rPr lang="en-US" altLang="ko-KR" sz="3200" dirty="0" smtClean="0">
                <a:solidFill>
                  <a:schemeClr val="tx1"/>
                </a:solidFill>
                <a:latin typeface="210 러블리베이비 R" pitchFamily="18" charset="-127"/>
                <a:ea typeface="210 러블리베이비 R" pitchFamily="18" charset="-127"/>
              </a:rPr>
              <a:t>1</a:t>
            </a:r>
            <a:r>
              <a:rPr lang="ko-KR" altLang="en-US" sz="3200" dirty="0" smtClean="0">
                <a:solidFill>
                  <a:schemeClr val="tx1"/>
                </a:solidFill>
                <a:latin typeface="210 러블리베이비 R" pitchFamily="18" charset="-127"/>
                <a:ea typeface="210 러블리베이비 R" pitchFamily="18" charset="-127"/>
              </a:rPr>
              <a:t>절</a:t>
            </a:r>
            <a:endParaRPr lang="ko-KR" altLang="en-US" sz="3200" dirty="0">
              <a:solidFill>
                <a:schemeClr val="tx1"/>
              </a:solidFill>
              <a:latin typeface="210 러블리베이비 R" pitchFamily="18" charset="-127"/>
              <a:ea typeface="210 러블리베이비 R" pitchFamily="18" charset="-127"/>
            </a:endParaRPr>
          </a:p>
        </p:txBody>
      </p:sp>
    </p:spTree>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0" y="0"/>
            <a:ext cx="9144000" cy="51435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smtClean="0"/>
              <a:t>호숫가에 배 </a:t>
            </a:r>
            <a:r>
              <a:rPr lang="ko-KR" altLang="en-US" dirty="0" err="1" smtClean="0"/>
              <a:t>두척이</a:t>
            </a:r>
            <a:r>
              <a:rPr lang="ko-KR" altLang="en-US" dirty="0" smtClean="0"/>
              <a:t> </a:t>
            </a:r>
            <a:r>
              <a:rPr lang="ko-KR" altLang="en-US" dirty="0" err="1" smtClean="0"/>
              <a:t>이쓰</a:t>
            </a:r>
            <a:endParaRPr lang="ko-KR" altLang="en-US" dirty="0"/>
          </a:p>
        </p:txBody>
      </p:sp>
      <p:sp>
        <p:nvSpPr>
          <p:cNvPr id="7" name="직사각형 6"/>
          <p:cNvSpPr/>
          <p:nvPr/>
        </p:nvSpPr>
        <p:spPr>
          <a:xfrm>
            <a:off x="899592" y="2139702"/>
            <a:ext cx="7849380" cy="19982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ko-KR" sz="4000" dirty="0" smtClean="0">
              <a:solidFill>
                <a:srgbClr val="FFFFFF"/>
              </a:solidFill>
              <a:latin typeface="HY울릉도B" pitchFamily="18" charset="-127"/>
              <a:ea typeface="HY울릉도B" pitchFamily="18" charset="-127"/>
            </a:endParaRPr>
          </a:p>
          <a:p>
            <a:endParaRPr lang="ko-KR" altLang="en-US" sz="4000" dirty="0">
              <a:solidFill>
                <a:srgbClr val="FFFFFF"/>
              </a:solidFill>
              <a:latin typeface="HY울릉도B" pitchFamily="18" charset="-127"/>
              <a:ea typeface="HY울릉도B" pitchFamily="18" charset="-127"/>
            </a:endParaRPr>
          </a:p>
        </p:txBody>
      </p:sp>
      <p:pic>
        <p:nvPicPr>
          <p:cNvPr id="9" name="그림 8" descr="슬라이드1-46.jpg"/>
          <p:cNvPicPr>
            <a:picLocks noChangeAspect="1"/>
          </p:cNvPicPr>
          <p:nvPr/>
        </p:nvPicPr>
        <p:blipFill>
          <a:blip r:embed="rId3" cstate="print"/>
          <a:srcRect r="83075"/>
          <a:stretch>
            <a:fillRect/>
          </a:stretch>
        </p:blipFill>
        <p:spPr>
          <a:xfrm>
            <a:off x="0" y="0"/>
            <a:ext cx="971600" cy="5143500"/>
          </a:xfrm>
          <a:prstGeom prst="rect">
            <a:avLst/>
          </a:prstGeom>
          <a:ln>
            <a:noFill/>
          </a:ln>
          <a:effectLst>
            <a:softEdge rad="112500"/>
          </a:effectLst>
        </p:spPr>
      </p:pic>
      <p:sp>
        <p:nvSpPr>
          <p:cNvPr id="12" name="직사각형 11"/>
          <p:cNvSpPr/>
          <p:nvPr/>
        </p:nvSpPr>
        <p:spPr>
          <a:xfrm>
            <a:off x="971600" y="771550"/>
            <a:ext cx="7776864" cy="40684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sz="4000" dirty="0" smtClean="0">
                <a:solidFill>
                  <a:schemeClr val="tx1"/>
                </a:solidFill>
                <a:latin typeface="210 카툰스토리 R" pitchFamily="18" charset="-127"/>
                <a:ea typeface="210 카툰스토리 R" pitchFamily="18" charset="-127"/>
              </a:rPr>
              <a:t>호숫가에 배 </a:t>
            </a:r>
            <a:r>
              <a:rPr lang="ko-KR" altLang="en-US" sz="4000" dirty="0" err="1" smtClean="0">
                <a:solidFill>
                  <a:schemeClr val="tx1"/>
                </a:solidFill>
                <a:latin typeface="210 카툰스토리 R" pitchFamily="18" charset="-127"/>
                <a:ea typeface="210 카툰스토리 R" pitchFamily="18" charset="-127"/>
              </a:rPr>
              <a:t>두척이</a:t>
            </a:r>
            <a:r>
              <a:rPr lang="ko-KR" altLang="en-US" sz="4000" dirty="0" smtClean="0">
                <a:solidFill>
                  <a:schemeClr val="tx1"/>
                </a:solidFill>
                <a:latin typeface="210 카툰스토리 R" pitchFamily="18" charset="-127"/>
                <a:ea typeface="210 카툰스토리 R" pitchFamily="18" charset="-127"/>
              </a:rPr>
              <a:t> 있는 것을 보시니 어부들은 배에서 나와서 그물을 </a:t>
            </a:r>
            <a:r>
              <a:rPr lang="ko-KR" altLang="en-US" sz="4000" dirty="0" smtClean="0">
                <a:solidFill>
                  <a:schemeClr val="tx1"/>
                </a:solidFill>
                <a:latin typeface="210 카툰스토리 R" pitchFamily="18" charset="-127"/>
                <a:ea typeface="210 카툰스토리 R" pitchFamily="18" charset="-127"/>
              </a:rPr>
              <a:t>씻</a:t>
            </a:r>
            <a:r>
              <a:rPr lang="ko-KR" altLang="en-US" sz="4000" dirty="0" smtClean="0">
                <a:solidFill>
                  <a:schemeClr val="tx1"/>
                </a:solidFill>
                <a:latin typeface="210 카툰스토리 R" pitchFamily="18" charset="-127"/>
                <a:ea typeface="210 카툰스토리 R" pitchFamily="18" charset="-127"/>
              </a:rPr>
              <a:t>는지라 </a:t>
            </a:r>
            <a:endParaRPr lang="en-US" altLang="ko-KR" sz="4000" b="1" dirty="0" smtClean="0">
              <a:solidFill>
                <a:schemeClr val="tx1"/>
              </a:solidFill>
              <a:latin typeface="210 카툰스토리 R" pitchFamily="18" charset="-127"/>
              <a:ea typeface="210 카툰스토리 R" pitchFamily="18" charset="-127"/>
            </a:endParaRPr>
          </a:p>
          <a:p>
            <a:r>
              <a:rPr lang="ar-AE" altLang="ko-KR" sz="4000" b="1" dirty="0" smtClean="0">
                <a:solidFill>
                  <a:schemeClr val="tx1"/>
                </a:solidFill>
                <a:latin typeface="210 카툰스토리 R" pitchFamily="18" charset="-127"/>
                <a:ea typeface="210 카툰스토리 R" pitchFamily="18" charset="-127"/>
              </a:rPr>
              <a:t>اس نے جھیل کے کنارے دو کشتیاں دیکھی اور ماہی گیر کشتیوں سے نکل کر اپنے جال دھو رہے تھے۔</a:t>
            </a:r>
            <a:r>
              <a:rPr lang="ko-KR" altLang="en-US" sz="4000" b="1" dirty="0" smtClean="0">
                <a:solidFill>
                  <a:schemeClr val="tx1"/>
                </a:solidFill>
                <a:latin typeface="210 카툰스토리 R" pitchFamily="18" charset="-127"/>
                <a:ea typeface="210 카툰스토리 R" pitchFamily="18" charset="-127"/>
              </a:rPr>
              <a:t/>
            </a:r>
            <a:br>
              <a:rPr lang="ko-KR" altLang="en-US" sz="4000" b="1" dirty="0" smtClean="0">
                <a:solidFill>
                  <a:schemeClr val="tx1"/>
                </a:solidFill>
                <a:latin typeface="210 카툰스토리 R" pitchFamily="18" charset="-127"/>
                <a:ea typeface="210 카툰스토리 R" pitchFamily="18" charset="-127"/>
              </a:rPr>
            </a:br>
            <a:endParaRPr lang="ko-KR" altLang="en-US" sz="4000" b="1" dirty="0">
              <a:solidFill>
                <a:schemeClr val="tx1"/>
              </a:solidFill>
              <a:latin typeface="210 카툰스토리 R" pitchFamily="18" charset="-127"/>
              <a:ea typeface="210 카툰스토리 R" pitchFamily="18" charset="-127"/>
            </a:endParaRPr>
          </a:p>
        </p:txBody>
      </p:sp>
      <p:sp>
        <p:nvSpPr>
          <p:cNvPr id="13" name="직사각형 12"/>
          <p:cNvSpPr/>
          <p:nvPr/>
        </p:nvSpPr>
        <p:spPr>
          <a:xfrm>
            <a:off x="755576" y="0"/>
            <a:ext cx="2988332" cy="54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3200" dirty="0" err="1" smtClean="0">
                <a:solidFill>
                  <a:schemeClr val="tx1"/>
                </a:solidFill>
                <a:latin typeface="210 러블리베이비 R" pitchFamily="18" charset="-127"/>
                <a:ea typeface="210 러블리베이비 R" pitchFamily="18" charset="-127"/>
              </a:rPr>
              <a:t>누</a:t>
            </a:r>
            <a:r>
              <a:rPr lang="ko-KR" altLang="en-US" sz="3200" dirty="0" err="1" smtClean="0">
                <a:solidFill>
                  <a:schemeClr val="tx1"/>
                </a:solidFill>
                <a:latin typeface="210 러블리베이비 R" pitchFamily="18" charset="-127"/>
                <a:ea typeface="210 러블리베이비 R" pitchFamily="18" charset="-127"/>
              </a:rPr>
              <a:t>가복음</a:t>
            </a:r>
            <a:r>
              <a:rPr lang="ko-KR" altLang="en-US" sz="3200" dirty="0" smtClean="0">
                <a:solidFill>
                  <a:schemeClr val="tx1"/>
                </a:solidFill>
                <a:latin typeface="210 러블리베이비 R" pitchFamily="18" charset="-127"/>
                <a:ea typeface="210 러블리베이비 R" pitchFamily="18" charset="-127"/>
              </a:rPr>
              <a:t> </a:t>
            </a:r>
            <a:r>
              <a:rPr lang="en-US" altLang="ko-KR" sz="3200" dirty="0" smtClean="0">
                <a:solidFill>
                  <a:schemeClr val="tx1"/>
                </a:solidFill>
                <a:latin typeface="210 러블리베이비 R" pitchFamily="18" charset="-127"/>
                <a:ea typeface="210 러블리베이비 R" pitchFamily="18" charset="-127"/>
              </a:rPr>
              <a:t>5</a:t>
            </a:r>
            <a:r>
              <a:rPr lang="ko-KR" altLang="en-US" sz="3200" dirty="0" smtClean="0">
                <a:solidFill>
                  <a:schemeClr val="tx1"/>
                </a:solidFill>
                <a:latin typeface="210 러블리베이비 R" pitchFamily="18" charset="-127"/>
                <a:ea typeface="210 러블리베이비 R" pitchFamily="18" charset="-127"/>
              </a:rPr>
              <a:t>장 </a:t>
            </a:r>
            <a:r>
              <a:rPr lang="en-US" altLang="ko-KR" sz="3200" dirty="0" smtClean="0">
                <a:solidFill>
                  <a:schemeClr val="tx1"/>
                </a:solidFill>
                <a:latin typeface="210 러블리베이비 R" pitchFamily="18" charset="-127"/>
                <a:ea typeface="210 러블리베이비 R" pitchFamily="18" charset="-127"/>
              </a:rPr>
              <a:t>2</a:t>
            </a:r>
            <a:r>
              <a:rPr lang="ko-KR" altLang="en-US" sz="3200" dirty="0" smtClean="0">
                <a:solidFill>
                  <a:schemeClr val="tx1"/>
                </a:solidFill>
                <a:latin typeface="210 러블리베이비 R" pitchFamily="18" charset="-127"/>
                <a:ea typeface="210 러블리베이비 R" pitchFamily="18" charset="-127"/>
              </a:rPr>
              <a:t>절</a:t>
            </a:r>
            <a:endParaRPr lang="ko-KR" altLang="en-US" sz="3200" dirty="0">
              <a:solidFill>
                <a:schemeClr val="tx1"/>
              </a:solidFill>
              <a:latin typeface="210 러블리베이비 R" pitchFamily="18" charset="-127"/>
              <a:ea typeface="210 러블리베이비 R" pitchFamily="18" charset="-127"/>
            </a:endParaRPr>
          </a:p>
        </p:txBody>
      </p:sp>
    </p:spTree>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0" y="0"/>
            <a:ext cx="9144000" cy="51435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smtClean="0"/>
              <a:t>호숫가에 배 </a:t>
            </a:r>
            <a:r>
              <a:rPr lang="ko-KR" altLang="en-US" dirty="0" err="1" smtClean="0"/>
              <a:t>두척이</a:t>
            </a:r>
            <a:r>
              <a:rPr lang="ko-KR" altLang="en-US" dirty="0" smtClean="0"/>
              <a:t> </a:t>
            </a:r>
            <a:r>
              <a:rPr lang="ko-KR" altLang="en-US" dirty="0" err="1" smtClean="0"/>
              <a:t>이쓰</a:t>
            </a:r>
            <a:endParaRPr lang="ko-KR" altLang="en-US" dirty="0"/>
          </a:p>
        </p:txBody>
      </p:sp>
      <p:sp>
        <p:nvSpPr>
          <p:cNvPr id="7" name="직사각형 6"/>
          <p:cNvSpPr/>
          <p:nvPr/>
        </p:nvSpPr>
        <p:spPr>
          <a:xfrm>
            <a:off x="899592" y="2139702"/>
            <a:ext cx="7849380" cy="19982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ko-KR" sz="4000" dirty="0" smtClean="0">
              <a:solidFill>
                <a:srgbClr val="FFFFFF"/>
              </a:solidFill>
              <a:latin typeface="HY울릉도B" pitchFamily="18" charset="-127"/>
              <a:ea typeface="HY울릉도B" pitchFamily="18" charset="-127"/>
            </a:endParaRPr>
          </a:p>
          <a:p>
            <a:endParaRPr lang="ko-KR" altLang="en-US" sz="4000" dirty="0">
              <a:solidFill>
                <a:srgbClr val="FFFFFF"/>
              </a:solidFill>
              <a:latin typeface="HY울릉도B" pitchFamily="18" charset="-127"/>
              <a:ea typeface="HY울릉도B" pitchFamily="18" charset="-127"/>
            </a:endParaRPr>
          </a:p>
        </p:txBody>
      </p:sp>
      <p:pic>
        <p:nvPicPr>
          <p:cNvPr id="9" name="그림 8" descr="슬라이드1-46.jpg"/>
          <p:cNvPicPr>
            <a:picLocks noChangeAspect="1"/>
          </p:cNvPicPr>
          <p:nvPr/>
        </p:nvPicPr>
        <p:blipFill>
          <a:blip r:embed="rId3" cstate="print"/>
          <a:srcRect r="83075"/>
          <a:stretch>
            <a:fillRect/>
          </a:stretch>
        </p:blipFill>
        <p:spPr>
          <a:xfrm>
            <a:off x="0" y="0"/>
            <a:ext cx="971600" cy="5143500"/>
          </a:xfrm>
          <a:prstGeom prst="rect">
            <a:avLst/>
          </a:prstGeom>
          <a:ln>
            <a:noFill/>
          </a:ln>
          <a:effectLst>
            <a:softEdge rad="112500"/>
          </a:effectLst>
        </p:spPr>
      </p:pic>
      <p:sp>
        <p:nvSpPr>
          <p:cNvPr id="12" name="직사각형 11"/>
          <p:cNvSpPr/>
          <p:nvPr/>
        </p:nvSpPr>
        <p:spPr>
          <a:xfrm>
            <a:off x="971600" y="843558"/>
            <a:ext cx="7776864" cy="40684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sz="3600" dirty="0" smtClean="0">
                <a:solidFill>
                  <a:schemeClr val="tx1"/>
                </a:solidFill>
                <a:latin typeface="210 카툰스토리 R" pitchFamily="18" charset="-127"/>
                <a:ea typeface="210 카툰스토리 R" pitchFamily="18" charset="-127"/>
              </a:rPr>
              <a:t> 예수께서 한 배에 오르시니 그 배는 </a:t>
            </a:r>
            <a:r>
              <a:rPr lang="ko-KR" altLang="en-US" sz="3600" dirty="0" err="1" smtClean="0">
                <a:solidFill>
                  <a:schemeClr val="tx1"/>
                </a:solidFill>
                <a:latin typeface="210 카툰스토리 R" pitchFamily="18" charset="-127"/>
                <a:ea typeface="210 카툰스토리 R" pitchFamily="18" charset="-127"/>
              </a:rPr>
              <a:t>시몬의</a:t>
            </a:r>
            <a:r>
              <a:rPr lang="ko-KR" altLang="en-US" sz="3600" dirty="0" smtClean="0">
                <a:solidFill>
                  <a:schemeClr val="tx1"/>
                </a:solidFill>
                <a:latin typeface="210 카툰스토리 R" pitchFamily="18" charset="-127"/>
                <a:ea typeface="210 카툰스토리 R" pitchFamily="18" charset="-127"/>
              </a:rPr>
              <a:t> 배라 육지에서 조금 떼기를 청하시고 앉으사 배에서 무리를 가르치시더니 </a:t>
            </a:r>
            <a:endParaRPr lang="en-US" altLang="ko-KR" sz="3600" dirty="0" smtClean="0">
              <a:solidFill>
                <a:schemeClr val="tx1"/>
              </a:solidFill>
              <a:latin typeface="210 카툰스토리 R" pitchFamily="18" charset="-127"/>
              <a:ea typeface="210 카툰스토리 R" pitchFamily="18" charset="-127"/>
            </a:endParaRPr>
          </a:p>
          <a:p>
            <a:r>
              <a:rPr lang="ar-AE" altLang="ko-KR" sz="3600" b="1" dirty="0" smtClean="0">
                <a:solidFill>
                  <a:schemeClr val="tx1"/>
                </a:solidFill>
                <a:latin typeface="210 카툰스토리 R" pitchFamily="18" charset="-127"/>
                <a:ea typeface="210 카툰스토리 R" pitchFamily="18" charset="-127"/>
              </a:rPr>
              <a:t>یسوع ایک کشتی میں سوار ہوا جو شمعون کی کشتی تھی۔ اُس نے اُنہیں ساحل سے تھوڑا دور جانے کو کہا اور کشتی میں بیٹھ کر ہجوم کو تعلیم دی۔</a:t>
            </a:r>
            <a:r>
              <a:rPr lang="ko-KR" altLang="en-US" sz="3600" b="1" dirty="0" smtClean="0">
                <a:solidFill>
                  <a:schemeClr val="tx1"/>
                </a:solidFill>
                <a:latin typeface="210 카툰스토리 R" pitchFamily="18" charset="-127"/>
                <a:ea typeface="210 카툰스토리 R" pitchFamily="18" charset="-127"/>
              </a:rPr>
              <a:t/>
            </a:r>
            <a:br>
              <a:rPr lang="ko-KR" altLang="en-US" sz="3600" b="1" dirty="0" smtClean="0">
                <a:solidFill>
                  <a:schemeClr val="tx1"/>
                </a:solidFill>
                <a:latin typeface="210 카툰스토리 R" pitchFamily="18" charset="-127"/>
                <a:ea typeface="210 카툰스토리 R" pitchFamily="18" charset="-127"/>
              </a:rPr>
            </a:br>
            <a:endParaRPr lang="ko-KR" altLang="en-US" sz="3600" b="1" dirty="0">
              <a:solidFill>
                <a:schemeClr val="tx1"/>
              </a:solidFill>
              <a:latin typeface="210 카툰스토리 R" pitchFamily="18" charset="-127"/>
              <a:ea typeface="210 카툰스토리 R" pitchFamily="18" charset="-127"/>
            </a:endParaRPr>
          </a:p>
        </p:txBody>
      </p:sp>
      <p:sp>
        <p:nvSpPr>
          <p:cNvPr id="13" name="직사각형 12"/>
          <p:cNvSpPr/>
          <p:nvPr/>
        </p:nvSpPr>
        <p:spPr>
          <a:xfrm>
            <a:off x="755576" y="0"/>
            <a:ext cx="2988332" cy="54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3200" dirty="0" err="1" smtClean="0">
                <a:solidFill>
                  <a:schemeClr val="tx1"/>
                </a:solidFill>
                <a:latin typeface="210 러블리베이비 R" pitchFamily="18" charset="-127"/>
                <a:ea typeface="210 러블리베이비 R" pitchFamily="18" charset="-127"/>
              </a:rPr>
              <a:t>누</a:t>
            </a:r>
            <a:r>
              <a:rPr lang="ko-KR" altLang="en-US" sz="3200" dirty="0" err="1" smtClean="0">
                <a:solidFill>
                  <a:schemeClr val="tx1"/>
                </a:solidFill>
                <a:latin typeface="210 러블리베이비 R" pitchFamily="18" charset="-127"/>
                <a:ea typeface="210 러블리베이비 R" pitchFamily="18" charset="-127"/>
              </a:rPr>
              <a:t>가복음</a:t>
            </a:r>
            <a:r>
              <a:rPr lang="ko-KR" altLang="en-US" sz="3200" dirty="0" smtClean="0">
                <a:solidFill>
                  <a:schemeClr val="tx1"/>
                </a:solidFill>
                <a:latin typeface="210 러블리베이비 R" pitchFamily="18" charset="-127"/>
                <a:ea typeface="210 러블리베이비 R" pitchFamily="18" charset="-127"/>
              </a:rPr>
              <a:t> </a:t>
            </a:r>
            <a:r>
              <a:rPr lang="en-US" altLang="ko-KR" sz="3200" dirty="0" smtClean="0">
                <a:solidFill>
                  <a:schemeClr val="tx1"/>
                </a:solidFill>
                <a:latin typeface="210 러블리베이비 R" pitchFamily="18" charset="-127"/>
                <a:ea typeface="210 러블리베이비 R" pitchFamily="18" charset="-127"/>
              </a:rPr>
              <a:t>5</a:t>
            </a:r>
            <a:r>
              <a:rPr lang="ko-KR" altLang="en-US" sz="3200" dirty="0" smtClean="0">
                <a:solidFill>
                  <a:schemeClr val="tx1"/>
                </a:solidFill>
                <a:latin typeface="210 러블리베이비 R" pitchFamily="18" charset="-127"/>
                <a:ea typeface="210 러블리베이비 R" pitchFamily="18" charset="-127"/>
              </a:rPr>
              <a:t>장 </a:t>
            </a:r>
            <a:r>
              <a:rPr lang="en-US" altLang="ko-KR" sz="3200" dirty="0" smtClean="0">
                <a:solidFill>
                  <a:schemeClr val="tx1"/>
                </a:solidFill>
                <a:latin typeface="210 러블리베이비 R" pitchFamily="18" charset="-127"/>
                <a:ea typeface="210 러블리베이비 R" pitchFamily="18" charset="-127"/>
              </a:rPr>
              <a:t>3</a:t>
            </a:r>
            <a:r>
              <a:rPr lang="ko-KR" altLang="en-US" sz="3200" dirty="0" smtClean="0">
                <a:solidFill>
                  <a:schemeClr val="tx1"/>
                </a:solidFill>
                <a:latin typeface="210 러블리베이비 R" pitchFamily="18" charset="-127"/>
                <a:ea typeface="210 러블리베이비 R" pitchFamily="18" charset="-127"/>
              </a:rPr>
              <a:t>절</a:t>
            </a:r>
            <a:endParaRPr lang="ko-KR" altLang="en-US" sz="3200" dirty="0">
              <a:solidFill>
                <a:schemeClr val="tx1"/>
              </a:solidFill>
              <a:latin typeface="210 러블리베이비 R" pitchFamily="18" charset="-127"/>
              <a:ea typeface="210 러블리베이비 R" pitchFamily="18" charset="-127"/>
            </a:endParaRPr>
          </a:p>
        </p:txBody>
      </p:sp>
    </p:spTree>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0" y="0"/>
            <a:ext cx="9144000" cy="51435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smtClean="0"/>
              <a:t>호숫가에 배 </a:t>
            </a:r>
            <a:r>
              <a:rPr lang="ko-KR" altLang="en-US" dirty="0" err="1" smtClean="0"/>
              <a:t>두척이</a:t>
            </a:r>
            <a:r>
              <a:rPr lang="ko-KR" altLang="en-US" dirty="0" smtClean="0"/>
              <a:t> </a:t>
            </a:r>
            <a:r>
              <a:rPr lang="ko-KR" altLang="en-US" dirty="0" err="1" smtClean="0"/>
              <a:t>이쓰</a:t>
            </a:r>
            <a:endParaRPr lang="ko-KR" altLang="en-US" dirty="0"/>
          </a:p>
        </p:txBody>
      </p:sp>
      <p:sp>
        <p:nvSpPr>
          <p:cNvPr id="7" name="직사각형 6"/>
          <p:cNvSpPr/>
          <p:nvPr/>
        </p:nvSpPr>
        <p:spPr>
          <a:xfrm>
            <a:off x="899592" y="2139702"/>
            <a:ext cx="7849380" cy="19982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ko-KR" sz="4000" dirty="0" smtClean="0">
              <a:solidFill>
                <a:srgbClr val="FFFFFF"/>
              </a:solidFill>
              <a:latin typeface="HY울릉도B" pitchFamily="18" charset="-127"/>
              <a:ea typeface="HY울릉도B" pitchFamily="18" charset="-127"/>
            </a:endParaRPr>
          </a:p>
          <a:p>
            <a:endParaRPr lang="ko-KR" altLang="en-US" sz="4000" dirty="0">
              <a:solidFill>
                <a:srgbClr val="FFFFFF"/>
              </a:solidFill>
              <a:latin typeface="HY울릉도B" pitchFamily="18" charset="-127"/>
              <a:ea typeface="HY울릉도B" pitchFamily="18" charset="-127"/>
            </a:endParaRPr>
          </a:p>
        </p:txBody>
      </p:sp>
      <p:pic>
        <p:nvPicPr>
          <p:cNvPr id="9" name="그림 8" descr="슬라이드1-46.jpg"/>
          <p:cNvPicPr>
            <a:picLocks noChangeAspect="1"/>
          </p:cNvPicPr>
          <p:nvPr/>
        </p:nvPicPr>
        <p:blipFill>
          <a:blip r:embed="rId3" cstate="print"/>
          <a:srcRect r="83075"/>
          <a:stretch>
            <a:fillRect/>
          </a:stretch>
        </p:blipFill>
        <p:spPr>
          <a:xfrm>
            <a:off x="0" y="0"/>
            <a:ext cx="971600" cy="5143500"/>
          </a:xfrm>
          <a:prstGeom prst="rect">
            <a:avLst/>
          </a:prstGeom>
          <a:ln>
            <a:noFill/>
          </a:ln>
          <a:effectLst>
            <a:softEdge rad="112500"/>
          </a:effectLst>
        </p:spPr>
      </p:pic>
      <p:sp>
        <p:nvSpPr>
          <p:cNvPr id="12" name="직사각형 11"/>
          <p:cNvSpPr/>
          <p:nvPr/>
        </p:nvSpPr>
        <p:spPr>
          <a:xfrm>
            <a:off x="971600" y="519522"/>
            <a:ext cx="7776864" cy="40684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sz="4000" dirty="0" smtClean="0">
                <a:solidFill>
                  <a:schemeClr val="tx1"/>
                </a:solidFill>
                <a:latin typeface="210 카툰스토리 R" pitchFamily="18" charset="-127"/>
                <a:ea typeface="210 카툰스토리 R" pitchFamily="18" charset="-127"/>
              </a:rPr>
              <a:t> 말씀을 마치시고 </a:t>
            </a:r>
            <a:r>
              <a:rPr lang="ko-KR" altLang="en-US" sz="4000" dirty="0" err="1" smtClean="0">
                <a:solidFill>
                  <a:schemeClr val="tx1"/>
                </a:solidFill>
                <a:latin typeface="210 카툰스토리 R" pitchFamily="18" charset="-127"/>
                <a:ea typeface="210 카툰스토리 R" pitchFamily="18" charset="-127"/>
              </a:rPr>
              <a:t>시몬에게</a:t>
            </a:r>
            <a:r>
              <a:rPr lang="ko-KR" altLang="en-US" sz="4000" dirty="0" smtClean="0">
                <a:solidFill>
                  <a:schemeClr val="tx1"/>
                </a:solidFill>
                <a:latin typeface="210 카툰스토리 R" pitchFamily="18" charset="-127"/>
                <a:ea typeface="210 카툰스토리 R" pitchFamily="18" charset="-127"/>
              </a:rPr>
              <a:t> 이르시되 깊은 데로 가서 그물을 내려 고기를 </a:t>
            </a:r>
            <a:r>
              <a:rPr lang="ko-KR" altLang="en-US" sz="4000" dirty="0" smtClean="0">
                <a:solidFill>
                  <a:schemeClr val="tx1"/>
                </a:solidFill>
                <a:latin typeface="210 카툰스토리 R" pitchFamily="18" charset="-127"/>
                <a:ea typeface="210 카툰스토리 R" pitchFamily="18" charset="-127"/>
              </a:rPr>
              <a:t>잡으라</a:t>
            </a:r>
            <a:endParaRPr lang="en-US" altLang="ko-KR" sz="4000" b="1" dirty="0" smtClean="0">
              <a:solidFill>
                <a:schemeClr val="tx1"/>
              </a:solidFill>
              <a:latin typeface="210 카툰스토리 R" pitchFamily="18" charset="-127"/>
              <a:ea typeface="210 카툰스토리 R" pitchFamily="18" charset="-127"/>
            </a:endParaRPr>
          </a:p>
          <a:p>
            <a:r>
              <a:rPr lang="ar-AE" altLang="ko-KR" sz="4000" b="1" dirty="0" smtClean="0">
                <a:solidFill>
                  <a:schemeClr val="tx1"/>
                </a:solidFill>
                <a:latin typeface="210 카툰스토리 R" pitchFamily="18" charset="-127"/>
                <a:ea typeface="210 카툰스토리 R" pitchFamily="18" charset="-127"/>
              </a:rPr>
              <a:t>اپنی بات مکمل کرنے کے بعد، اُس نے شمعون سے کہا، ”گہرے پانی میں جا اور پکڑنے کے لیے اپنے جال اُتار۔</a:t>
            </a:r>
            <a:endParaRPr lang="ko-KR" altLang="en-US" sz="4000" b="1" dirty="0">
              <a:solidFill>
                <a:schemeClr val="tx1"/>
              </a:solidFill>
              <a:latin typeface="210 카툰스토리 R" pitchFamily="18" charset="-127"/>
              <a:ea typeface="210 카툰스토리 R" pitchFamily="18" charset="-127"/>
            </a:endParaRPr>
          </a:p>
        </p:txBody>
      </p:sp>
      <p:sp>
        <p:nvSpPr>
          <p:cNvPr id="13" name="직사각형 12"/>
          <p:cNvSpPr/>
          <p:nvPr/>
        </p:nvSpPr>
        <p:spPr>
          <a:xfrm>
            <a:off x="755576" y="0"/>
            <a:ext cx="2988332" cy="54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3200" dirty="0" err="1" smtClean="0">
                <a:solidFill>
                  <a:schemeClr val="tx1"/>
                </a:solidFill>
                <a:latin typeface="210 러블리베이비 R" pitchFamily="18" charset="-127"/>
                <a:ea typeface="210 러블리베이비 R" pitchFamily="18" charset="-127"/>
              </a:rPr>
              <a:t>누</a:t>
            </a:r>
            <a:r>
              <a:rPr lang="ko-KR" altLang="en-US" sz="3200" dirty="0" err="1" smtClean="0">
                <a:solidFill>
                  <a:schemeClr val="tx1"/>
                </a:solidFill>
                <a:latin typeface="210 러블리베이비 R" pitchFamily="18" charset="-127"/>
                <a:ea typeface="210 러블리베이비 R" pitchFamily="18" charset="-127"/>
              </a:rPr>
              <a:t>가복음</a:t>
            </a:r>
            <a:r>
              <a:rPr lang="ko-KR" altLang="en-US" sz="3200" dirty="0" smtClean="0">
                <a:solidFill>
                  <a:schemeClr val="tx1"/>
                </a:solidFill>
                <a:latin typeface="210 러블리베이비 R" pitchFamily="18" charset="-127"/>
                <a:ea typeface="210 러블리베이비 R" pitchFamily="18" charset="-127"/>
              </a:rPr>
              <a:t> </a:t>
            </a:r>
            <a:r>
              <a:rPr lang="en-US" altLang="ko-KR" sz="3200" dirty="0" smtClean="0">
                <a:solidFill>
                  <a:schemeClr val="tx1"/>
                </a:solidFill>
                <a:latin typeface="210 러블리베이비 R" pitchFamily="18" charset="-127"/>
                <a:ea typeface="210 러블리베이비 R" pitchFamily="18" charset="-127"/>
              </a:rPr>
              <a:t>5</a:t>
            </a:r>
            <a:r>
              <a:rPr lang="ko-KR" altLang="en-US" sz="3200" dirty="0" smtClean="0">
                <a:solidFill>
                  <a:schemeClr val="tx1"/>
                </a:solidFill>
                <a:latin typeface="210 러블리베이비 R" pitchFamily="18" charset="-127"/>
                <a:ea typeface="210 러블리베이비 R" pitchFamily="18" charset="-127"/>
              </a:rPr>
              <a:t>장 </a:t>
            </a:r>
            <a:r>
              <a:rPr lang="en-US" altLang="ko-KR" sz="3200" dirty="0" smtClean="0">
                <a:solidFill>
                  <a:schemeClr val="tx1"/>
                </a:solidFill>
                <a:latin typeface="210 러블리베이비 R" pitchFamily="18" charset="-127"/>
                <a:ea typeface="210 러블리베이비 R" pitchFamily="18" charset="-127"/>
              </a:rPr>
              <a:t>4</a:t>
            </a:r>
            <a:r>
              <a:rPr lang="ko-KR" altLang="en-US" sz="3200" dirty="0" smtClean="0">
                <a:solidFill>
                  <a:schemeClr val="tx1"/>
                </a:solidFill>
                <a:latin typeface="210 러블리베이비 R" pitchFamily="18" charset="-127"/>
                <a:ea typeface="210 러블리베이비 R" pitchFamily="18" charset="-127"/>
              </a:rPr>
              <a:t>절</a:t>
            </a:r>
            <a:endParaRPr lang="ko-KR" altLang="en-US" sz="3200" dirty="0">
              <a:solidFill>
                <a:schemeClr val="tx1"/>
              </a:solidFill>
              <a:latin typeface="210 러블리베이비 R" pitchFamily="18" charset="-127"/>
              <a:ea typeface="210 러블리베이비 R" pitchFamily="18" charset="-127"/>
            </a:endParaRPr>
          </a:p>
        </p:txBody>
      </p:sp>
    </p:spTree>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0" y="0"/>
            <a:ext cx="9144000" cy="51435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smtClean="0"/>
              <a:t>호숫가에 배 </a:t>
            </a:r>
            <a:r>
              <a:rPr lang="ko-KR" altLang="en-US" dirty="0" err="1" smtClean="0"/>
              <a:t>두척이</a:t>
            </a:r>
            <a:r>
              <a:rPr lang="ko-KR" altLang="en-US" dirty="0" smtClean="0"/>
              <a:t> </a:t>
            </a:r>
            <a:r>
              <a:rPr lang="ko-KR" altLang="en-US" dirty="0" err="1" smtClean="0"/>
              <a:t>이쓰</a:t>
            </a:r>
            <a:endParaRPr lang="ko-KR" altLang="en-US" dirty="0"/>
          </a:p>
        </p:txBody>
      </p:sp>
      <p:sp>
        <p:nvSpPr>
          <p:cNvPr id="7" name="직사각형 6"/>
          <p:cNvSpPr/>
          <p:nvPr/>
        </p:nvSpPr>
        <p:spPr>
          <a:xfrm>
            <a:off x="899592" y="2139702"/>
            <a:ext cx="7849380" cy="19982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ko-KR" sz="4000" dirty="0" smtClean="0">
              <a:solidFill>
                <a:srgbClr val="FFFFFF"/>
              </a:solidFill>
              <a:latin typeface="HY울릉도B" pitchFamily="18" charset="-127"/>
              <a:ea typeface="HY울릉도B" pitchFamily="18" charset="-127"/>
            </a:endParaRPr>
          </a:p>
          <a:p>
            <a:endParaRPr lang="ko-KR" altLang="en-US" sz="4000" dirty="0">
              <a:solidFill>
                <a:srgbClr val="FFFFFF"/>
              </a:solidFill>
              <a:latin typeface="HY울릉도B" pitchFamily="18" charset="-127"/>
              <a:ea typeface="HY울릉도B" pitchFamily="18" charset="-127"/>
            </a:endParaRPr>
          </a:p>
        </p:txBody>
      </p:sp>
      <p:pic>
        <p:nvPicPr>
          <p:cNvPr id="9" name="그림 8" descr="슬라이드1-46.jpg"/>
          <p:cNvPicPr>
            <a:picLocks noChangeAspect="1"/>
          </p:cNvPicPr>
          <p:nvPr/>
        </p:nvPicPr>
        <p:blipFill>
          <a:blip r:embed="rId3" cstate="print"/>
          <a:srcRect r="83075"/>
          <a:stretch>
            <a:fillRect/>
          </a:stretch>
        </p:blipFill>
        <p:spPr>
          <a:xfrm>
            <a:off x="0" y="0"/>
            <a:ext cx="971600" cy="5143500"/>
          </a:xfrm>
          <a:prstGeom prst="rect">
            <a:avLst/>
          </a:prstGeom>
          <a:ln>
            <a:noFill/>
          </a:ln>
          <a:effectLst>
            <a:softEdge rad="112500"/>
          </a:effectLst>
        </p:spPr>
      </p:pic>
      <p:sp>
        <p:nvSpPr>
          <p:cNvPr id="12" name="직사각형 11"/>
          <p:cNvSpPr/>
          <p:nvPr/>
        </p:nvSpPr>
        <p:spPr>
          <a:xfrm>
            <a:off x="1007604" y="663538"/>
            <a:ext cx="7776864" cy="40684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sz="4000" dirty="0" smtClean="0">
                <a:solidFill>
                  <a:schemeClr val="tx1"/>
                </a:solidFill>
                <a:latin typeface="210 카툰스토리 R" pitchFamily="18" charset="-127"/>
                <a:ea typeface="210 카툰스토리 R" pitchFamily="18" charset="-127"/>
              </a:rPr>
              <a:t>  </a:t>
            </a:r>
            <a:r>
              <a:rPr lang="ko-KR" altLang="en-US" sz="4000" dirty="0" err="1" smtClean="0">
                <a:solidFill>
                  <a:schemeClr val="tx1"/>
                </a:solidFill>
                <a:latin typeface="210 카툰스토리 R" pitchFamily="18" charset="-127"/>
                <a:ea typeface="210 카툰스토리 R" pitchFamily="18" charset="-127"/>
              </a:rPr>
              <a:t>시몬이</a:t>
            </a:r>
            <a:r>
              <a:rPr lang="ko-KR" altLang="en-US" sz="4000" dirty="0" smtClean="0">
                <a:solidFill>
                  <a:schemeClr val="tx1"/>
                </a:solidFill>
                <a:latin typeface="210 카툰스토리 R" pitchFamily="18" charset="-127"/>
                <a:ea typeface="210 카툰스토리 R" pitchFamily="18" charset="-127"/>
              </a:rPr>
              <a:t> 대답하여 이르되 선생님 우리들이 밤이 새도록 수고하였으되 잡은 것이 없지마는 말씀에 의지하여 내가 그물을 </a:t>
            </a:r>
            <a:r>
              <a:rPr lang="ko-KR" altLang="en-US" sz="4000" dirty="0" err="1" smtClean="0">
                <a:solidFill>
                  <a:schemeClr val="tx1"/>
                </a:solidFill>
                <a:latin typeface="210 카툰스토리 R" pitchFamily="18" charset="-127"/>
                <a:ea typeface="210 카툰스토리 R" pitchFamily="18" charset="-127"/>
              </a:rPr>
              <a:t>내리리이다</a:t>
            </a:r>
            <a:r>
              <a:rPr lang="ko-KR" altLang="en-US" sz="4000" dirty="0" smtClean="0">
                <a:solidFill>
                  <a:schemeClr val="tx1"/>
                </a:solidFill>
                <a:latin typeface="210 카툰스토리 R" pitchFamily="18" charset="-127"/>
                <a:ea typeface="210 카툰스토리 R" pitchFamily="18" charset="-127"/>
              </a:rPr>
              <a:t> </a:t>
            </a:r>
            <a:r>
              <a:rPr lang="ko-KR" altLang="en-US" sz="4000" dirty="0" smtClean="0">
                <a:solidFill>
                  <a:schemeClr val="tx1"/>
                </a:solidFill>
                <a:latin typeface="210 카툰스토리 R" pitchFamily="18" charset="-127"/>
                <a:ea typeface="210 카툰스토리 R" pitchFamily="18" charset="-127"/>
              </a:rPr>
              <a:t>하고</a:t>
            </a:r>
            <a:endParaRPr lang="en-US" altLang="ko-KR" sz="4000" dirty="0" smtClean="0">
              <a:solidFill>
                <a:schemeClr val="tx1"/>
              </a:solidFill>
              <a:latin typeface="210 카툰스토리 R" pitchFamily="18" charset="-127"/>
              <a:ea typeface="210 카툰스토리 R" pitchFamily="18" charset="-127"/>
            </a:endParaRPr>
          </a:p>
          <a:p>
            <a:r>
              <a:rPr lang="ar-AE" altLang="ko-KR" sz="4000" b="1" dirty="0" smtClean="0">
                <a:solidFill>
                  <a:schemeClr val="tx1"/>
                </a:solidFill>
                <a:latin typeface="210 카툰스토리 R" pitchFamily="18" charset="-127"/>
                <a:ea typeface="210 카툰스토리 R" pitchFamily="18" charset="-127"/>
              </a:rPr>
              <a:t>شمعون نے جواب دیا، "استاد، ہم نے ساری رات محنت کی اور کچھ نہیں پکڑا، لیکن آپ کے کہنے پر میں جال اُتار دوں گا۔"</a:t>
            </a:r>
            <a:endParaRPr lang="ko-KR" altLang="en-US" sz="4000" b="1" dirty="0">
              <a:solidFill>
                <a:schemeClr val="tx1"/>
              </a:solidFill>
              <a:latin typeface="210 카툰스토리 R" pitchFamily="18" charset="-127"/>
              <a:ea typeface="210 카툰스토리 R" pitchFamily="18" charset="-127"/>
            </a:endParaRPr>
          </a:p>
        </p:txBody>
      </p:sp>
      <p:sp>
        <p:nvSpPr>
          <p:cNvPr id="13" name="직사각형 12"/>
          <p:cNvSpPr/>
          <p:nvPr/>
        </p:nvSpPr>
        <p:spPr>
          <a:xfrm>
            <a:off x="755576" y="0"/>
            <a:ext cx="2988332" cy="54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3200" dirty="0" err="1" smtClean="0">
                <a:solidFill>
                  <a:schemeClr val="tx1"/>
                </a:solidFill>
                <a:latin typeface="210 러블리베이비 R" pitchFamily="18" charset="-127"/>
                <a:ea typeface="210 러블리베이비 R" pitchFamily="18" charset="-127"/>
              </a:rPr>
              <a:t>누</a:t>
            </a:r>
            <a:r>
              <a:rPr lang="ko-KR" altLang="en-US" sz="3200" dirty="0" err="1" smtClean="0">
                <a:solidFill>
                  <a:schemeClr val="tx1"/>
                </a:solidFill>
                <a:latin typeface="210 러블리베이비 R" pitchFamily="18" charset="-127"/>
                <a:ea typeface="210 러블리베이비 R" pitchFamily="18" charset="-127"/>
              </a:rPr>
              <a:t>가복음</a:t>
            </a:r>
            <a:r>
              <a:rPr lang="ko-KR" altLang="en-US" sz="3200" dirty="0" smtClean="0">
                <a:solidFill>
                  <a:schemeClr val="tx1"/>
                </a:solidFill>
                <a:latin typeface="210 러블리베이비 R" pitchFamily="18" charset="-127"/>
                <a:ea typeface="210 러블리베이비 R" pitchFamily="18" charset="-127"/>
              </a:rPr>
              <a:t> </a:t>
            </a:r>
            <a:r>
              <a:rPr lang="en-US" altLang="ko-KR" sz="3200" dirty="0" smtClean="0">
                <a:solidFill>
                  <a:schemeClr val="tx1"/>
                </a:solidFill>
                <a:latin typeface="210 러블리베이비 R" pitchFamily="18" charset="-127"/>
                <a:ea typeface="210 러블리베이비 R" pitchFamily="18" charset="-127"/>
              </a:rPr>
              <a:t>5</a:t>
            </a:r>
            <a:r>
              <a:rPr lang="ko-KR" altLang="en-US" sz="3200" dirty="0" smtClean="0">
                <a:solidFill>
                  <a:schemeClr val="tx1"/>
                </a:solidFill>
                <a:latin typeface="210 러블리베이비 R" pitchFamily="18" charset="-127"/>
                <a:ea typeface="210 러블리베이비 R" pitchFamily="18" charset="-127"/>
              </a:rPr>
              <a:t>장 </a:t>
            </a:r>
            <a:r>
              <a:rPr lang="en-US" altLang="ko-KR" sz="3200" dirty="0" smtClean="0">
                <a:solidFill>
                  <a:schemeClr val="tx1"/>
                </a:solidFill>
                <a:latin typeface="210 러블리베이비 R" pitchFamily="18" charset="-127"/>
                <a:ea typeface="210 러블리베이비 R" pitchFamily="18" charset="-127"/>
              </a:rPr>
              <a:t>5</a:t>
            </a:r>
            <a:r>
              <a:rPr lang="ko-KR" altLang="en-US" sz="3200" dirty="0" smtClean="0">
                <a:solidFill>
                  <a:schemeClr val="tx1"/>
                </a:solidFill>
                <a:latin typeface="210 러블리베이비 R" pitchFamily="18" charset="-127"/>
                <a:ea typeface="210 러블리베이비 R" pitchFamily="18" charset="-127"/>
              </a:rPr>
              <a:t>절</a:t>
            </a:r>
            <a:endParaRPr lang="ko-KR" altLang="en-US" sz="3200" dirty="0">
              <a:solidFill>
                <a:schemeClr val="tx1"/>
              </a:solidFill>
              <a:latin typeface="210 러블리베이비 R" pitchFamily="18" charset="-127"/>
              <a:ea typeface="210 러블리베이비 R" pitchFamily="18" charset="-127"/>
            </a:endParaRPr>
          </a:p>
        </p:txBody>
      </p:sp>
    </p:spTree>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0" y="0"/>
            <a:ext cx="9144000" cy="51435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 name="직사각형 6"/>
          <p:cNvSpPr/>
          <p:nvPr/>
        </p:nvSpPr>
        <p:spPr>
          <a:xfrm>
            <a:off x="899592" y="2139702"/>
            <a:ext cx="7849380" cy="19982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ko-KR" sz="4000" dirty="0" smtClean="0">
              <a:solidFill>
                <a:srgbClr val="FFFFFF"/>
              </a:solidFill>
              <a:latin typeface="HY울릉도B" pitchFamily="18" charset="-127"/>
              <a:ea typeface="HY울릉도B" pitchFamily="18" charset="-127"/>
            </a:endParaRPr>
          </a:p>
          <a:p>
            <a:endParaRPr lang="ko-KR" altLang="en-US" sz="4000" dirty="0">
              <a:solidFill>
                <a:srgbClr val="FFFFFF"/>
              </a:solidFill>
              <a:latin typeface="HY울릉도B" pitchFamily="18" charset="-127"/>
              <a:ea typeface="HY울릉도B" pitchFamily="18" charset="-127"/>
            </a:endParaRPr>
          </a:p>
        </p:txBody>
      </p:sp>
      <p:pic>
        <p:nvPicPr>
          <p:cNvPr id="9" name="그림 8" descr="슬라이드1-46.jpg"/>
          <p:cNvPicPr>
            <a:picLocks noChangeAspect="1"/>
          </p:cNvPicPr>
          <p:nvPr/>
        </p:nvPicPr>
        <p:blipFill>
          <a:blip r:embed="rId3" cstate="print"/>
          <a:srcRect r="83075"/>
          <a:stretch>
            <a:fillRect/>
          </a:stretch>
        </p:blipFill>
        <p:spPr>
          <a:xfrm>
            <a:off x="0" y="0"/>
            <a:ext cx="971600" cy="5143500"/>
          </a:xfrm>
          <a:prstGeom prst="rect">
            <a:avLst/>
          </a:prstGeom>
          <a:ln>
            <a:noFill/>
          </a:ln>
          <a:effectLst>
            <a:softEdge rad="112500"/>
          </a:effectLst>
        </p:spPr>
      </p:pic>
      <p:sp>
        <p:nvSpPr>
          <p:cNvPr id="12" name="직사각형 11"/>
          <p:cNvSpPr/>
          <p:nvPr/>
        </p:nvSpPr>
        <p:spPr>
          <a:xfrm>
            <a:off x="899592" y="771550"/>
            <a:ext cx="7776864" cy="40684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sz="4000" dirty="0" smtClean="0">
                <a:solidFill>
                  <a:schemeClr val="tx1"/>
                </a:solidFill>
                <a:latin typeface="210 카툰스토리 R" pitchFamily="18" charset="-127"/>
                <a:ea typeface="210 카툰스토리 R" pitchFamily="18" charset="-127"/>
              </a:rPr>
              <a:t>  그렇게 하니 고기를 잡은 것이 심히 많아 그물이 </a:t>
            </a:r>
            <a:r>
              <a:rPr lang="ko-KR" altLang="en-US" sz="4000" dirty="0" smtClean="0">
                <a:solidFill>
                  <a:schemeClr val="tx1"/>
                </a:solidFill>
                <a:latin typeface="210 카툰스토리 R" pitchFamily="18" charset="-127"/>
                <a:ea typeface="210 카툰스토리 R" pitchFamily="18" charset="-127"/>
              </a:rPr>
              <a:t>찢어지는지라</a:t>
            </a:r>
            <a:endParaRPr lang="en-US" altLang="ko-KR" sz="4000" dirty="0" smtClean="0">
              <a:solidFill>
                <a:schemeClr val="tx1"/>
              </a:solidFill>
              <a:latin typeface="210 카툰스토리 R" pitchFamily="18" charset="-127"/>
              <a:ea typeface="210 카툰스토리 R" pitchFamily="18" charset="-127"/>
            </a:endParaRPr>
          </a:p>
          <a:p>
            <a:endParaRPr lang="en-US" altLang="ko-KR" sz="4000" b="1" dirty="0" smtClean="0">
              <a:solidFill>
                <a:schemeClr val="tx1"/>
              </a:solidFill>
              <a:latin typeface="210 카툰스토리 R" pitchFamily="18" charset="-127"/>
              <a:ea typeface="210 카툰스토리 R" pitchFamily="18" charset="-127"/>
            </a:endParaRPr>
          </a:p>
          <a:p>
            <a:r>
              <a:rPr lang="ar-AE" altLang="ko-KR" sz="4000" b="1" dirty="0" smtClean="0">
                <a:solidFill>
                  <a:schemeClr val="tx1"/>
                </a:solidFill>
                <a:latin typeface="210 카툰스토리 R" pitchFamily="18" charset="-127"/>
                <a:ea typeface="210 카툰스토리 R" pitchFamily="18" charset="-127"/>
              </a:rPr>
              <a:t>اس کے نتیجے میں انہوں نے اتنی مچھلیاں پکڑیں ​​کہ جال پھٹ گئے۔</a:t>
            </a:r>
            <a:endParaRPr lang="ko-KR" altLang="en-US" sz="4000" b="1" dirty="0">
              <a:solidFill>
                <a:schemeClr val="tx1"/>
              </a:solidFill>
              <a:latin typeface="210 카툰스토리 R" pitchFamily="18" charset="-127"/>
              <a:ea typeface="210 카툰스토리 R" pitchFamily="18" charset="-127"/>
            </a:endParaRPr>
          </a:p>
        </p:txBody>
      </p:sp>
      <p:sp>
        <p:nvSpPr>
          <p:cNvPr id="13" name="직사각형 12"/>
          <p:cNvSpPr/>
          <p:nvPr/>
        </p:nvSpPr>
        <p:spPr>
          <a:xfrm>
            <a:off x="755576" y="0"/>
            <a:ext cx="2988332" cy="54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3200" dirty="0" err="1" smtClean="0">
                <a:solidFill>
                  <a:schemeClr val="tx1"/>
                </a:solidFill>
                <a:latin typeface="210 러블리베이비 R" pitchFamily="18" charset="-127"/>
                <a:ea typeface="210 러블리베이비 R" pitchFamily="18" charset="-127"/>
              </a:rPr>
              <a:t>누</a:t>
            </a:r>
            <a:r>
              <a:rPr lang="ko-KR" altLang="en-US" sz="3200" dirty="0" err="1" smtClean="0">
                <a:solidFill>
                  <a:schemeClr val="tx1"/>
                </a:solidFill>
                <a:latin typeface="210 러블리베이비 R" pitchFamily="18" charset="-127"/>
                <a:ea typeface="210 러블리베이비 R" pitchFamily="18" charset="-127"/>
              </a:rPr>
              <a:t>가복음</a:t>
            </a:r>
            <a:r>
              <a:rPr lang="ko-KR" altLang="en-US" sz="3200" dirty="0" smtClean="0">
                <a:solidFill>
                  <a:schemeClr val="tx1"/>
                </a:solidFill>
                <a:latin typeface="210 러블리베이비 R" pitchFamily="18" charset="-127"/>
                <a:ea typeface="210 러블리베이비 R" pitchFamily="18" charset="-127"/>
              </a:rPr>
              <a:t> </a:t>
            </a:r>
            <a:r>
              <a:rPr lang="en-US" altLang="ko-KR" sz="3200" dirty="0" smtClean="0">
                <a:solidFill>
                  <a:schemeClr val="tx1"/>
                </a:solidFill>
                <a:latin typeface="210 러블리베이비 R" pitchFamily="18" charset="-127"/>
                <a:ea typeface="210 러블리베이비 R" pitchFamily="18" charset="-127"/>
              </a:rPr>
              <a:t>5</a:t>
            </a:r>
            <a:r>
              <a:rPr lang="ko-KR" altLang="en-US" sz="3200" dirty="0" smtClean="0">
                <a:solidFill>
                  <a:schemeClr val="tx1"/>
                </a:solidFill>
                <a:latin typeface="210 러블리베이비 R" pitchFamily="18" charset="-127"/>
                <a:ea typeface="210 러블리베이비 R" pitchFamily="18" charset="-127"/>
              </a:rPr>
              <a:t>장 </a:t>
            </a:r>
            <a:r>
              <a:rPr lang="en-US" altLang="ko-KR" sz="3200" dirty="0" smtClean="0">
                <a:solidFill>
                  <a:schemeClr val="tx1"/>
                </a:solidFill>
                <a:latin typeface="210 러블리베이비 R" pitchFamily="18" charset="-127"/>
                <a:ea typeface="210 러블리베이비 R" pitchFamily="18" charset="-127"/>
              </a:rPr>
              <a:t>5</a:t>
            </a:r>
            <a:r>
              <a:rPr lang="ko-KR" altLang="en-US" sz="3200" dirty="0" smtClean="0">
                <a:solidFill>
                  <a:schemeClr val="tx1"/>
                </a:solidFill>
                <a:latin typeface="210 러블리베이비 R" pitchFamily="18" charset="-127"/>
                <a:ea typeface="210 러블리베이비 R" pitchFamily="18" charset="-127"/>
              </a:rPr>
              <a:t>절</a:t>
            </a:r>
            <a:endParaRPr lang="ko-KR" altLang="en-US" sz="3200" dirty="0">
              <a:solidFill>
                <a:schemeClr val="tx1"/>
              </a:solidFill>
              <a:latin typeface="210 러블리베이비 R" pitchFamily="18" charset="-127"/>
              <a:ea typeface="210 러블리베이비 R" pitchFamily="18" charset="-127"/>
            </a:endParaRPr>
          </a:p>
        </p:txBody>
      </p:sp>
    </p:spTree>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descr="20260606_123115.png"/>
          <p:cNvPicPr>
            <a:picLocks noChangeAspect="1"/>
          </p:cNvPicPr>
          <p:nvPr/>
        </p:nvPicPr>
        <p:blipFill>
          <a:blip r:embed="rId2" cstate="print"/>
          <a:stretch>
            <a:fillRect/>
          </a:stretch>
        </p:blipFill>
        <p:spPr>
          <a:xfrm>
            <a:off x="0" y="0"/>
            <a:ext cx="9144000" cy="1950681"/>
          </a:xfrm>
          <a:prstGeom prst="rect">
            <a:avLst/>
          </a:prstGeom>
          <a:ln>
            <a:noFill/>
          </a:ln>
          <a:effectLst>
            <a:softEdge rad="112500"/>
          </a:effectLst>
        </p:spPr>
      </p:pic>
      <p:sp>
        <p:nvSpPr>
          <p:cNvPr id="7" name="직사각형 6"/>
          <p:cNvSpPr/>
          <p:nvPr/>
        </p:nvSpPr>
        <p:spPr>
          <a:xfrm>
            <a:off x="1007604" y="3327834"/>
            <a:ext cx="6768752" cy="702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3800" dirty="0" smtClean="0">
                <a:solidFill>
                  <a:srgbClr val="000000"/>
                </a:solidFill>
                <a:latin typeface="HY울릉도B" pitchFamily="18" charset="-127"/>
                <a:ea typeface="HY울릉도B" pitchFamily="18" charset="-127"/>
              </a:rPr>
              <a:t>310</a:t>
            </a:r>
            <a:r>
              <a:rPr lang="ko-KR" altLang="en-US" sz="13800" dirty="0" smtClean="0">
                <a:solidFill>
                  <a:srgbClr val="000000"/>
                </a:solidFill>
                <a:latin typeface="HY울릉도B" pitchFamily="18" charset="-127"/>
                <a:ea typeface="HY울릉도B" pitchFamily="18" charset="-127"/>
              </a:rPr>
              <a:t>장</a:t>
            </a:r>
            <a:endParaRPr lang="ko-KR" altLang="en-US" sz="13800" dirty="0">
              <a:solidFill>
                <a:srgbClr val="000000"/>
              </a:solidFill>
              <a:latin typeface="HY울릉도B" pitchFamily="18" charset="-127"/>
              <a:ea typeface="HY울릉도B" pitchFamily="18" charset="-127"/>
            </a:endParaRPr>
          </a:p>
        </p:txBody>
      </p:sp>
      <p:sp>
        <p:nvSpPr>
          <p:cNvPr id="8" name="직사각형 7"/>
          <p:cNvSpPr/>
          <p:nvPr/>
        </p:nvSpPr>
        <p:spPr>
          <a:xfrm>
            <a:off x="5868144" y="1005576"/>
            <a:ext cx="2988332" cy="54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8000" dirty="0" smtClean="0">
                <a:solidFill>
                  <a:prstClr val="white"/>
                </a:solidFill>
                <a:latin typeface="210 러블리베이비 R" pitchFamily="18" charset="-127"/>
                <a:ea typeface="210 러블리베이비 R" pitchFamily="18" charset="-127"/>
              </a:rPr>
              <a:t>찬송</a:t>
            </a:r>
            <a:endParaRPr lang="ko-KR" altLang="en-US" sz="8000" dirty="0">
              <a:solidFill>
                <a:prstClr val="white"/>
              </a:solidFill>
              <a:latin typeface="210 러블리베이비 R" pitchFamily="18" charset="-127"/>
              <a:ea typeface="210 러블리베이비 R" pitchFamily="18" charset="-127"/>
            </a:endParaRPr>
          </a:p>
        </p:txBody>
      </p:sp>
      <p:pic>
        <p:nvPicPr>
          <p:cNvPr id="5" name="그림 4" descr="20260523_155927.jpg"/>
          <p:cNvPicPr>
            <a:picLocks noChangeAspect="1"/>
          </p:cNvPicPr>
          <p:nvPr/>
        </p:nvPicPr>
        <p:blipFill>
          <a:blip r:embed="rId3" cstate="print">
            <a:lum bright="-10000"/>
          </a:blip>
          <a:stretch>
            <a:fillRect/>
          </a:stretch>
        </p:blipFill>
        <p:spPr>
          <a:xfrm>
            <a:off x="0" y="0"/>
            <a:ext cx="9227344" cy="5143500"/>
          </a:xfrm>
          <a:prstGeom prst="rect">
            <a:avLst/>
          </a:prstGeom>
        </p:spPr>
      </p:pic>
      <p:sp>
        <p:nvSpPr>
          <p:cNvPr id="9" name="직사각형 8"/>
          <p:cNvSpPr/>
          <p:nvPr/>
        </p:nvSpPr>
        <p:spPr>
          <a:xfrm>
            <a:off x="539552" y="1563638"/>
            <a:ext cx="8136904" cy="702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6600" dirty="0" smtClean="0">
                <a:solidFill>
                  <a:schemeClr val="tx1"/>
                </a:solidFill>
                <a:latin typeface="HY울릉도B" pitchFamily="18" charset="-127"/>
                <a:ea typeface="HY울릉도B" pitchFamily="18" charset="-127"/>
              </a:rPr>
              <a:t>말씀에 의지하여</a:t>
            </a:r>
            <a:endParaRPr lang="en-US" altLang="ko-KR" sz="6600" dirty="0" smtClean="0">
              <a:solidFill>
                <a:schemeClr val="tx1"/>
              </a:solidFill>
              <a:latin typeface="HY울릉도B" pitchFamily="18" charset="-127"/>
              <a:ea typeface="HY울릉도B" pitchFamily="18" charset="-127"/>
            </a:endParaRPr>
          </a:p>
          <a:p>
            <a:pPr algn="ctr"/>
            <a:r>
              <a:rPr lang="ar-AE" altLang="ko-KR" sz="6600" dirty="0" smtClean="0">
                <a:solidFill>
                  <a:schemeClr val="tx1"/>
                </a:solidFill>
                <a:latin typeface="HY울릉도B" pitchFamily="18" charset="-127"/>
                <a:ea typeface="HY울릉도B" pitchFamily="18" charset="-127"/>
              </a:rPr>
              <a:t>کلام پر بھروسہ کرنا!</a:t>
            </a:r>
            <a:endParaRPr lang="ko-KR" altLang="en-US" sz="6600" dirty="0">
              <a:solidFill>
                <a:schemeClr val="tx1"/>
              </a:solidFill>
              <a:latin typeface="HY울릉도B" pitchFamily="18" charset="-127"/>
              <a:ea typeface="HY울릉도B" pitchFamily="18" charset="-127"/>
            </a:endParaRP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1" descr="preencoded.png"/>
          <p:cNvPicPr>
            <a:picLocks noChangeAspect="1"/>
          </p:cNvPicPr>
          <p:nvPr/>
        </p:nvPicPr>
        <p:blipFill>
          <a:blip r:embed="rId2" cstate="print"/>
          <a:stretch>
            <a:fillRect/>
          </a:stretch>
        </p:blipFill>
        <p:spPr>
          <a:xfrm>
            <a:off x="0" y="0"/>
            <a:ext cx="9144000" cy="5143500"/>
          </a:xfrm>
          <a:prstGeom prst="rect">
            <a:avLst/>
          </a:prstGeom>
        </p:spPr>
      </p:pic>
      <p:sp>
        <p:nvSpPr>
          <p:cNvPr id="7" name="직사각형 6"/>
          <p:cNvSpPr/>
          <p:nvPr/>
        </p:nvSpPr>
        <p:spPr>
          <a:xfrm>
            <a:off x="755576" y="2535746"/>
            <a:ext cx="6768752" cy="702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3800" dirty="0" smtClean="0">
                <a:solidFill>
                  <a:srgbClr val="000000"/>
                </a:solidFill>
                <a:latin typeface="HY울릉도B" pitchFamily="18" charset="-127"/>
                <a:ea typeface="HY울릉도B" pitchFamily="18" charset="-127"/>
              </a:rPr>
              <a:t>449</a:t>
            </a:r>
            <a:r>
              <a:rPr lang="ko-KR" altLang="en-US" sz="13800" dirty="0" smtClean="0">
                <a:solidFill>
                  <a:srgbClr val="000000"/>
                </a:solidFill>
                <a:latin typeface="HY울릉도B" pitchFamily="18" charset="-127"/>
                <a:ea typeface="HY울릉도B" pitchFamily="18" charset="-127"/>
              </a:rPr>
              <a:t>장</a:t>
            </a:r>
            <a:endParaRPr lang="ko-KR" altLang="en-US" sz="13800" dirty="0">
              <a:solidFill>
                <a:srgbClr val="000000"/>
              </a:solidFill>
              <a:latin typeface="HY울릉도B" pitchFamily="18" charset="-127"/>
              <a:ea typeface="HY울릉도B" pitchFamily="18" charset="-127"/>
            </a:endParaRPr>
          </a:p>
        </p:txBody>
      </p:sp>
      <p:sp>
        <p:nvSpPr>
          <p:cNvPr id="5" name="직사각형 4"/>
          <p:cNvSpPr/>
          <p:nvPr/>
        </p:nvSpPr>
        <p:spPr>
          <a:xfrm>
            <a:off x="323528" y="591530"/>
            <a:ext cx="1908212" cy="54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6600" dirty="0" smtClean="0">
                <a:solidFill>
                  <a:schemeClr val="tx1"/>
                </a:solidFill>
                <a:latin typeface="210 러블리베이비 R" pitchFamily="18" charset="-127"/>
                <a:ea typeface="210 러블리베이비 R" pitchFamily="18" charset="-127"/>
              </a:rPr>
              <a:t>찬송</a:t>
            </a:r>
            <a:endParaRPr lang="ko-KR" altLang="en-US" sz="6600" dirty="0">
              <a:solidFill>
                <a:schemeClr val="tx1"/>
              </a:solidFill>
              <a:latin typeface="210 러블리베이비 R" pitchFamily="18" charset="-127"/>
              <a:ea typeface="210 러블리베이비 R" pitchFamily="18" charset="-127"/>
            </a:endParaRP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7000" b="-17000"/>
          </a:stretch>
        </a:blipFill>
        <a:effectLst/>
      </p:bgPr>
    </p:bg>
    <p:spTree>
      <p:nvGrpSpPr>
        <p:cNvPr id="1" name=""/>
        <p:cNvGrpSpPr/>
        <p:nvPr/>
      </p:nvGrpSpPr>
      <p:grpSpPr>
        <a:xfrm>
          <a:off x="0" y="0"/>
          <a:ext cx="0" cy="0"/>
          <a:chOff x="0" y="0"/>
          <a:chExt cx="0" cy="0"/>
        </a:xfrm>
      </p:grpSpPr>
      <p:pic>
        <p:nvPicPr>
          <p:cNvPr id="2050" name="Picture 4" descr="찬449-1-1"/>
          <p:cNvPicPr>
            <a:picLocks noChangeAspect="1" noChangeArrowheads="1"/>
          </p:cNvPicPr>
          <p:nvPr/>
        </p:nvPicPr>
        <p:blipFill>
          <a:blip r:embed="rId3" cstate="print">
            <a:extLst>
              <a:ext uri="{28A0092B-C50C-407E-A947-70E740481C1C}">
                <a14:useLocalDpi xmlns:a14="http://schemas.microsoft.com/office/drawing/2010/main" xmlns="" val="0"/>
              </a:ext>
            </a:extLst>
          </a:blip>
          <a:srcRect b="30701"/>
          <a:stretch>
            <a:fillRect/>
          </a:stretch>
        </p:blipFill>
        <p:spPr bwMode="auto">
          <a:xfrm>
            <a:off x="251224" y="-182556"/>
            <a:ext cx="8641556" cy="4491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5">
            <a:extLst>
              <a:ext uri="{FF2B5EF4-FFF2-40B4-BE49-F238E27FC236}">
                <a16:creationId xmlns:a16="http://schemas.microsoft.com/office/drawing/2014/main" xmlns="" id="{2595BFF5-F86D-5CAA-A831-A4E88B33FA4F}"/>
              </a:ext>
            </a:extLst>
          </p:cNvPr>
          <p:cNvGrpSpPr>
            <a:grpSpLocks/>
          </p:cNvGrpSpPr>
          <p:nvPr/>
        </p:nvGrpSpPr>
        <p:grpSpPr bwMode="auto">
          <a:xfrm>
            <a:off x="8035928" y="4732740"/>
            <a:ext cx="423863" cy="399022"/>
            <a:chOff x="5289" y="3975"/>
            <a:chExt cx="267" cy="272"/>
          </a:xfrm>
        </p:grpSpPr>
        <p:pic>
          <p:nvPicPr>
            <p:cNvPr id="3" name="Picture 6" descr="button21">
              <a:hlinkClick r:id="rId4" action="ppaction://hlinksldjump"/>
              <a:extLst>
                <a:ext uri="{FF2B5EF4-FFF2-40B4-BE49-F238E27FC236}">
                  <a16:creationId xmlns:a16="http://schemas.microsoft.com/office/drawing/2014/main" xmlns="" id="{74939D3B-C039-2732-543F-7E96D802CD51}"/>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4" name="Text Box 7">
              <a:hlinkClick r:id="rId4" action="ppaction://hlinksldjump"/>
              <a:extLst>
                <a:ext uri="{FF2B5EF4-FFF2-40B4-BE49-F238E27FC236}">
                  <a16:creationId xmlns:a16="http://schemas.microsoft.com/office/drawing/2014/main" xmlns="" id="{307E3364-5A8E-F323-A5A5-DDF1DE5C59BA}"/>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srgbClr val="FFFFFF"/>
                  </a:solidFill>
                  <a:latin typeface="HY견고딕" pitchFamily="18" charset="-127"/>
                  <a:ea typeface="HY견고딕" pitchFamily="18" charset="-127"/>
                </a:rPr>
                <a:t>4</a:t>
              </a:r>
            </a:p>
          </p:txBody>
        </p:sp>
      </p:grpSp>
      <p:grpSp>
        <p:nvGrpSpPr>
          <p:cNvPr id="5" name="Group 8">
            <a:extLst>
              <a:ext uri="{FF2B5EF4-FFF2-40B4-BE49-F238E27FC236}">
                <a16:creationId xmlns:a16="http://schemas.microsoft.com/office/drawing/2014/main" xmlns="" id="{C6B7C407-9B07-4B59-1F3B-B399AA9B4E36}"/>
              </a:ext>
            </a:extLst>
          </p:cNvPr>
          <p:cNvGrpSpPr>
            <a:grpSpLocks/>
          </p:cNvGrpSpPr>
          <p:nvPr/>
        </p:nvGrpSpPr>
        <p:grpSpPr bwMode="auto">
          <a:xfrm>
            <a:off x="7600953" y="4732740"/>
            <a:ext cx="423863" cy="399022"/>
            <a:chOff x="5289" y="3975"/>
            <a:chExt cx="267" cy="272"/>
          </a:xfrm>
        </p:grpSpPr>
        <p:pic>
          <p:nvPicPr>
            <p:cNvPr id="6" name="Picture 9" descr="button21">
              <a:hlinkClick r:id="rId6" action="ppaction://hlinksldjump"/>
              <a:extLst>
                <a:ext uri="{FF2B5EF4-FFF2-40B4-BE49-F238E27FC236}">
                  <a16:creationId xmlns:a16="http://schemas.microsoft.com/office/drawing/2014/main" xmlns="" id="{4E22D13B-FA28-EA4A-F8A8-D676537B0C67}"/>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7" name="Text Box 10">
              <a:hlinkClick r:id="rId6" action="ppaction://hlinksldjump"/>
              <a:extLst>
                <a:ext uri="{FF2B5EF4-FFF2-40B4-BE49-F238E27FC236}">
                  <a16:creationId xmlns:a16="http://schemas.microsoft.com/office/drawing/2014/main" xmlns="" id="{8E1C310B-F2C3-44B1-0D8C-9389C09E5478}"/>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srgbClr val="FFFFFF"/>
                  </a:solidFill>
                  <a:latin typeface="HY견고딕" pitchFamily="18" charset="-127"/>
                  <a:ea typeface="HY견고딕" pitchFamily="18" charset="-127"/>
                </a:rPr>
                <a:t>3</a:t>
              </a:r>
            </a:p>
          </p:txBody>
        </p:sp>
      </p:grpSp>
      <p:grpSp>
        <p:nvGrpSpPr>
          <p:cNvPr id="8" name="Group 11">
            <a:extLst>
              <a:ext uri="{FF2B5EF4-FFF2-40B4-BE49-F238E27FC236}">
                <a16:creationId xmlns:a16="http://schemas.microsoft.com/office/drawing/2014/main" xmlns="" id="{15E3AD9F-7643-5865-ADFC-36E4A171A03B}"/>
              </a:ext>
            </a:extLst>
          </p:cNvPr>
          <p:cNvGrpSpPr>
            <a:grpSpLocks/>
          </p:cNvGrpSpPr>
          <p:nvPr/>
        </p:nvGrpSpPr>
        <p:grpSpPr bwMode="auto">
          <a:xfrm>
            <a:off x="7165980" y="4732740"/>
            <a:ext cx="423863" cy="399022"/>
            <a:chOff x="5289" y="3975"/>
            <a:chExt cx="267" cy="272"/>
          </a:xfrm>
        </p:grpSpPr>
        <p:pic>
          <p:nvPicPr>
            <p:cNvPr id="9" name="Picture 12" descr="button21">
              <a:hlinkClick r:id="rId7" action="ppaction://hlinksldjump"/>
              <a:extLst>
                <a:ext uri="{FF2B5EF4-FFF2-40B4-BE49-F238E27FC236}">
                  <a16:creationId xmlns:a16="http://schemas.microsoft.com/office/drawing/2014/main" xmlns="" id="{E8D63FA5-AF42-5546-0DCC-EDD069FB39F1}"/>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10" name="Text Box 13">
              <a:hlinkClick r:id="rId7" action="ppaction://hlinksldjump"/>
              <a:extLst>
                <a:ext uri="{FF2B5EF4-FFF2-40B4-BE49-F238E27FC236}">
                  <a16:creationId xmlns:a16="http://schemas.microsoft.com/office/drawing/2014/main" xmlns="" id="{9AEA34AD-5A0A-8515-374D-CE9549BEBDD7}"/>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srgbClr val="FFFFFF"/>
                  </a:solidFill>
                  <a:latin typeface="HY견고딕" pitchFamily="18" charset="-127"/>
                  <a:ea typeface="HY견고딕" pitchFamily="18" charset="-127"/>
                </a:rPr>
                <a:t>2</a:t>
              </a:r>
            </a:p>
          </p:txBody>
        </p:sp>
      </p:grpSp>
      <p:grpSp>
        <p:nvGrpSpPr>
          <p:cNvPr id="11" name="Group 14">
            <a:extLst>
              <a:ext uri="{FF2B5EF4-FFF2-40B4-BE49-F238E27FC236}">
                <a16:creationId xmlns:a16="http://schemas.microsoft.com/office/drawing/2014/main" xmlns="" id="{B606FB46-951F-C2CC-0844-B68BC8944A4C}"/>
              </a:ext>
            </a:extLst>
          </p:cNvPr>
          <p:cNvGrpSpPr>
            <a:grpSpLocks/>
          </p:cNvGrpSpPr>
          <p:nvPr/>
        </p:nvGrpSpPr>
        <p:grpSpPr bwMode="auto">
          <a:xfrm>
            <a:off x="6732588" y="4732740"/>
            <a:ext cx="423862" cy="399022"/>
            <a:chOff x="5289" y="3975"/>
            <a:chExt cx="267" cy="272"/>
          </a:xfrm>
        </p:grpSpPr>
        <p:pic>
          <p:nvPicPr>
            <p:cNvPr id="12" name="Picture 15" descr="button21">
              <a:extLst>
                <a:ext uri="{FF2B5EF4-FFF2-40B4-BE49-F238E27FC236}">
                  <a16:creationId xmlns:a16="http://schemas.microsoft.com/office/drawing/2014/main" xmlns="" id="{17733886-9F62-EA3F-499E-337A95D95005}"/>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13" name="Text Box 16">
              <a:hlinkClick r:id="rId8" action="ppaction://hlinksldjump"/>
              <a:extLst>
                <a:ext uri="{FF2B5EF4-FFF2-40B4-BE49-F238E27FC236}">
                  <a16:creationId xmlns:a16="http://schemas.microsoft.com/office/drawing/2014/main" xmlns="" id="{B16CB441-2983-426D-8CF9-E5393FA5AB03}"/>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srgbClr val="FF0000"/>
                  </a:solidFill>
                  <a:latin typeface="HY견고딕" pitchFamily="18" charset="-127"/>
                  <a:ea typeface="HY견고딕" pitchFamily="18" charset="-127"/>
                </a:rPr>
                <a:t>1</a:t>
              </a:r>
            </a:p>
          </p:txBody>
        </p:sp>
      </p:grpSp>
      <p:grpSp>
        <p:nvGrpSpPr>
          <p:cNvPr id="14" name="Group 17">
            <a:extLst>
              <a:ext uri="{FF2B5EF4-FFF2-40B4-BE49-F238E27FC236}">
                <a16:creationId xmlns:a16="http://schemas.microsoft.com/office/drawing/2014/main" xmlns="" id="{89B21B63-FE17-F129-96E9-2236688AF7AD}"/>
              </a:ext>
            </a:extLst>
          </p:cNvPr>
          <p:cNvGrpSpPr>
            <a:grpSpLocks/>
          </p:cNvGrpSpPr>
          <p:nvPr/>
        </p:nvGrpSpPr>
        <p:grpSpPr bwMode="auto">
          <a:xfrm>
            <a:off x="8469315" y="4731558"/>
            <a:ext cx="423862" cy="400124"/>
            <a:chOff x="5289" y="3975"/>
            <a:chExt cx="267" cy="272"/>
          </a:xfrm>
        </p:grpSpPr>
        <p:pic>
          <p:nvPicPr>
            <p:cNvPr id="15" name="Picture 18" descr="button21">
              <a:hlinkClick r:id="rId4" action="ppaction://hlinksldjump"/>
              <a:extLst>
                <a:ext uri="{FF2B5EF4-FFF2-40B4-BE49-F238E27FC236}">
                  <a16:creationId xmlns:a16="http://schemas.microsoft.com/office/drawing/2014/main" xmlns="" id="{9F0A3133-C902-9DF0-3BEC-342EA0DEF1F1}"/>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16" name="Text Box 19">
              <a:hlinkClick r:id="rId9" action="ppaction://hlinksldjump"/>
              <a:extLst>
                <a:ext uri="{FF2B5EF4-FFF2-40B4-BE49-F238E27FC236}">
                  <a16:creationId xmlns:a16="http://schemas.microsoft.com/office/drawing/2014/main" xmlns="" id="{C0E2008D-5289-861F-DB5C-9B9F3CB321A6}"/>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srgbClr val="FFFFFF"/>
                  </a:solidFill>
                  <a:latin typeface="HY견고딕" pitchFamily="18" charset="-127"/>
                  <a:ea typeface="HY견고딕" pitchFamily="18" charset="-127"/>
                </a:rPr>
                <a:t>5</a:t>
              </a:r>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7000" b="-17000"/>
          </a:stretch>
        </a:blipFill>
        <a:effectLst/>
      </p:bgPr>
    </p:bg>
    <p:spTree>
      <p:nvGrpSpPr>
        <p:cNvPr id="1" name=""/>
        <p:cNvGrpSpPr/>
        <p:nvPr/>
      </p:nvGrpSpPr>
      <p:grpSpPr>
        <a:xfrm>
          <a:off x="0" y="0"/>
          <a:ext cx="0" cy="0"/>
          <a:chOff x="0" y="0"/>
          <a:chExt cx="0" cy="0"/>
        </a:xfrm>
      </p:grpSpPr>
      <p:pic>
        <p:nvPicPr>
          <p:cNvPr id="3074" name="Picture 4" descr="찬449-1-2 copy"/>
          <p:cNvPicPr>
            <a:picLocks noChangeAspect="1" noChangeArrowheads="1"/>
          </p:cNvPicPr>
          <p:nvPr/>
        </p:nvPicPr>
        <p:blipFill>
          <a:blip r:embed="rId3" cstate="print">
            <a:extLst>
              <a:ext uri="{28A0092B-C50C-407E-A947-70E740481C1C}">
                <a14:useLocalDpi xmlns:a14="http://schemas.microsoft.com/office/drawing/2010/main" xmlns="" val="0"/>
              </a:ext>
            </a:extLst>
          </a:blip>
          <a:srcRect b="28999"/>
          <a:stretch>
            <a:fillRect/>
          </a:stretch>
        </p:blipFill>
        <p:spPr bwMode="auto">
          <a:xfrm>
            <a:off x="251224" y="-560598"/>
            <a:ext cx="8641556" cy="4601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5">
            <a:extLst>
              <a:ext uri="{FF2B5EF4-FFF2-40B4-BE49-F238E27FC236}">
                <a16:creationId xmlns:a16="http://schemas.microsoft.com/office/drawing/2014/main" xmlns="" id="{7702BE04-E6BA-510F-CF5A-AB500EC50173}"/>
              </a:ext>
            </a:extLst>
          </p:cNvPr>
          <p:cNvGrpSpPr>
            <a:grpSpLocks/>
          </p:cNvGrpSpPr>
          <p:nvPr/>
        </p:nvGrpSpPr>
        <p:grpSpPr bwMode="auto">
          <a:xfrm>
            <a:off x="8035928" y="4732740"/>
            <a:ext cx="423863" cy="399022"/>
            <a:chOff x="5289" y="3975"/>
            <a:chExt cx="267" cy="272"/>
          </a:xfrm>
        </p:grpSpPr>
        <p:pic>
          <p:nvPicPr>
            <p:cNvPr id="3" name="Picture 6" descr="button21">
              <a:hlinkClick r:id="rId4" action="ppaction://hlinksldjump"/>
              <a:extLst>
                <a:ext uri="{FF2B5EF4-FFF2-40B4-BE49-F238E27FC236}">
                  <a16:creationId xmlns:a16="http://schemas.microsoft.com/office/drawing/2014/main" xmlns="" id="{913A9CC5-59ED-FD51-5F34-43B154E25D27}"/>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4" name="Text Box 7">
              <a:hlinkClick r:id="rId4" action="ppaction://hlinksldjump"/>
              <a:extLst>
                <a:ext uri="{FF2B5EF4-FFF2-40B4-BE49-F238E27FC236}">
                  <a16:creationId xmlns:a16="http://schemas.microsoft.com/office/drawing/2014/main" xmlns="" id="{62B2115F-B874-13C7-04DD-5D05194DB95C}"/>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srgbClr val="FFFFFF"/>
                  </a:solidFill>
                  <a:latin typeface="HY견고딕" pitchFamily="18" charset="-127"/>
                  <a:ea typeface="HY견고딕" pitchFamily="18" charset="-127"/>
                </a:rPr>
                <a:t>4</a:t>
              </a:r>
            </a:p>
          </p:txBody>
        </p:sp>
      </p:grpSp>
      <p:grpSp>
        <p:nvGrpSpPr>
          <p:cNvPr id="5" name="Group 8">
            <a:extLst>
              <a:ext uri="{FF2B5EF4-FFF2-40B4-BE49-F238E27FC236}">
                <a16:creationId xmlns:a16="http://schemas.microsoft.com/office/drawing/2014/main" xmlns="" id="{61F21AA2-7972-7A53-36E8-C09D36C57BF7}"/>
              </a:ext>
            </a:extLst>
          </p:cNvPr>
          <p:cNvGrpSpPr>
            <a:grpSpLocks/>
          </p:cNvGrpSpPr>
          <p:nvPr/>
        </p:nvGrpSpPr>
        <p:grpSpPr bwMode="auto">
          <a:xfrm>
            <a:off x="7600953" y="4732740"/>
            <a:ext cx="423863" cy="399022"/>
            <a:chOff x="5289" y="3975"/>
            <a:chExt cx="267" cy="272"/>
          </a:xfrm>
        </p:grpSpPr>
        <p:pic>
          <p:nvPicPr>
            <p:cNvPr id="6" name="Picture 9" descr="button21">
              <a:hlinkClick r:id="rId6" action="ppaction://hlinksldjump"/>
              <a:extLst>
                <a:ext uri="{FF2B5EF4-FFF2-40B4-BE49-F238E27FC236}">
                  <a16:creationId xmlns:a16="http://schemas.microsoft.com/office/drawing/2014/main" xmlns="" id="{337E6466-54F2-69AA-C796-5CB2B211E17B}"/>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7" name="Text Box 10">
              <a:hlinkClick r:id="rId6" action="ppaction://hlinksldjump"/>
              <a:extLst>
                <a:ext uri="{FF2B5EF4-FFF2-40B4-BE49-F238E27FC236}">
                  <a16:creationId xmlns:a16="http://schemas.microsoft.com/office/drawing/2014/main" xmlns="" id="{FA025E6B-D28E-FFC5-2649-B2C3CF85D761}"/>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srgbClr val="FFFFFF"/>
                  </a:solidFill>
                  <a:latin typeface="HY견고딕" pitchFamily="18" charset="-127"/>
                  <a:ea typeface="HY견고딕" pitchFamily="18" charset="-127"/>
                </a:rPr>
                <a:t>3</a:t>
              </a:r>
            </a:p>
          </p:txBody>
        </p:sp>
      </p:grpSp>
      <p:grpSp>
        <p:nvGrpSpPr>
          <p:cNvPr id="8" name="Group 11">
            <a:extLst>
              <a:ext uri="{FF2B5EF4-FFF2-40B4-BE49-F238E27FC236}">
                <a16:creationId xmlns:a16="http://schemas.microsoft.com/office/drawing/2014/main" xmlns="" id="{20F7B290-308B-75DE-7528-DAEBB352C69D}"/>
              </a:ext>
            </a:extLst>
          </p:cNvPr>
          <p:cNvGrpSpPr>
            <a:grpSpLocks/>
          </p:cNvGrpSpPr>
          <p:nvPr/>
        </p:nvGrpSpPr>
        <p:grpSpPr bwMode="auto">
          <a:xfrm>
            <a:off x="7165980" y="4732740"/>
            <a:ext cx="423863" cy="399022"/>
            <a:chOff x="5289" y="3975"/>
            <a:chExt cx="267" cy="272"/>
          </a:xfrm>
        </p:grpSpPr>
        <p:pic>
          <p:nvPicPr>
            <p:cNvPr id="9" name="Picture 12" descr="button21">
              <a:hlinkClick r:id="rId7" action="ppaction://hlinksldjump"/>
              <a:extLst>
                <a:ext uri="{FF2B5EF4-FFF2-40B4-BE49-F238E27FC236}">
                  <a16:creationId xmlns:a16="http://schemas.microsoft.com/office/drawing/2014/main" xmlns="" id="{BB3773E6-5A3E-5D70-0B37-87186EB470EF}"/>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10" name="Text Box 13">
              <a:hlinkClick r:id="rId7" action="ppaction://hlinksldjump"/>
              <a:extLst>
                <a:ext uri="{FF2B5EF4-FFF2-40B4-BE49-F238E27FC236}">
                  <a16:creationId xmlns:a16="http://schemas.microsoft.com/office/drawing/2014/main" xmlns="" id="{B0BBE987-DD7B-4FD2-66D6-3D66CFFEA318}"/>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srgbClr val="FFFFFF"/>
                  </a:solidFill>
                  <a:latin typeface="HY견고딕" pitchFamily="18" charset="-127"/>
                  <a:ea typeface="HY견고딕" pitchFamily="18" charset="-127"/>
                </a:rPr>
                <a:t>2</a:t>
              </a:r>
            </a:p>
          </p:txBody>
        </p:sp>
      </p:grpSp>
      <p:grpSp>
        <p:nvGrpSpPr>
          <p:cNvPr id="11" name="Group 14">
            <a:extLst>
              <a:ext uri="{FF2B5EF4-FFF2-40B4-BE49-F238E27FC236}">
                <a16:creationId xmlns:a16="http://schemas.microsoft.com/office/drawing/2014/main" xmlns="" id="{30D8D85B-50CD-68C7-F79A-7F9A0F47FF3F}"/>
              </a:ext>
            </a:extLst>
          </p:cNvPr>
          <p:cNvGrpSpPr>
            <a:grpSpLocks/>
          </p:cNvGrpSpPr>
          <p:nvPr/>
        </p:nvGrpSpPr>
        <p:grpSpPr bwMode="auto">
          <a:xfrm>
            <a:off x="6732588" y="4732740"/>
            <a:ext cx="423862" cy="399022"/>
            <a:chOff x="5289" y="3975"/>
            <a:chExt cx="267" cy="272"/>
          </a:xfrm>
        </p:grpSpPr>
        <p:pic>
          <p:nvPicPr>
            <p:cNvPr id="12" name="Picture 15" descr="button21">
              <a:extLst>
                <a:ext uri="{FF2B5EF4-FFF2-40B4-BE49-F238E27FC236}">
                  <a16:creationId xmlns:a16="http://schemas.microsoft.com/office/drawing/2014/main" xmlns="" id="{BBDE4685-C5F2-2E0B-29F8-898432DB8356}"/>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13" name="Text Box 16">
              <a:hlinkClick r:id="rId8" action="ppaction://hlinksldjump"/>
              <a:extLst>
                <a:ext uri="{FF2B5EF4-FFF2-40B4-BE49-F238E27FC236}">
                  <a16:creationId xmlns:a16="http://schemas.microsoft.com/office/drawing/2014/main" xmlns="" id="{B87AAABC-F9B9-9228-95BD-1B6510A21560}"/>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srgbClr val="FF0000"/>
                  </a:solidFill>
                  <a:latin typeface="HY견고딕" pitchFamily="18" charset="-127"/>
                  <a:ea typeface="HY견고딕" pitchFamily="18" charset="-127"/>
                </a:rPr>
                <a:t>1</a:t>
              </a:r>
            </a:p>
          </p:txBody>
        </p:sp>
      </p:grpSp>
      <p:grpSp>
        <p:nvGrpSpPr>
          <p:cNvPr id="14" name="Group 17">
            <a:extLst>
              <a:ext uri="{FF2B5EF4-FFF2-40B4-BE49-F238E27FC236}">
                <a16:creationId xmlns:a16="http://schemas.microsoft.com/office/drawing/2014/main" xmlns="" id="{8E9B8FDB-E8D8-1190-5F26-85DEC73D13A3}"/>
              </a:ext>
            </a:extLst>
          </p:cNvPr>
          <p:cNvGrpSpPr>
            <a:grpSpLocks/>
          </p:cNvGrpSpPr>
          <p:nvPr/>
        </p:nvGrpSpPr>
        <p:grpSpPr bwMode="auto">
          <a:xfrm>
            <a:off x="8469315" y="4731558"/>
            <a:ext cx="423862" cy="400124"/>
            <a:chOff x="5289" y="3975"/>
            <a:chExt cx="267" cy="272"/>
          </a:xfrm>
        </p:grpSpPr>
        <p:pic>
          <p:nvPicPr>
            <p:cNvPr id="15" name="Picture 18" descr="button21">
              <a:hlinkClick r:id="rId4" action="ppaction://hlinksldjump"/>
              <a:extLst>
                <a:ext uri="{FF2B5EF4-FFF2-40B4-BE49-F238E27FC236}">
                  <a16:creationId xmlns:a16="http://schemas.microsoft.com/office/drawing/2014/main" xmlns="" id="{28EABDA1-943D-B1B3-1F76-E10A646C7D18}"/>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16" name="Text Box 19">
              <a:hlinkClick r:id="rId9" action="ppaction://hlinksldjump"/>
              <a:extLst>
                <a:ext uri="{FF2B5EF4-FFF2-40B4-BE49-F238E27FC236}">
                  <a16:creationId xmlns:a16="http://schemas.microsoft.com/office/drawing/2014/main" xmlns="" id="{C10F74C2-D725-81E9-E536-42E95326E8A4}"/>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srgbClr val="FFFFFF"/>
                  </a:solidFill>
                  <a:latin typeface="HY견고딕" pitchFamily="18" charset="-127"/>
                  <a:ea typeface="HY견고딕" pitchFamily="18" charset="-127"/>
                </a:rPr>
                <a:t>5</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s://t1.daumcdn.net/cfile/cafe/996C2B455C000CC010"/>
          <p:cNvPicPr>
            <a:picLocks noChangeAspect="1" noChangeArrowheads="1"/>
          </p:cNvPicPr>
          <p:nvPr/>
        </p:nvPicPr>
        <p:blipFill>
          <a:blip r:embed="rId2" cstate="print"/>
          <a:srcRect/>
          <a:stretch>
            <a:fillRect/>
          </a:stretch>
        </p:blipFill>
        <p:spPr bwMode="auto">
          <a:xfrm>
            <a:off x="0" y="0"/>
            <a:ext cx="9144000" cy="5143500"/>
          </a:xfrm>
          <a:prstGeom prst="rect">
            <a:avLst/>
          </a:prstGeom>
          <a:noFill/>
        </p:spPr>
      </p:pic>
      <p:sp>
        <p:nvSpPr>
          <p:cNvPr id="5" name="직사각형 4"/>
          <p:cNvSpPr/>
          <p:nvPr/>
        </p:nvSpPr>
        <p:spPr>
          <a:xfrm>
            <a:off x="611560" y="3615866"/>
            <a:ext cx="8100900" cy="1323439"/>
          </a:xfrm>
          <a:prstGeom prst="rect">
            <a:avLst/>
          </a:prstGeom>
        </p:spPr>
        <p:txBody>
          <a:bodyPr wrap="square">
            <a:spAutoFit/>
          </a:bodyPr>
          <a:lstStyle/>
          <a:p>
            <a:r>
              <a:rPr lang="ar-AE" altLang="ko-KR" sz="4000" dirty="0" smtClean="0">
                <a:solidFill>
                  <a:srgbClr val="000000"/>
                </a:solidFill>
              </a:rPr>
              <a:t>ہم ایک دل سے تیری حمد کرتے ہیں تو ہماری دعا سن لے۔</a:t>
            </a:r>
            <a:endParaRPr lang="ko-KR" altLang="en-US" sz="4000" dirty="0">
              <a:solidFill>
                <a:srgbClr val="000000"/>
              </a:solidFill>
            </a:endParaRPr>
          </a:p>
        </p:txBody>
      </p:sp>
    </p:spTree>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7000" b="-17000"/>
          </a:stretch>
        </a:blipFill>
        <a:effectLst/>
      </p:bgPr>
    </p:bg>
    <p:spTree>
      <p:nvGrpSpPr>
        <p:cNvPr id="1" name=""/>
        <p:cNvGrpSpPr/>
        <p:nvPr/>
      </p:nvGrpSpPr>
      <p:grpSpPr>
        <a:xfrm>
          <a:off x="0" y="0"/>
          <a:ext cx="0" cy="0"/>
          <a:chOff x="0" y="0"/>
          <a:chExt cx="0" cy="0"/>
        </a:xfrm>
      </p:grpSpPr>
      <p:pic>
        <p:nvPicPr>
          <p:cNvPr id="4098" name="Picture 4" descr="찬449-후렴 copy"/>
          <p:cNvPicPr>
            <a:picLocks noChangeAspect="1" noChangeArrowheads="1"/>
          </p:cNvPicPr>
          <p:nvPr/>
        </p:nvPicPr>
        <p:blipFill>
          <a:blip r:embed="rId3" cstate="print">
            <a:extLst>
              <a:ext uri="{28A0092B-C50C-407E-A947-70E740481C1C}">
                <a14:useLocalDpi xmlns:a14="http://schemas.microsoft.com/office/drawing/2010/main" xmlns="" val="0"/>
              </a:ext>
            </a:extLst>
          </a:blip>
          <a:srcRect b="28999"/>
          <a:stretch>
            <a:fillRect/>
          </a:stretch>
        </p:blipFill>
        <p:spPr bwMode="auto">
          <a:xfrm>
            <a:off x="251224" y="-560598"/>
            <a:ext cx="8641556" cy="4601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5">
            <a:extLst>
              <a:ext uri="{FF2B5EF4-FFF2-40B4-BE49-F238E27FC236}">
                <a16:creationId xmlns:a16="http://schemas.microsoft.com/office/drawing/2014/main" xmlns="" id="{B0470038-0802-4E9D-12B3-82A29B6CA19A}"/>
              </a:ext>
            </a:extLst>
          </p:cNvPr>
          <p:cNvGrpSpPr>
            <a:grpSpLocks/>
          </p:cNvGrpSpPr>
          <p:nvPr/>
        </p:nvGrpSpPr>
        <p:grpSpPr bwMode="auto">
          <a:xfrm>
            <a:off x="8035928" y="4732740"/>
            <a:ext cx="423863" cy="399022"/>
            <a:chOff x="5289" y="3975"/>
            <a:chExt cx="267" cy="272"/>
          </a:xfrm>
        </p:grpSpPr>
        <p:pic>
          <p:nvPicPr>
            <p:cNvPr id="3" name="Picture 6" descr="button21">
              <a:hlinkClick r:id="rId4" action="ppaction://hlinksldjump"/>
              <a:extLst>
                <a:ext uri="{FF2B5EF4-FFF2-40B4-BE49-F238E27FC236}">
                  <a16:creationId xmlns:a16="http://schemas.microsoft.com/office/drawing/2014/main" xmlns="" id="{7C00EBD4-BA88-A1E1-0E4A-E1497F11A4DF}"/>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4" name="Text Box 7">
              <a:hlinkClick r:id="rId4" action="ppaction://hlinksldjump"/>
              <a:extLst>
                <a:ext uri="{FF2B5EF4-FFF2-40B4-BE49-F238E27FC236}">
                  <a16:creationId xmlns:a16="http://schemas.microsoft.com/office/drawing/2014/main" xmlns="" id="{BDCE8EAA-1548-59A7-60DB-C54C3F8774CF}"/>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srgbClr val="FFFFFF"/>
                  </a:solidFill>
                  <a:latin typeface="HY견고딕" pitchFamily="18" charset="-127"/>
                  <a:ea typeface="HY견고딕" pitchFamily="18" charset="-127"/>
                </a:rPr>
                <a:t>4</a:t>
              </a:r>
            </a:p>
          </p:txBody>
        </p:sp>
      </p:grpSp>
      <p:grpSp>
        <p:nvGrpSpPr>
          <p:cNvPr id="5" name="Group 8">
            <a:extLst>
              <a:ext uri="{FF2B5EF4-FFF2-40B4-BE49-F238E27FC236}">
                <a16:creationId xmlns:a16="http://schemas.microsoft.com/office/drawing/2014/main" xmlns="" id="{23CD5B09-DF40-BA6D-9BD8-BD8791FF9D08}"/>
              </a:ext>
            </a:extLst>
          </p:cNvPr>
          <p:cNvGrpSpPr>
            <a:grpSpLocks/>
          </p:cNvGrpSpPr>
          <p:nvPr/>
        </p:nvGrpSpPr>
        <p:grpSpPr bwMode="auto">
          <a:xfrm>
            <a:off x="7600953" y="4732740"/>
            <a:ext cx="423863" cy="399022"/>
            <a:chOff x="5289" y="3975"/>
            <a:chExt cx="267" cy="272"/>
          </a:xfrm>
        </p:grpSpPr>
        <p:pic>
          <p:nvPicPr>
            <p:cNvPr id="6" name="Picture 9" descr="button21">
              <a:hlinkClick r:id="rId6" action="ppaction://hlinksldjump"/>
              <a:extLst>
                <a:ext uri="{FF2B5EF4-FFF2-40B4-BE49-F238E27FC236}">
                  <a16:creationId xmlns:a16="http://schemas.microsoft.com/office/drawing/2014/main" xmlns="" id="{40155AE0-C1BF-40A1-B2CC-5A9D9BE71986}"/>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7" name="Text Box 10">
              <a:hlinkClick r:id="rId6" action="ppaction://hlinksldjump"/>
              <a:extLst>
                <a:ext uri="{FF2B5EF4-FFF2-40B4-BE49-F238E27FC236}">
                  <a16:creationId xmlns:a16="http://schemas.microsoft.com/office/drawing/2014/main" xmlns="" id="{186FAF1E-A566-0C21-4DA5-85E0D62BAB56}"/>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srgbClr val="FFFFFF"/>
                  </a:solidFill>
                  <a:latin typeface="HY견고딕" pitchFamily="18" charset="-127"/>
                  <a:ea typeface="HY견고딕" pitchFamily="18" charset="-127"/>
                </a:rPr>
                <a:t>3</a:t>
              </a:r>
            </a:p>
          </p:txBody>
        </p:sp>
      </p:grpSp>
      <p:grpSp>
        <p:nvGrpSpPr>
          <p:cNvPr id="8" name="Group 11">
            <a:extLst>
              <a:ext uri="{FF2B5EF4-FFF2-40B4-BE49-F238E27FC236}">
                <a16:creationId xmlns:a16="http://schemas.microsoft.com/office/drawing/2014/main" xmlns="" id="{A9D3A44E-073C-A44E-96AE-594DADD9BC29}"/>
              </a:ext>
            </a:extLst>
          </p:cNvPr>
          <p:cNvGrpSpPr>
            <a:grpSpLocks/>
          </p:cNvGrpSpPr>
          <p:nvPr/>
        </p:nvGrpSpPr>
        <p:grpSpPr bwMode="auto">
          <a:xfrm>
            <a:off x="7165980" y="4732740"/>
            <a:ext cx="423863" cy="399022"/>
            <a:chOff x="5289" y="3975"/>
            <a:chExt cx="267" cy="272"/>
          </a:xfrm>
        </p:grpSpPr>
        <p:pic>
          <p:nvPicPr>
            <p:cNvPr id="9" name="Picture 12" descr="button21">
              <a:hlinkClick r:id="rId7" action="ppaction://hlinksldjump"/>
              <a:extLst>
                <a:ext uri="{FF2B5EF4-FFF2-40B4-BE49-F238E27FC236}">
                  <a16:creationId xmlns:a16="http://schemas.microsoft.com/office/drawing/2014/main" xmlns="" id="{9992BA47-791C-99F4-A5FD-900DF7FA31F0}"/>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10" name="Text Box 13">
              <a:hlinkClick r:id="rId7" action="ppaction://hlinksldjump"/>
              <a:extLst>
                <a:ext uri="{FF2B5EF4-FFF2-40B4-BE49-F238E27FC236}">
                  <a16:creationId xmlns:a16="http://schemas.microsoft.com/office/drawing/2014/main" xmlns="" id="{DA62BE17-86A0-CCDD-A57D-EDCD400DD5B6}"/>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srgbClr val="FFFFFF"/>
                  </a:solidFill>
                  <a:latin typeface="HY견고딕" pitchFamily="18" charset="-127"/>
                  <a:ea typeface="HY견고딕" pitchFamily="18" charset="-127"/>
                </a:rPr>
                <a:t>2</a:t>
              </a:r>
            </a:p>
          </p:txBody>
        </p:sp>
      </p:grpSp>
      <p:grpSp>
        <p:nvGrpSpPr>
          <p:cNvPr id="11" name="Group 14">
            <a:extLst>
              <a:ext uri="{FF2B5EF4-FFF2-40B4-BE49-F238E27FC236}">
                <a16:creationId xmlns:a16="http://schemas.microsoft.com/office/drawing/2014/main" xmlns="" id="{08316BFF-90F8-C128-587C-6AFB5DEA400E}"/>
              </a:ext>
            </a:extLst>
          </p:cNvPr>
          <p:cNvGrpSpPr>
            <a:grpSpLocks/>
          </p:cNvGrpSpPr>
          <p:nvPr/>
        </p:nvGrpSpPr>
        <p:grpSpPr bwMode="auto">
          <a:xfrm>
            <a:off x="6732588" y="4732740"/>
            <a:ext cx="423862" cy="399022"/>
            <a:chOff x="5289" y="3975"/>
            <a:chExt cx="267" cy="272"/>
          </a:xfrm>
        </p:grpSpPr>
        <p:pic>
          <p:nvPicPr>
            <p:cNvPr id="12" name="Picture 15" descr="button21">
              <a:extLst>
                <a:ext uri="{FF2B5EF4-FFF2-40B4-BE49-F238E27FC236}">
                  <a16:creationId xmlns:a16="http://schemas.microsoft.com/office/drawing/2014/main" xmlns="" id="{9AEC8D73-FD00-B839-F810-AF279D52DA39}"/>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13" name="Text Box 16">
              <a:hlinkClick r:id="rId8" action="ppaction://hlinksldjump"/>
              <a:extLst>
                <a:ext uri="{FF2B5EF4-FFF2-40B4-BE49-F238E27FC236}">
                  <a16:creationId xmlns:a16="http://schemas.microsoft.com/office/drawing/2014/main" xmlns="" id="{EBB1EC77-60F4-6092-6783-F638F0FCF5B5}"/>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srgbClr val="FF0000"/>
                  </a:solidFill>
                  <a:latin typeface="HY견고딕" pitchFamily="18" charset="-127"/>
                  <a:ea typeface="HY견고딕" pitchFamily="18" charset="-127"/>
                </a:rPr>
                <a:t>1</a:t>
              </a:r>
            </a:p>
          </p:txBody>
        </p:sp>
      </p:grpSp>
      <p:grpSp>
        <p:nvGrpSpPr>
          <p:cNvPr id="14" name="Group 17">
            <a:extLst>
              <a:ext uri="{FF2B5EF4-FFF2-40B4-BE49-F238E27FC236}">
                <a16:creationId xmlns:a16="http://schemas.microsoft.com/office/drawing/2014/main" xmlns="" id="{E0E49357-BF6E-B9F5-16B2-C065B4EF7FB5}"/>
              </a:ext>
            </a:extLst>
          </p:cNvPr>
          <p:cNvGrpSpPr>
            <a:grpSpLocks/>
          </p:cNvGrpSpPr>
          <p:nvPr/>
        </p:nvGrpSpPr>
        <p:grpSpPr bwMode="auto">
          <a:xfrm>
            <a:off x="8469315" y="4731558"/>
            <a:ext cx="423862" cy="400124"/>
            <a:chOff x="5289" y="3975"/>
            <a:chExt cx="267" cy="272"/>
          </a:xfrm>
        </p:grpSpPr>
        <p:pic>
          <p:nvPicPr>
            <p:cNvPr id="15" name="Picture 18" descr="button21">
              <a:hlinkClick r:id="rId4" action="ppaction://hlinksldjump"/>
              <a:extLst>
                <a:ext uri="{FF2B5EF4-FFF2-40B4-BE49-F238E27FC236}">
                  <a16:creationId xmlns:a16="http://schemas.microsoft.com/office/drawing/2014/main" xmlns="" id="{EE57A044-8CF4-8486-CCE6-1E3C2B938755}"/>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16" name="Text Box 19">
              <a:hlinkClick r:id="rId9" action="ppaction://hlinksldjump"/>
              <a:extLst>
                <a:ext uri="{FF2B5EF4-FFF2-40B4-BE49-F238E27FC236}">
                  <a16:creationId xmlns:a16="http://schemas.microsoft.com/office/drawing/2014/main" xmlns="" id="{67C73E6B-BAEC-7BC0-0495-0F902AA8E510}"/>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srgbClr val="FFFFFF"/>
                  </a:solidFill>
                  <a:latin typeface="HY견고딕" pitchFamily="18" charset="-127"/>
                  <a:ea typeface="HY견고딕" pitchFamily="18" charset="-127"/>
                </a:rPr>
                <a:t>5</a:t>
              </a:r>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7000" b="-17000"/>
          </a:stretch>
        </a:blipFill>
        <a:effectLst/>
      </p:bgPr>
    </p:bg>
    <p:spTree>
      <p:nvGrpSpPr>
        <p:cNvPr id="1" name=""/>
        <p:cNvGrpSpPr/>
        <p:nvPr/>
      </p:nvGrpSpPr>
      <p:grpSpPr>
        <a:xfrm>
          <a:off x="0" y="0"/>
          <a:ext cx="0" cy="0"/>
          <a:chOff x="0" y="0"/>
          <a:chExt cx="0" cy="0"/>
        </a:xfrm>
      </p:grpSpPr>
      <p:pic>
        <p:nvPicPr>
          <p:cNvPr id="5122" name="Picture 4" descr="찬449-2-1 copy"/>
          <p:cNvPicPr>
            <a:picLocks noChangeAspect="1" noChangeArrowheads="1"/>
          </p:cNvPicPr>
          <p:nvPr/>
        </p:nvPicPr>
        <p:blipFill>
          <a:blip r:embed="rId3" cstate="print">
            <a:extLst>
              <a:ext uri="{28A0092B-C50C-407E-A947-70E740481C1C}">
                <a14:useLocalDpi xmlns:a14="http://schemas.microsoft.com/office/drawing/2010/main" xmlns="" val="0"/>
              </a:ext>
            </a:extLst>
          </a:blip>
          <a:srcRect b="28999"/>
          <a:stretch>
            <a:fillRect/>
          </a:stretch>
        </p:blipFill>
        <p:spPr bwMode="auto">
          <a:xfrm>
            <a:off x="251224" y="-560598"/>
            <a:ext cx="8641556" cy="4601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5">
            <a:extLst>
              <a:ext uri="{FF2B5EF4-FFF2-40B4-BE49-F238E27FC236}">
                <a16:creationId xmlns:a16="http://schemas.microsoft.com/office/drawing/2014/main" xmlns="" id="{A777E99E-D126-0DA1-50AF-1C9D41354D05}"/>
              </a:ext>
            </a:extLst>
          </p:cNvPr>
          <p:cNvGrpSpPr>
            <a:grpSpLocks/>
          </p:cNvGrpSpPr>
          <p:nvPr/>
        </p:nvGrpSpPr>
        <p:grpSpPr bwMode="auto">
          <a:xfrm>
            <a:off x="8035928" y="4732740"/>
            <a:ext cx="423863" cy="399022"/>
            <a:chOff x="5289" y="3975"/>
            <a:chExt cx="267" cy="272"/>
          </a:xfrm>
        </p:grpSpPr>
        <p:pic>
          <p:nvPicPr>
            <p:cNvPr id="3" name="Picture 6" descr="button21">
              <a:hlinkClick r:id="rId4" action="ppaction://hlinksldjump"/>
              <a:extLst>
                <a:ext uri="{FF2B5EF4-FFF2-40B4-BE49-F238E27FC236}">
                  <a16:creationId xmlns:a16="http://schemas.microsoft.com/office/drawing/2014/main" xmlns="" id="{FB645BCC-5B2C-08CE-764E-878ECA719353}"/>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4" name="Text Box 7">
              <a:hlinkClick r:id="rId4" action="ppaction://hlinksldjump"/>
              <a:extLst>
                <a:ext uri="{FF2B5EF4-FFF2-40B4-BE49-F238E27FC236}">
                  <a16:creationId xmlns:a16="http://schemas.microsoft.com/office/drawing/2014/main" xmlns="" id="{976B1D49-FC6A-5E27-C7EB-4A5223DB401E}"/>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srgbClr val="FFFFFF"/>
                  </a:solidFill>
                  <a:latin typeface="HY견고딕" pitchFamily="18" charset="-127"/>
                  <a:ea typeface="HY견고딕" pitchFamily="18" charset="-127"/>
                </a:rPr>
                <a:t>4</a:t>
              </a:r>
            </a:p>
          </p:txBody>
        </p:sp>
      </p:grpSp>
      <p:grpSp>
        <p:nvGrpSpPr>
          <p:cNvPr id="5" name="Group 8">
            <a:extLst>
              <a:ext uri="{FF2B5EF4-FFF2-40B4-BE49-F238E27FC236}">
                <a16:creationId xmlns:a16="http://schemas.microsoft.com/office/drawing/2014/main" xmlns="" id="{CBFE3953-3144-3F4C-0114-D235FE355DE3}"/>
              </a:ext>
            </a:extLst>
          </p:cNvPr>
          <p:cNvGrpSpPr>
            <a:grpSpLocks/>
          </p:cNvGrpSpPr>
          <p:nvPr/>
        </p:nvGrpSpPr>
        <p:grpSpPr bwMode="auto">
          <a:xfrm>
            <a:off x="7600953" y="4732740"/>
            <a:ext cx="423863" cy="399022"/>
            <a:chOff x="5289" y="3975"/>
            <a:chExt cx="267" cy="272"/>
          </a:xfrm>
        </p:grpSpPr>
        <p:pic>
          <p:nvPicPr>
            <p:cNvPr id="6" name="Picture 9" descr="button21">
              <a:hlinkClick r:id="rId6" action="ppaction://hlinksldjump"/>
              <a:extLst>
                <a:ext uri="{FF2B5EF4-FFF2-40B4-BE49-F238E27FC236}">
                  <a16:creationId xmlns:a16="http://schemas.microsoft.com/office/drawing/2014/main" xmlns="" id="{710D9BC3-F9FF-FBF1-B8AA-D40DE99477EE}"/>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7" name="Text Box 10">
              <a:hlinkClick r:id="rId6" action="ppaction://hlinksldjump"/>
              <a:extLst>
                <a:ext uri="{FF2B5EF4-FFF2-40B4-BE49-F238E27FC236}">
                  <a16:creationId xmlns:a16="http://schemas.microsoft.com/office/drawing/2014/main" xmlns="" id="{F4B5872D-AE80-8469-F9A9-0B8E60B5E4B1}"/>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srgbClr val="FFFFFF"/>
                  </a:solidFill>
                  <a:latin typeface="HY견고딕" pitchFamily="18" charset="-127"/>
                  <a:ea typeface="HY견고딕" pitchFamily="18" charset="-127"/>
                </a:rPr>
                <a:t>3</a:t>
              </a:r>
            </a:p>
          </p:txBody>
        </p:sp>
      </p:grpSp>
      <p:grpSp>
        <p:nvGrpSpPr>
          <p:cNvPr id="8" name="Group 11">
            <a:extLst>
              <a:ext uri="{FF2B5EF4-FFF2-40B4-BE49-F238E27FC236}">
                <a16:creationId xmlns:a16="http://schemas.microsoft.com/office/drawing/2014/main" xmlns="" id="{2007A9D2-07BB-BFF4-8092-45FE68C6D4D8}"/>
              </a:ext>
            </a:extLst>
          </p:cNvPr>
          <p:cNvGrpSpPr>
            <a:grpSpLocks/>
          </p:cNvGrpSpPr>
          <p:nvPr/>
        </p:nvGrpSpPr>
        <p:grpSpPr bwMode="auto">
          <a:xfrm>
            <a:off x="7165980" y="4732740"/>
            <a:ext cx="423863" cy="399022"/>
            <a:chOff x="5289" y="3975"/>
            <a:chExt cx="267" cy="272"/>
          </a:xfrm>
        </p:grpSpPr>
        <p:pic>
          <p:nvPicPr>
            <p:cNvPr id="9" name="Picture 12" descr="button21">
              <a:hlinkClick r:id="rId7" action="ppaction://hlinksldjump"/>
              <a:extLst>
                <a:ext uri="{FF2B5EF4-FFF2-40B4-BE49-F238E27FC236}">
                  <a16:creationId xmlns:a16="http://schemas.microsoft.com/office/drawing/2014/main" xmlns="" id="{B38B8C5A-2CF7-E174-45EE-1ED5D84D06AE}"/>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10" name="Text Box 13">
              <a:hlinkClick r:id="rId7" action="ppaction://hlinksldjump"/>
              <a:extLst>
                <a:ext uri="{FF2B5EF4-FFF2-40B4-BE49-F238E27FC236}">
                  <a16:creationId xmlns:a16="http://schemas.microsoft.com/office/drawing/2014/main" xmlns="" id="{3526551A-BD29-8BAE-3BF1-3A90ADCCD79D}"/>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srgbClr val="FF0000"/>
                  </a:solidFill>
                  <a:latin typeface="HY견고딕" pitchFamily="18" charset="-127"/>
                  <a:ea typeface="HY견고딕" pitchFamily="18" charset="-127"/>
                </a:rPr>
                <a:t>2</a:t>
              </a:r>
            </a:p>
          </p:txBody>
        </p:sp>
      </p:grpSp>
      <p:grpSp>
        <p:nvGrpSpPr>
          <p:cNvPr id="11" name="Group 14">
            <a:extLst>
              <a:ext uri="{FF2B5EF4-FFF2-40B4-BE49-F238E27FC236}">
                <a16:creationId xmlns:a16="http://schemas.microsoft.com/office/drawing/2014/main" xmlns="" id="{7F1E8D06-C5BB-F708-85D0-1005CB06F735}"/>
              </a:ext>
            </a:extLst>
          </p:cNvPr>
          <p:cNvGrpSpPr>
            <a:grpSpLocks/>
          </p:cNvGrpSpPr>
          <p:nvPr/>
        </p:nvGrpSpPr>
        <p:grpSpPr bwMode="auto">
          <a:xfrm>
            <a:off x="6732588" y="4732740"/>
            <a:ext cx="423862" cy="399022"/>
            <a:chOff x="5289" y="3975"/>
            <a:chExt cx="267" cy="272"/>
          </a:xfrm>
        </p:grpSpPr>
        <p:pic>
          <p:nvPicPr>
            <p:cNvPr id="12" name="Picture 15" descr="button21">
              <a:extLst>
                <a:ext uri="{FF2B5EF4-FFF2-40B4-BE49-F238E27FC236}">
                  <a16:creationId xmlns:a16="http://schemas.microsoft.com/office/drawing/2014/main" xmlns="" id="{0A9C1E4C-630E-CC95-39DD-F29CFEC45746}"/>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13" name="Text Box 16">
              <a:hlinkClick r:id="rId8" action="ppaction://hlinksldjump"/>
              <a:extLst>
                <a:ext uri="{FF2B5EF4-FFF2-40B4-BE49-F238E27FC236}">
                  <a16:creationId xmlns:a16="http://schemas.microsoft.com/office/drawing/2014/main" xmlns="" id="{DBC5D629-D4A7-3861-4644-BA3CCDD726BB}"/>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prstClr val="white"/>
                  </a:solidFill>
                  <a:latin typeface="HY견고딕" pitchFamily="18" charset="-127"/>
                  <a:ea typeface="HY견고딕" pitchFamily="18" charset="-127"/>
                </a:rPr>
                <a:t>1</a:t>
              </a:r>
            </a:p>
          </p:txBody>
        </p:sp>
      </p:grpSp>
      <p:grpSp>
        <p:nvGrpSpPr>
          <p:cNvPr id="14" name="Group 17">
            <a:extLst>
              <a:ext uri="{FF2B5EF4-FFF2-40B4-BE49-F238E27FC236}">
                <a16:creationId xmlns:a16="http://schemas.microsoft.com/office/drawing/2014/main" xmlns="" id="{948453E0-731B-6DC9-D812-60BCCFAC1A78}"/>
              </a:ext>
            </a:extLst>
          </p:cNvPr>
          <p:cNvGrpSpPr>
            <a:grpSpLocks/>
          </p:cNvGrpSpPr>
          <p:nvPr/>
        </p:nvGrpSpPr>
        <p:grpSpPr bwMode="auto">
          <a:xfrm>
            <a:off x="8469315" y="4731558"/>
            <a:ext cx="423862" cy="400124"/>
            <a:chOff x="5289" y="3975"/>
            <a:chExt cx="267" cy="272"/>
          </a:xfrm>
        </p:grpSpPr>
        <p:pic>
          <p:nvPicPr>
            <p:cNvPr id="15" name="Picture 18" descr="button21">
              <a:hlinkClick r:id="rId4" action="ppaction://hlinksldjump"/>
              <a:extLst>
                <a:ext uri="{FF2B5EF4-FFF2-40B4-BE49-F238E27FC236}">
                  <a16:creationId xmlns:a16="http://schemas.microsoft.com/office/drawing/2014/main" xmlns="" id="{52AA4452-3EEA-873B-5255-1208AC353E72}"/>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16" name="Text Box 19">
              <a:hlinkClick r:id="rId9" action="ppaction://hlinksldjump"/>
              <a:extLst>
                <a:ext uri="{FF2B5EF4-FFF2-40B4-BE49-F238E27FC236}">
                  <a16:creationId xmlns:a16="http://schemas.microsoft.com/office/drawing/2014/main" xmlns="" id="{1E58AB73-1872-6384-803D-C81177383E9B}"/>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srgbClr val="FFFFFF"/>
                  </a:solidFill>
                  <a:latin typeface="HY견고딕" pitchFamily="18" charset="-127"/>
                  <a:ea typeface="HY견고딕" pitchFamily="18" charset="-127"/>
                </a:rPr>
                <a:t>5</a:t>
              </a:r>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7000" b="-17000"/>
          </a:stretch>
        </a:blipFill>
        <a:effectLst/>
      </p:bgPr>
    </p:bg>
    <p:spTree>
      <p:nvGrpSpPr>
        <p:cNvPr id="1" name=""/>
        <p:cNvGrpSpPr/>
        <p:nvPr/>
      </p:nvGrpSpPr>
      <p:grpSpPr>
        <a:xfrm>
          <a:off x="0" y="0"/>
          <a:ext cx="0" cy="0"/>
          <a:chOff x="0" y="0"/>
          <a:chExt cx="0" cy="0"/>
        </a:xfrm>
      </p:grpSpPr>
      <p:pic>
        <p:nvPicPr>
          <p:cNvPr id="6146" name="Picture 4" descr="찬449-2-2 copy"/>
          <p:cNvPicPr>
            <a:picLocks noChangeAspect="1" noChangeArrowheads="1"/>
          </p:cNvPicPr>
          <p:nvPr/>
        </p:nvPicPr>
        <p:blipFill>
          <a:blip r:embed="rId3" cstate="print">
            <a:extLst>
              <a:ext uri="{28A0092B-C50C-407E-A947-70E740481C1C}">
                <a14:useLocalDpi xmlns:a14="http://schemas.microsoft.com/office/drawing/2010/main" xmlns="" val="0"/>
              </a:ext>
            </a:extLst>
          </a:blip>
          <a:srcRect b="28999"/>
          <a:stretch>
            <a:fillRect/>
          </a:stretch>
        </p:blipFill>
        <p:spPr bwMode="auto">
          <a:xfrm>
            <a:off x="251620" y="-560596"/>
            <a:ext cx="8641556" cy="46017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5">
            <a:extLst>
              <a:ext uri="{FF2B5EF4-FFF2-40B4-BE49-F238E27FC236}">
                <a16:creationId xmlns:a16="http://schemas.microsoft.com/office/drawing/2014/main" xmlns="" id="{DBF383F7-D1EE-6866-6740-E69454ADF7A1}"/>
              </a:ext>
            </a:extLst>
          </p:cNvPr>
          <p:cNvGrpSpPr>
            <a:grpSpLocks/>
          </p:cNvGrpSpPr>
          <p:nvPr/>
        </p:nvGrpSpPr>
        <p:grpSpPr bwMode="auto">
          <a:xfrm>
            <a:off x="8035928" y="4732740"/>
            <a:ext cx="423863" cy="399022"/>
            <a:chOff x="5289" y="3975"/>
            <a:chExt cx="267" cy="272"/>
          </a:xfrm>
        </p:grpSpPr>
        <p:pic>
          <p:nvPicPr>
            <p:cNvPr id="3" name="Picture 6" descr="button21">
              <a:hlinkClick r:id="rId4" action="ppaction://hlinksldjump"/>
              <a:extLst>
                <a:ext uri="{FF2B5EF4-FFF2-40B4-BE49-F238E27FC236}">
                  <a16:creationId xmlns:a16="http://schemas.microsoft.com/office/drawing/2014/main" xmlns="" id="{6FCF82F8-4FE5-6910-5ED6-B480D8D102D9}"/>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4" name="Text Box 7">
              <a:hlinkClick r:id="rId4" action="ppaction://hlinksldjump"/>
              <a:extLst>
                <a:ext uri="{FF2B5EF4-FFF2-40B4-BE49-F238E27FC236}">
                  <a16:creationId xmlns:a16="http://schemas.microsoft.com/office/drawing/2014/main" xmlns="" id="{FC3FC2E5-743F-CD2B-1F1D-E8F8C94DCFBA}"/>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srgbClr val="FFFFFF"/>
                  </a:solidFill>
                  <a:latin typeface="HY견고딕" pitchFamily="18" charset="-127"/>
                  <a:ea typeface="HY견고딕" pitchFamily="18" charset="-127"/>
                </a:rPr>
                <a:t>4</a:t>
              </a:r>
            </a:p>
          </p:txBody>
        </p:sp>
      </p:grpSp>
      <p:grpSp>
        <p:nvGrpSpPr>
          <p:cNvPr id="5" name="Group 8">
            <a:extLst>
              <a:ext uri="{FF2B5EF4-FFF2-40B4-BE49-F238E27FC236}">
                <a16:creationId xmlns:a16="http://schemas.microsoft.com/office/drawing/2014/main" xmlns="" id="{07E9E31F-68F6-C68A-C019-C383E13C89E0}"/>
              </a:ext>
            </a:extLst>
          </p:cNvPr>
          <p:cNvGrpSpPr>
            <a:grpSpLocks/>
          </p:cNvGrpSpPr>
          <p:nvPr/>
        </p:nvGrpSpPr>
        <p:grpSpPr bwMode="auto">
          <a:xfrm>
            <a:off x="7600953" y="4732740"/>
            <a:ext cx="423863" cy="399022"/>
            <a:chOff x="5289" y="3975"/>
            <a:chExt cx="267" cy="272"/>
          </a:xfrm>
        </p:grpSpPr>
        <p:pic>
          <p:nvPicPr>
            <p:cNvPr id="6" name="Picture 9" descr="button21">
              <a:hlinkClick r:id="rId6" action="ppaction://hlinksldjump"/>
              <a:extLst>
                <a:ext uri="{FF2B5EF4-FFF2-40B4-BE49-F238E27FC236}">
                  <a16:creationId xmlns:a16="http://schemas.microsoft.com/office/drawing/2014/main" xmlns="" id="{6C542A49-44A5-E3C9-8401-AE8A9A48F19C}"/>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7" name="Text Box 10">
              <a:hlinkClick r:id="rId6" action="ppaction://hlinksldjump"/>
              <a:extLst>
                <a:ext uri="{FF2B5EF4-FFF2-40B4-BE49-F238E27FC236}">
                  <a16:creationId xmlns:a16="http://schemas.microsoft.com/office/drawing/2014/main" xmlns="" id="{D02A2E84-9D7C-6227-8C79-F70147596541}"/>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srgbClr val="FFFFFF"/>
                  </a:solidFill>
                  <a:latin typeface="HY견고딕" pitchFamily="18" charset="-127"/>
                  <a:ea typeface="HY견고딕" pitchFamily="18" charset="-127"/>
                </a:rPr>
                <a:t>3</a:t>
              </a:r>
            </a:p>
          </p:txBody>
        </p:sp>
      </p:grpSp>
      <p:grpSp>
        <p:nvGrpSpPr>
          <p:cNvPr id="8" name="Group 11">
            <a:extLst>
              <a:ext uri="{FF2B5EF4-FFF2-40B4-BE49-F238E27FC236}">
                <a16:creationId xmlns:a16="http://schemas.microsoft.com/office/drawing/2014/main" xmlns="" id="{33A4F332-AB28-82F5-859C-F6CFEF2AB804}"/>
              </a:ext>
            </a:extLst>
          </p:cNvPr>
          <p:cNvGrpSpPr>
            <a:grpSpLocks/>
          </p:cNvGrpSpPr>
          <p:nvPr/>
        </p:nvGrpSpPr>
        <p:grpSpPr bwMode="auto">
          <a:xfrm>
            <a:off x="7165980" y="4732740"/>
            <a:ext cx="423863" cy="399022"/>
            <a:chOff x="5289" y="3975"/>
            <a:chExt cx="267" cy="272"/>
          </a:xfrm>
        </p:grpSpPr>
        <p:pic>
          <p:nvPicPr>
            <p:cNvPr id="9" name="Picture 12" descr="button21">
              <a:hlinkClick r:id="rId7" action="ppaction://hlinksldjump"/>
              <a:extLst>
                <a:ext uri="{FF2B5EF4-FFF2-40B4-BE49-F238E27FC236}">
                  <a16:creationId xmlns:a16="http://schemas.microsoft.com/office/drawing/2014/main" xmlns="" id="{3220D801-F5C4-17AE-05AC-7C136C1F9A0F}"/>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10" name="Text Box 13">
              <a:hlinkClick r:id="rId7" action="ppaction://hlinksldjump"/>
              <a:extLst>
                <a:ext uri="{FF2B5EF4-FFF2-40B4-BE49-F238E27FC236}">
                  <a16:creationId xmlns:a16="http://schemas.microsoft.com/office/drawing/2014/main" xmlns="" id="{940C8F5F-6A42-9A7C-7F4C-CEF3B0E6BDB1}"/>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srgbClr val="FF0000"/>
                  </a:solidFill>
                  <a:latin typeface="HY견고딕" pitchFamily="18" charset="-127"/>
                  <a:ea typeface="HY견고딕" pitchFamily="18" charset="-127"/>
                </a:rPr>
                <a:t>2</a:t>
              </a:r>
            </a:p>
          </p:txBody>
        </p:sp>
      </p:grpSp>
      <p:grpSp>
        <p:nvGrpSpPr>
          <p:cNvPr id="11" name="Group 14">
            <a:extLst>
              <a:ext uri="{FF2B5EF4-FFF2-40B4-BE49-F238E27FC236}">
                <a16:creationId xmlns:a16="http://schemas.microsoft.com/office/drawing/2014/main" xmlns="" id="{2C4FC87C-E21B-E494-D73E-7DC0827780E1}"/>
              </a:ext>
            </a:extLst>
          </p:cNvPr>
          <p:cNvGrpSpPr>
            <a:grpSpLocks/>
          </p:cNvGrpSpPr>
          <p:nvPr/>
        </p:nvGrpSpPr>
        <p:grpSpPr bwMode="auto">
          <a:xfrm>
            <a:off x="6732588" y="4732740"/>
            <a:ext cx="423862" cy="399022"/>
            <a:chOff x="5289" y="3975"/>
            <a:chExt cx="267" cy="272"/>
          </a:xfrm>
        </p:grpSpPr>
        <p:pic>
          <p:nvPicPr>
            <p:cNvPr id="12" name="Picture 15" descr="button21">
              <a:extLst>
                <a:ext uri="{FF2B5EF4-FFF2-40B4-BE49-F238E27FC236}">
                  <a16:creationId xmlns:a16="http://schemas.microsoft.com/office/drawing/2014/main" xmlns="" id="{B9C80C04-F5B4-2FAE-F0E4-B08591F6F5DE}"/>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13" name="Text Box 16">
              <a:hlinkClick r:id="rId8" action="ppaction://hlinksldjump"/>
              <a:extLst>
                <a:ext uri="{FF2B5EF4-FFF2-40B4-BE49-F238E27FC236}">
                  <a16:creationId xmlns:a16="http://schemas.microsoft.com/office/drawing/2014/main" xmlns="" id="{175ACF86-7BE6-7B7C-A9F7-76FA29DFF4F9}"/>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prstClr val="white"/>
                  </a:solidFill>
                  <a:latin typeface="HY견고딕" pitchFamily="18" charset="-127"/>
                  <a:ea typeface="HY견고딕" pitchFamily="18" charset="-127"/>
                </a:rPr>
                <a:t>1</a:t>
              </a:r>
            </a:p>
          </p:txBody>
        </p:sp>
      </p:grpSp>
      <p:grpSp>
        <p:nvGrpSpPr>
          <p:cNvPr id="14" name="Group 17">
            <a:extLst>
              <a:ext uri="{FF2B5EF4-FFF2-40B4-BE49-F238E27FC236}">
                <a16:creationId xmlns:a16="http://schemas.microsoft.com/office/drawing/2014/main" xmlns="" id="{2AB158C9-095A-C6E2-9F4E-23B10B52AE50}"/>
              </a:ext>
            </a:extLst>
          </p:cNvPr>
          <p:cNvGrpSpPr>
            <a:grpSpLocks/>
          </p:cNvGrpSpPr>
          <p:nvPr/>
        </p:nvGrpSpPr>
        <p:grpSpPr bwMode="auto">
          <a:xfrm>
            <a:off x="8469315" y="4731558"/>
            <a:ext cx="423862" cy="400124"/>
            <a:chOff x="5289" y="3975"/>
            <a:chExt cx="267" cy="272"/>
          </a:xfrm>
        </p:grpSpPr>
        <p:pic>
          <p:nvPicPr>
            <p:cNvPr id="15" name="Picture 18" descr="button21">
              <a:hlinkClick r:id="rId4" action="ppaction://hlinksldjump"/>
              <a:extLst>
                <a:ext uri="{FF2B5EF4-FFF2-40B4-BE49-F238E27FC236}">
                  <a16:creationId xmlns:a16="http://schemas.microsoft.com/office/drawing/2014/main" xmlns="" id="{48DE3C77-D31C-6766-16AE-680758882351}"/>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16" name="Text Box 19">
              <a:hlinkClick r:id="rId9" action="ppaction://hlinksldjump"/>
              <a:extLst>
                <a:ext uri="{FF2B5EF4-FFF2-40B4-BE49-F238E27FC236}">
                  <a16:creationId xmlns:a16="http://schemas.microsoft.com/office/drawing/2014/main" xmlns="" id="{11E33603-70AE-21CD-F7C2-69FA4E75E42F}"/>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srgbClr val="FFFFFF"/>
                  </a:solidFill>
                  <a:latin typeface="HY견고딕" pitchFamily="18" charset="-127"/>
                  <a:ea typeface="HY견고딕" pitchFamily="18" charset="-127"/>
                </a:rPr>
                <a:t>5</a:t>
              </a:r>
            </a:p>
          </p:txBody>
        </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7000" b="-17000"/>
          </a:stretch>
        </a:blipFill>
        <a:effectLst/>
      </p:bgPr>
    </p:bg>
    <p:spTree>
      <p:nvGrpSpPr>
        <p:cNvPr id="1" name=""/>
        <p:cNvGrpSpPr/>
        <p:nvPr/>
      </p:nvGrpSpPr>
      <p:grpSpPr>
        <a:xfrm>
          <a:off x="0" y="0"/>
          <a:ext cx="0" cy="0"/>
          <a:chOff x="0" y="0"/>
          <a:chExt cx="0" cy="0"/>
        </a:xfrm>
      </p:grpSpPr>
      <p:pic>
        <p:nvPicPr>
          <p:cNvPr id="7170" name="Picture 4" descr="찬449-후렴 copy"/>
          <p:cNvPicPr>
            <a:picLocks noChangeAspect="1" noChangeArrowheads="1"/>
          </p:cNvPicPr>
          <p:nvPr/>
        </p:nvPicPr>
        <p:blipFill>
          <a:blip r:embed="rId3" cstate="print">
            <a:extLst>
              <a:ext uri="{28A0092B-C50C-407E-A947-70E740481C1C}">
                <a14:useLocalDpi xmlns:a14="http://schemas.microsoft.com/office/drawing/2010/main" xmlns="" val="0"/>
              </a:ext>
            </a:extLst>
          </a:blip>
          <a:srcRect b="28999"/>
          <a:stretch>
            <a:fillRect/>
          </a:stretch>
        </p:blipFill>
        <p:spPr bwMode="auto">
          <a:xfrm>
            <a:off x="251224" y="-560596"/>
            <a:ext cx="8641556" cy="46017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5">
            <a:extLst>
              <a:ext uri="{FF2B5EF4-FFF2-40B4-BE49-F238E27FC236}">
                <a16:creationId xmlns:a16="http://schemas.microsoft.com/office/drawing/2014/main" xmlns="" id="{5562F079-6940-84FF-F854-FCA5CDEA4D73}"/>
              </a:ext>
            </a:extLst>
          </p:cNvPr>
          <p:cNvGrpSpPr>
            <a:grpSpLocks/>
          </p:cNvGrpSpPr>
          <p:nvPr/>
        </p:nvGrpSpPr>
        <p:grpSpPr bwMode="auto">
          <a:xfrm>
            <a:off x="8035928" y="4732740"/>
            <a:ext cx="423863" cy="399022"/>
            <a:chOff x="5289" y="3975"/>
            <a:chExt cx="267" cy="272"/>
          </a:xfrm>
        </p:grpSpPr>
        <p:pic>
          <p:nvPicPr>
            <p:cNvPr id="3" name="Picture 6" descr="button21">
              <a:hlinkClick r:id="rId4" action="ppaction://hlinksldjump"/>
              <a:extLst>
                <a:ext uri="{FF2B5EF4-FFF2-40B4-BE49-F238E27FC236}">
                  <a16:creationId xmlns:a16="http://schemas.microsoft.com/office/drawing/2014/main" xmlns="" id="{5C906518-8C2E-ACBD-9D04-A2B4A0E7A0E6}"/>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4" name="Text Box 7">
              <a:hlinkClick r:id="rId4" action="ppaction://hlinksldjump"/>
              <a:extLst>
                <a:ext uri="{FF2B5EF4-FFF2-40B4-BE49-F238E27FC236}">
                  <a16:creationId xmlns:a16="http://schemas.microsoft.com/office/drawing/2014/main" xmlns="" id="{218E2771-7BEA-99AF-2868-5071EFBED318}"/>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srgbClr val="FFFFFF"/>
                  </a:solidFill>
                  <a:latin typeface="HY견고딕" pitchFamily="18" charset="-127"/>
                  <a:ea typeface="HY견고딕" pitchFamily="18" charset="-127"/>
                </a:rPr>
                <a:t>4</a:t>
              </a:r>
            </a:p>
          </p:txBody>
        </p:sp>
      </p:grpSp>
      <p:grpSp>
        <p:nvGrpSpPr>
          <p:cNvPr id="5" name="Group 8">
            <a:extLst>
              <a:ext uri="{FF2B5EF4-FFF2-40B4-BE49-F238E27FC236}">
                <a16:creationId xmlns:a16="http://schemas.microsoft.com/office/drawing/2014/main" xmlns="" id="{8F4DE0E0-EBB0-EEC8-C7E7-A1602355D233}"/>
              </a:ext>
            </a:extLst>
          </p:cNvPr>
          <p:cNvGrpSpPr>
            <a:grpSpLocks/>
          </p:cNvGrpSpPr>
          <p:nvPr/>
        </p:nvGrpSpPr>
        <p:grpSpPr bwMode="auto">
          <a:xfrm>
            <a:off x="7600953" y="4732740"/>
            <a:ext cx="423863" cy="399022"/>
            <a:chOff x="5289" y="3975"/>
            <a:chExt cx="267" cy="272"/>
          </a:xfrm>
        </p:grpSpPr>
        <p:pic>
          <p:nvPicPr>
            <p:cNvPr id="6" name="Picture 9" descr="button21">
              <a:hlinkClick r:id="rId6" action="ppaction://hlinksldjump"/>
              <a:extLst>
                <a:ext uri="{FF2B5EF4-FFF2-40B4-BE49-F238E27FC236}">
                  <a16:creationId xmlns:a16="http://schemas.microsoft.com/office/drawing/2014/main" xmlns="" id="{80DFA8CB-84AA-723C-536C-03C8C1B757AF}"/>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7" name="Text Box 10">
              <a:hlinkClick r:id="rId6" action="ppaction://hlinksldjump"/>
              <a:extLst>
                <a:ext uri="{FF2B5EF4-FFF2-40B4-BE49-F238E27FC236}">
                  <a16:creationId xmlns:a16="http://schemas.microsoft.com/office/drawing/2014/main" xmlns="" id="{A0D1BBCF-0CD6-0C5E-9B50-7604C76F24D8}"/>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srgbClr val="FFFFFF"/>
                  </a:solidFill>
                  <a:latin typeface="HY견고딕" pitchFamily="18" charset="-127"/>
                  <a:ea typeface="HY견고딕" pitchFamily="18" charset="-127"/>
                </a:rPr>
                <a:t>3</a:t>
              </a:r>
            </a:p>
          </p:txBody>
        </p:sp>
      </p:grpSp>
      <p:grpSp>
        <p:nvGrpSpPr>
          <p:cNvPr id="8" name="Group 11">
            <a:extLst>
              <a:ext uri="{FF2B5EF4-FFF2-40B4-BE49-F238E27FC236}">
                <a16:creationId xmlns:a16="http://schemas.microsoft.com/office/drawing/2014/main" xmlns="" id="{E61C743C-1630-A92D-9949-4F6D549A0DAA}"/>
              </a:ext>
            </a:extLst>
          </p:cNvPr>
          <p:cNvGrpSpPr>
            <a:grpSpLocks/>
          </p:cNvGrpSpPr>
          <p:nvPr/>
        </p:nvGrpSpPr>
        <p:grpSpPr bwMode="auto">
          <a:xfrm>
            <a:off x="7165980" y="4732740"/>
            <a:ext cx="423863" cy="399022"/>
            <a:chOff x="5289" y="3975"/>
            <a:chExt cx="267" cy="272"/>
          </a:xfrm>
        </p:grpSpPr>
        <p:pic>
          <p:nvPicPr>
            <p:cNvPr id="9" name="Picture 12" descr="button21">
              <a:hlinkClick r:id="rId7" action="ppaction://hlinksldjump"/>
              <a:extLst>
                <a:ext uri="{FF2B5EF4-FFF2-40B4-BE49-F238E27FC236}">
                  <a16:creationId xmlns:a16="http://schemas.microsoft.com/office/drawing/2014/main" xmlns="" id="{F23F936F-4087-17BC-309B-FC4337298E58}"/>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10" name="Text Box 13">
              <a:hlinkClick r:id="rId7" action="ppaction://hlinksldjump"/>
              <a:extLst>
                <a:ext uri="{FF2B5EF4-FFF2-40B4-BE49-F238E27FC236}">
                  <a16:creationId xmlns:a16="http://schemas.microsoft.com/office/drawing/2014/main" xmlns="" id="{9678F412-C5F2-A247-A707-9F43061645C6}"/>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srgbClr val="FF0000"/>
                  </a:solidFill>
                  <a:latin typeface="HY견고딕" pitchFamily="18" charset="-127"/>
                  <a:ea typeface="HY견고딕" pitchFamily="18" charset="-127"/>
                </a:rPr>
                <a:t>2</a:t>
              </a:r>
            </a:p>
          </p:txBody>
        </p:sp>
      </p:grpSp>
      <p:grpSp>
        <p:nvGrpSpPr>
          <p:cNvPr id="11" name="Group 14">
            <a:extLst>
              <a:ext uri="{FF2B5EF4-FFF2-40B4-BE49-F238E27FC236}">
                <a16:creationId xmlns:a16="http://schemas.microsoft.com/office/drawing/2014/main" xmlns="" id="{8B19E486-7E57-C065-E53C-2044280A7978}"/>
              </a:ext>
            </a:extLst>
          </p:cNvPr>
          <p:cNvGrpSpPr>
            <a:grpSpLocks/>
          </p:cNvGrpSpPr>
          <p:nvPr/>
        </p:nvGrpSpPr>
        <p:grpSpPr bwMode="auto">
          <a:xfrm>
            <a:off x="6732588" y="4732740"/>
            <a:ext cx="423862" cy="399022"/>
            <a:chOff x="5289" y="3975"/>
            <a:chExt cx="267" cy="272"/>
          </a:xfrm>
        </p:grpSpPr>
        <p:pic>
          <p:nvPicPr>
            <p:cNvPr id="12" name="Picture 15" descr="button21">
              <a:extLst>
                <a:ext uri="{FF2B5EF4-FFF2-40B4-BE49-F238E27FC236}">
                  <a16:creationId xmlns:a16="http://schemas.microsoft.com/office/drawing/2014/main" xmlns="" id="{A1D8A46D-0FBD-67EF-1FB8-0E82A2A46BF1}"/>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13" name="Text Box 16">
              <a:hlinkClick r:id="rId8" action="ppaction://hlinksldjump"/>
              <a:extLst>
                <a:ext uri="{FF2B5EF4-FFF2-40B4-BE49-F238E27FC236}">
                  <a16:creationId xmlns:a16="http://schemas.microsoft.com/office/drawing/2014/main" xmlns="" id="{50C04587-7FF1-FA3C-E516-E4D829D59AEE}"/>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prstClr val="white"/>
                  </a:solidFill>
                  <a:latin typeface="HY견고딕" pitchFamily="18" charset="-127"/>
                  <a:ea typeface="HY견고딕" pitchFamily="18" charset="-127"/>
                </a:rPr>
                <a:t>1</a:t>
              </a:r>
            </a:p>
          </p:txBody>
        </p:sp>
      </p:grpSp>
      <p:grpSp>
        <p:nvGrpSpPr>
          <p:cNvPr id="14" name="Group 17">
            <a:extLst>
              <a:ext uri="{FF2B5EF4-FFF2-40B4-BE49-F238E27FC236}">
                <a16:creationId xmlns:a16="http://schemas.microsoft.com/office/drawing/2014/main" xmlns="" id="{CC0C9CA9-9AC3-B5A2-ED35-7240EFACB0AB}"/>
              </a:ext>
            </a:extLst>
          </p:cNvPr>
          <p:cNvGrpSpPr>
            <a:grpSpLocks/>
          </p:cNvGrpSpPr>
          <p:nvPr/>
        </p:nvGrpSpPr>
        <p:grpSpPr bwMode="auto">
          <a:xfrm>
            <a:off x="8469315" y="4731558"/>
            <a:ext cx="423862" cy="400124"/>
            <a:chOff x="5289" y="3975"/>
            <a:chExt cx="267" cy="272"/>
          </a:xfrm>
        </p:grpSpPr>
        <p:pic>
          <p:nvPicPr>
            <p:cNvPr id="15" name="Picture 18" descr="button21">
              <a:hlinkClick r:id="rId4" action="ppaction://hlinksldjump"/>
              <a:extLst>
                <a:ext uri="{FF2B5EF4-FFF2-40B4-BE49-F238E27FC236}">
                  <a16:creationId xmlns:a16="http://schemas.microsoft.com/office/drawing/2014/main" xmlns="" id="{D97175CF-E18C-E936-B091-CFF0245C4EDF}"/>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16" name="Text Box 19">
              <a:hlinkClick r:id="rId9" action="ppaction://hlinksldjump"/>
              <a:extLst>
                <a:ext uri="{FF2B5EF4-FFF2-40B4-BE49-F238E27FC236}">
                  <a16:creationId xmlns:a16="http://schemas.microsoft.com/office/drawing/2014/main" xmlns="" id="{91D128B5-C43A-5A7D-6943-F5130BB8B47C}"/>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srgbClr val="FFFFFF"/>
                  </a:solidFill>
                  <a:latin typeface="HY견고딕" pitchFamily="18" charset="-127"/>
                  <a:ea typeface="HY견고딕" pitchFamily="18" charset="-127"/>
                </a:rPr>
                <a:t>5</a:t>
              </a:r>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7000" b="-17000"/>
          </a:stretch>
        </a:blipFill>
        <a:effectLst/>
      </p:bgPr>
    </p:bg>
    <p:spTree>
      <p:nvGrpSpPr>
        <p:cNvPr id="1" name=""/>
        <p:cNvGrpSpPr/>
        <p:nvPr/>
      </p:nvGrpSpPr>
      <p:grpSpPr>
        <a:xfrm>
          <a:off x="0" y="0"/>
          <a:ext cx="0" cy="0"/>
          <a:chOff x="0" y="0"/>
          <a:chExt cx="0" cy="0"/>
        </a:xfrm>
      </p:grpSpPr>
      <p:pic>
        <p:nvPicPr>
          <p:cNvPr id="8194" name="Picture 4" descr="찬449-3-1 copy"/>
          <p:cNvPicPr>
            <a:picLocks noChangeAspect="1" noChangeArrowheads="1"/>
          </p:cNvPicPr>
          <p:nvPr/>
        </p:nvPicPr>
        <p:blipFill>
          <a:blip r:embed="rId3" cstate="print">
            <a:extLst>
              <a:ext uri="{28A0092B-C50C-407E-A947-70E740481C1C}">
                <a14:useLocalDpi xmlns:a14="http://schemas.microsoft.com/office/drawing/2010/main" xmlns="" val="0"/>
              </a:ext>
            </a:extLst>
          </a:blip>
          <a:srcRect b="28999"/>
          <a:stretch>
            <a:fillRect/>
          </a:stretch>
        </p:blipFill>
        <p:spPr bwMode="auto">
          <a:xfrm>
            <a:off x="251224" y="-560597"/>
            <a:ext cx="8641556" cy="4600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5">
            <a:extLst>
              <a:ext uri="{FF2B5EF4-FFF2-40B4-BE49-F238E27FC236}">
                <a16:creationId xmlns:a16="http://schemas.microsoft.com/office/drawing/2014/main" xmlns="" id="{E8D69A7E-26DA-794B-179D-8B5081A7B9E0}"/>
              </a:ext>
            </a:extLst>
          </p:cNvPr>
          <p:cNvGrpSpPr>
            <a:grpSpLocks/>
          </p:cNvGrpSpPr>
          <p:nvPr/>
        </p:nvGrpSpPr>
        <p:grpSpPr bwMode="auto">
          <a:xfrm>
            <a:off x="8035928" y="4732740"/>
            <a:ext cx="423863" cy="399022"/>
            <a:chOff x="5289" y="3975"/>
            <a:chExt cx="267" cy="272"/>
          </a:xfrm>
        </p:grpSpPr>
        <p:pic>
          <p:nvPicPr>
            <p:cNvPr id="3" name="Picture 6" descr="button21">
              <a:hlinkClick r:id="rId4" action="ppaction://hlinksldjump"/>
              <a:extLst>
                <a:ext uri="{FF2B5EF4-FFF2-40B4-BE49-F238E27FC236}">
                  <a16:creationId xmlns:a16="http://schemas.microsoft.com/office/drawing/2014/main" xmlns="" id="{166AE3A8-2DFF-4ED6-CE66-08D7F0733606}"/>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4" name="Text Box 7">
              <a:hlinkClick r:id="rId4" action="ppaction://hlinksldjump"/>
              <a:extLst>
                <a:ext uri="{FF2B5EF4-FFF2-40B4-BE49-F238E27FC236}">
                  <a16:creationId xmlns:a16="http://schemas.microsoft.com/office/drawing/2014/main" xmlns="" id="{D326BF8E-29D3-6291-4B0A-5DF1A1C89944}"/>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srgbClr val="FFFFFF"/>
                  </a:solidFill>
                  <a:latin typeface="HY견고딕" pitchFamily="18" charset="-127"/>
                  <a:ea typeface="HY견고딕" pitchFamily="18" charset="-127"/>
                </a:rPr>
                <a:t>4</a:t>
              </a:r>
            </a:p>
          </p:txBody>
        </p:sp>
      </p:grpSp>
      <p:grpSp>
        <p:nvGrpSpPr>
          <p:cNvPr id="5" name="Group 8">
            <a:extLst>
              <a:ext uri="{FF2B5EF4-FFF2-40B4-BE49-F238E27FC236}">
                <a16:creationId xmlns:a16="http://schemas.microsoft.com/office/drawing/2014/main" xmlns="" id="{84E00190-DDC0-45DA-CFF2-B81065AA4017}"/>
              </a:ext>
            </a:extLst>
          </p:cNvPr>
          <p:cNvGrpSpPr>
            <a:grpSpLocks/>
          </p:cNvGrpSpPr>
          <p:nvPr/>
        </p:nvGrpSpPr>
        <p:grpSpPr bwMode="auto">
          <a:xfrm>
            <a:off x="7600953" y="4732740"/>
            <a:ext cx="423863" cy="399022"/>
            <a:chOff x="5289" y="3975"/>
            <a:chExt cx="267" cy="272"/>
          </a:xfrm>
        </p:grpSpPr>
        <p:pic>
          <p:nvPicPr>
            <p:cNvPr id="6" name="Picture 9" descr="button21">
              <a:hlinkClick r:id="rId6" action="ppaction://hlinksldjump"/>
              <a:extLst>
                <a:ext uri="{FF2B5EF4-FFF2-40B4-BE49-F238E27FC236}">
                  <a16:creationId xmlns:a16="http://schemas.microsoft.com/office/drawing/2014/main" xmlns="" id="{0B244755-F84C-3A00-31E4-48808714AE7A}"/>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7" name="Text Box 10">
              <a:hlinkClick r:id="rId6" action="ppaction://hlinksldjump"/>
              <a:extLst>
                <a:ext uri="{FF2B5EF4-FFF2-40B4-BE49-F238E27FC236}">
                  <a16:creationId xmlns:a16="http://schemas.microsoft.com/office/drawing/2014/main" xmlns="" id="{A5DDB085-AA0B-6F58-AA84-86F9C5D1B2B7}"/>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srgbClr val="FF0000"/>
                  </a:solidFill>
                  <a:latin typeface="HY견고딕" pitchFamily="18" charset="-127"/>
                  <a:ea typeface="HY견고딕" pitchFamily="18" charset="-127"/>
                </a:rPr>
                <a:t>3</a:t>
              </a:r>
            </a:p>
          </p:txBody>
        </p:sp>
      </p:grpSp>
      <p:grpSp>
        <p:nvGrpSpPr>
          <p:cNvPr id="8" name="Group 11">
            <a:extLst>
              <a:ext uri="{FF2B5EF4-FFF2-40B4-BE49-F238E27FC236}">
                <a16:creationId xmlns:a16="http://schemas.microsoft.com/office/drawing/2014/main" xmlns="" id="{86E64953-BAC7-091D-7722-F75A4140DD91}"/>
              </a:ext>
            </a:extLst>
          </p:cNvPr>
          <p:cNvGrpSpPr>
            <a:grpSpLocks/>
          </p:cNvGrpSpPr>
          <p:nvPr/>
        </p:nvGrpSpPr>
        <p:grpSpPr bwMode="auto">
          <a:xfrm>
            <a:off x="7165980" y="4732740"/>
            <a:ext cx="423863" cy="399022"/>
            <a:chOff x="5289" y="3975"/>
            <a:chExt cx="267" cy="272"/>
          </a:xfrm>
        </p:grpSpPr>
        <p:pic>
          <p:nvPicPr>
            <p:cNvPr id="9" name="Picture 12" descr="button21">
              <a:hlinkClick r:id="rId7" action="ppaction://hlinksldjump"/>
              <a:extLst>
                <a:ext uri="{FF2B5EF4-FFF2-40B4-BE49-F238E27FC236}">
                  <a16:creationId xmlns:a16="http://schemas.microsoft.com/office/drawing/2014/main" xmlns="" id="{07EF6745-034A-0E9A-15DB-9E237A8AD244}"/>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10" name="Text Box 13">
              <a:hlinkClick r:id="rId7" action="ppaction://hlinksldjump"/>
              <a:extLst>
                <a:ext uri="{FF2B5EF4-FFF2-40B4-BE49-F238E27FC236}">
                  <a16:creationId xmlns:a16="http://schemas.microsoft.com/office/drawing/2014/main" xmlns="" id="{99582E83-5819-7736-5937-28EE7A8A21CC}"/>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prstClr val="white"/>
                  </a:solidFill>
                  <a:latin typeface="HY견고딕" pitchFamily="18" charset="-127"/>
                  <a:ea typeface="HY견고딕" pitchFamily="18" charset="-127"/>
                </a:rPr>
                <a:t>2</a:t>
              </a:r>
            </a:p>
          </p:txBody>
        </p:sp>
      </p:grpSp>
      <p:grpSp>
        <p:nvGrpSpPr>
          <p:cNvPr id="11" name="Group 14">
            <a:extLst>
              <a:ext uri="{FF2B5EF4-FFF2-40B4-BE49-F238E27FC236}">
                <a16:creationId xmlns:a16="http://schemas.microsoft.com/office/drawing/2014/main" xmlns="" id="{8D78F911-0E03-248C-12C1-4296D51BF81E}"/>
              </a:ext>
            </a:extLst>
          </p:cNvPr>
          <p:cNvGrpSpPr>
            <a:grpSpLocks/>
          </p:cNvGrpSpPr>
          <p:nvPr/>
        </p:nvGrpSpPr>
        <p:grpSpPr bwMode="auto">
          <a:xfrm>
            <a:off x="6732588" y="4732740"/>
            <a:ext cx="423862" cy="399022"/>
            <a:chOff x="5289" y="3975"/>
            <a:chExt cx="267" cy="272"/>
          </a:xfrm>
        </p:grpSpPr>
        <p:pic>
          <p:nvPicPr>
            <p:cNvPr id="12" name="Picture 15" descr="button21">
              <a:extLst>
                <a:ext uri="{FF2B5EF4-FFF2-40B4-BE49-F238E27FC236}">
                  <a16:creationId xmlns:a16="http://schemas.microsoft.com/office/drawing/2014/main" xmlns="" id="{25EAFA69-9F83-B987-76D1-72ACB5B7578A}"/>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13" name="Text Box 16">
              <a:hlinkClick r:id="rId8" action="ppaction://hlinksldjump"/>
              <a:extLst>
                <a:ext uri="{FF2B5EF4-FFF2-40B4-BE49-F238E27FC236}">
                  <a16:creationId xmlns:a16="http://schemas.microsoft.com/office/drawing/2014/main" xmlns="" id="{DB994181-05D8-8FF7-01DE-06585097F298}"/>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prstClr val="white"/>
                  </a:solidFill>
                  <a:latin typeface="HY견고딕" pitchFamily="18" charset="-127"/>
                  <a:ea typeface="HY견고딕" pitchFamily="18" charset="-127"/>
                </a:rPr>
                <a:t>1</a:t>
              </a:r>
            </a:p>
          </p:txBody>
        </p:sp>
      </p:grpSp>
      <p:grpSp>
        <p:nvGrpSpPr>
          <p:cNvPr id="14" name="Group 17">
            <a:extLst>
              <a:ext uri="{FF2B5EF4-FFF2-40B4-BE49-F238E27FC236}">
                <a16:creationId xmlns:a16="http://schemas.microsoft.com/office/drawing/2014/main" xmlns="" id="{A16A9D99-A159-BE49-0968-A0B9D04EC187}"/>
              </a:ext>
            </a:extLst>
          </p:cNvPr>
          <p:cNvGrpSpPr>
            <a:grpSpLocks/>
          </p:cNvGrpSpPr>
          <p:nvPr/>
        </p:nvGrpSpPr>
        <p:grpSpPr bwMode="auto">
          <a:xfrm>
            <a:off x="8469315" y="4731558"/>
            <a:ext cx="423862" cy="400124"/>
            <a:chOff x="5289" y="3975"/>
            <a:chExt cx="267" cy="272"/>
          </a:xfrm>
        </p:grpSpPr>
        <p:pic>
          <p:nvPicPr>
            <p:cNvPr id="15" name="Picture 18" descr="button21">
              <a:hlinkClick r:id="rId4" action="ppaction://hlinksldjump"/>
              <a:extLst>
                <a:ext uri="{FF2B5EF4-FFF2-40B4-BE49-F238E27FC236}">
                  <a16:creationId xmlns:a16="http://schemas.microsoft.com/office/drawing/2014/main" xmlns="" id="{69335AC2-19CB-E3DB-DB42-61E9D5817C7D}"/>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16" name="Text Box 19">
              <a:hlinkClick r:id="rId9" action="ppaction://hlinksldjump"/>
              <a:extLst>
                <a:ext uri="{FF2B5EF4-FFF2-40B4-BE49-F238E27FC236}">
                  <a16:creationId xmlns:a16="http://schemas.microsoft.com/office/drawing/2014/main" xmlns="" id="{D1D38091-0DC6-2FE4-9F58-60298BC441D5}"/>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srgbClr val="FFFFFF"/>
                  </a:solidFill>
                  <a:latin typeface="HY견고딕" pitchFamily="18" charset="-127"/>
                  <a:ea typeface="HY견고딕" pitchFamily="18" charset="-127"/>
                </a:rPr>
                <a:t>5</a:t>
              </a: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7000" b="-17000"/>
          </a:stretch>
        </a:blipFill>
        <a:effectLst/>
      </p:bgPr>
    </p:bg>
    <p:spTree>
      <p:nvGrpSpPr>
        <p:cNvPr id="1" name=""/>
        <p:cNvGrpSpPr/>
        <p:nvPr/>
      </p:nvGrpSpPr>
      <p:grpSpPr>
        <a:xfrm>
          <a:off x="0" y="0"/>
          <a:ext cx="0" cy="0"/>
          <a:chOff x="0" y="0"/>
          <a:chExt cx="0" cy="0"/>
        </a:xfrm>
      </p:grpSpPr>
      <p:pic>
        <p:nvPicPr>
          <p:cNvPr id="9218" name="Picture 4" descr="찬449-3-2 copy"/>
          <p:cNvPicPr>
            <a:picLocks noChangeAspect="1" noChangeArrowheads="1"/>
          </p:cNvPicPr>
          <p:nvPr/>
        </p:nvPicPr>
        <p:blipFill>
          <a:blip r:embed="rId3" cstate="print">
            <a:extLst>
              <a:ext uri="{28A0092B-C50C-407E-A947-70E740481C1C}">
                <a14:useLocalDpi xmlns:a14="http://schemas.microsoft.com/office/drawing/2010/main" xmlns="" val="0"/>
              </a:ext>
            </a:extLst>
          </a:blip>
          <a:srcRect b="28999"/>
          <a:stretch>
            <a:fillRect/>
          </a:stretch>
        </p:blipFill>
        <p:spPr bwMode="auto">
          <a:xfrm>
            <a:off x="251224" y="-560598"/>
            <a:ext cx="8641556" cy="4601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5">
            <a:extLst>
              <a:ext uri="{FF2B5EF4-FFF2-40B4-BE49-F238E27FC236}">
                <a16:creationId xmlns:a16="http://schemas.microsoft.com/office/drawing/2014/main" xmlns="" id="{EFC16C37-5386-125F-755D-AF6804CC322A}"/>
              </a:ext>
            </a:extLst>
          </p:cNvPr>
          <p:cNvGrpSpPr>
            <a:grpSpLocks/>
          </p:cNvGrpSpPr>
          <p:nvPr/>
        </p:nvGrpSpPr>
        <p:grpSpPr bwMode="auto">
          <a:xfrm>
            <a:off x="8035928" y="4732740"/>
            <a:ext cx="423863" cy="399022"/>
            <a:chOff x="5289" y="3975"/>
            <a:chExt cx="267" cy="272"/>
          </a:xfrm>
        </p:grpSpPr>
        <p:pic>
          <p:nvPicPr>
            <p:cNvPr id="3" name="Picture 6" descr="button21">
              <a:hlinkClick r:id="rId4" action="ppaction://hlinksldjump"/>
              <a:extLst>
                <a:ext uri="{FF2B5EF4-FFF2-40B4-BE49-F238E27FC236}">
                  <a16:creationId xmlns:a16="http://schemas.microsoft.com/office/drawing/2014/main" xmlns="" id="{0ABE950B-FA34-928A-B29F-205595749149}"/>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4" name="Text Box 7">
              <a:hlinkClick r:id="rId4" action="ppaction://hlinksldjump"/>
              <a:extLst>
                <a:ext uri="{FF2B5EF4-FFF2-40B4-BE49-F238E27FC236}">
                  <a16:creationId xmlns:a16="http://schemas.microsoft.com/office/drawing/2014/main" xmlns="" id="{252C87DF-6EE1-AFD3-B62C-DE8D8669A1C9}"/>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srgbClr val="FFFFFF"/>
                  </a:solidFill>
                  <a:latin typeface="HY견고딕" pitchFamily="18" charset="-127"/>
                  <a:ea typeface="HY견고딕" pitchFamily="18" charset="-127"/>
                </a:rPr>
                <a:t>4</a:t>
              </a:r>
            </a:p>
          </p:txBody>
        </p:sp>
      </p:grpSp>
      <p:grpSp>
        <p:nvGrpSpPr>
          <p:cNvPr id="5" name="Group 8">
            <a:extLst>
              <a:ext uri="{FF2B5EF4-FFF2-40B4-BE49-F238E27FC236}">
                <a16:creationId xmlns:a16="http://schemas.microsoft.com/office/drawing/2014/main" xmlns="" id="{4E02C5D1-7DFC-584A-C8C3-179B15B8963E}"/>
              </a:ext>
            </a:extLst>
          </p:cNvPr>
          <p:cNvGrpSpPr>
            <a:grpSpLocks/>
          </p:cNvGrpSpPr>
          <p:nvPr/>
        </p:nvGrpSpPr>
        <p:grpSpPr bwMode="auto">
          <a:xfrm>
            <a:off x="7600953" y="4732740"/>
            <a:ext cx="423863" cy="399022"/>
            <a:chOff x="5289" y="3975"/>
            <a:chExt cx="267" cy="272"/>
          </a:xfrm>
        </p:grpSpPr>
        <p:pic>
          <p:nvPicPr>
            <p:cNvPr id="6" name="Picture 9" descr="button21">
              <a:hlinkClick r:id="rId6" action="ppaction://hlinksldjump"/>
              <a:extLst>
                <a:ext uri="{FF2B5EF4-FFF2-40B4-BE49-F238E27FC236}">
                  <a16:creationId xmlns:a16="http://schemas.microsoft.com/office/drawing/2014/main" xmlns="" id="{80B56BDF-BCA1-1B33-E014-7DE79FB299B0}"/>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7" name="Text Box 10">
              <a:hlinkClick r:id="rId6" action="ppaction://hlinksldjump"/>
              <a:extLst>
                <a:ext uri="{FF2B5EF4-FFF2-40B4-BE49-F238E27FC236}">
                  <a16:creationId xmlns:a16="http://schemas.microsoft.com/office/drawing/2014/main" xmlns="" id="{81C7D702-27B1-1857-9811-C3E652EAAC79}"/>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srgbClr val="FF0000"/>
                  </a:solidFill>
                  <a:latin typeface="HY견고딕" pitchFamily="18" charset="-127"/>
                  <a:ea typeface="HY견고딕" pitchFamily="18" charset="-127"/>
                </a:rPr>
                <a:t>3</a:t>
              </a:r>
            </a:p>
          </p:txBody>
        </p:sp>
      </p:grpSp>
      <p:grpSp>
        <p:nvGrpSpPr>
          <p:cNvPr id="8" name="Group 11">
            <a:extLst>
              <a:ext uri="{FF2B5EF4-FFF2-40B4-BE49-F238E27FC236}">
                <a16:creationId xmlns:a16="http://schemas.microsoft.com/office/drawing/2014/main" xmlns="" id="{2D1B1F59-517A-5189-6311-E15E208C4A4D}"/>
              </a:ext>
            </a:extLst>
          </p:cNvPr>
          <p:cNvGrpSpPr>
            <a:grpSpLocks/>
          </p:cNvGrpSpPr>
          <p:nvPr/>
        </p:nvGrpSpPr>
        <p:grpSpPr bwMode="auto">
          <a:xfrm>
            <a:off x="7165980" y="4732740"/>
            <a:ext cx="423863" cy="399022"/>
            <a:chOff x="5289" y="3975"/>
            <a:chExt cx="267" cy="272"/>
          </a:xfrm>
        </p:grpSpPr>
        <p:pic>
          <p:nvPicPr>
            <p:cNvPr id="9" name="Picture 12" descr="button21">
              <a:hlinkClick r:id="rId7" action="ppaction://hlinksldjump"/>
              <a:extLst>
                <a:ext uri="{FF2B5EF4-FFF2-40B4-BE49-F238E27FC236}">
                  <a16:creationId xmlns:a16="http://schemas.microsoft.com/office/drawing/2014/main" xmlns="" id="{8D49DF3F-EAA2-21B6-0CB7-26459AF4CD86}"/>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10" name="Text Box 13">
              <a:hlinkClick r:id="rId7" action="ppaction://hlinksldjump"/>
              <a:extLst>
                <a:ext uri="{FF2B5EF4-FFF2-40B4-BE49-F238E27FC236}">
                  <a16:creationId xmlns:a16="http://schemas.microsoft.com/office/drawing/2014/main" xmlns="" id="{3D155818-0A54-D8D1-C8D9-768DB1CC7282}"/>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prstClr val="white"/>
                  </a:solidFill>
                  <a:latin typeface="HY견고딕" pitchFamily="18" charset="-127"/>
                  <a:ea typeface="HY견고딕" pitchFamily="18" charset="-127"/>
                </a:rPr>
                <a:t>2</a:t>
              </a:r>
            </a:p>
          </p:txBody>
        </p:sp>
      </p:grpSp>
      <p:grpSp>
        <p:nvGrpSpPr>
          <p:cNvPr id="11" name="Group 14">
            <a:extLst>
              <a:ext uri="{FF2B5EF4-FFF2-40B4-BE49-F238E27FC236}">
                <a16:creationId xmlns:a16="http://schemas.microsoft.com/office/drawing/2014/main" xmlns="" id="{7DBD9189-D94E-140B-5B82-8F2FDBA52B2C}"/>
              </a:ext>
            </a:extLst>
          </p:cNvPr>
          <p:cNvGrpSpPr>
            <a:grpSpLocks/>
          </p:cNvGrpSpPr>
          <p:nvPr/>
        </p:nvGrpSpPr>
        <p:grpSpPr bwMode="auto">
          <a:xfrm>
            <a:off x="6732588" y="4732740"/>
            <a:ext cx="423862" cy="399022"/>
            <a:chOff x="5289" y="3975"/>
            <a:chExt cx="267" cy="272"/>
          </a:xfrm>
        </p:grpSpPr>
        <p:pic>
          <p:nvPicPr>
            <p:cNvPr id="12" name="Picture 15" descr="button21">
              <a:extLst>
                <a:ext uri="{FF2B5EF4-FFF2-40B4-BE49-F238E27FC236}">
                  <a16:creationId xmlns:a16="http://schemas.microsoft.com/office/drawing/2014/main" xmlns="" id="{9C407D21-BD47-FFC4-F092-224EDE06C7AB}"/>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13" name="Text Box 16">
              <a:hlinkClick r:id="rId8" action="ppaction://hlinksldjump"/>
              <a:extLst>
                <a:ext uri="{FF2B5EF4-FFF2-40B4-BE49-F238E27FC236}">
                  <a16:creationId xmlns:a16="http://schemas.microsoft.com/office/drawing/2014/main" xmlns="" id="{FFAC5DBA-6530-C884-8453-E83620B1C812}"/>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prstClr val="white"/>
                  </a:solidFill>
                  <a:latin typeface="HY견고딕" pitchFamily="18" charset="-127"/>
                  <a:ea typeface="HY견고딕" pitchFamily="18" charset="-127"/>
                </a:rPr>
                <a:t>1</a:t>
              </a:r>
            </a:p>
          </p:txBody>
        </p:sp>
      </p:grpSp>
      <p:grpSp>
        <p:nvGrpSpPr>
          <p:cNvPr id="14" name="Group 17">
            <a:extLst>
              <a:ext uri="{FF2B5EF4-FFF2-40B4-BE49-F238E27FC236}">
                <a16:creationId xmlns:a16="http://schemas.microsoft.com/office/drawing/2014/main" xmlns="" id="{9AE2E143-9B9C-0CFE-C0A0-10DADE5E39D1}"/>
              </a:ext>
            </a:extLst>
          </p:cNvPr>
          <p:cNvGrpSpPr>
            <a:grpSpLocks/>
          </p:cNvGrpSpPr>
          <p:nvPr/>
        </p:nvGrpSpPr>
        <p:grpSpPr bwMode="auto">
          <a:xfrm>
            <a:off x="8469315" y="4731558"/>
            <a:ext cx="423862" cy="400124"/>
            <a:chOff x="5289" y="3975"/>
            <a:chExt cx="267" cy="272"/>
          </a:xfrm>
        </p:grpSpPr>
        <p:pic>
          <p:nvPicPr>
            <p:cNvPr id="15" name="Picture 18" descr="button21">
              <a:hlinkClick r:id="rId4" action="ppaction://hlinksldjump"/>
              <a:extLst>
                <a:ext uri="{FF2B5EF4-FFF2-40B4-BE49-F238E27FC236}">
                  <a16:creationId xmlns:a16="http://schemas.microsoft.com/office/drawing/2014/main" xmlns="" id="{3C28AC8A-5319-6DDD-5B77-7A43988DD620}"/>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16" name="Text Box 19">
              <a:hlinkClick r:id="rId9" action="ppaction://hlinksldjump"/>
              <a:extLst>
                <a:ext uri="{FF2B5EF4-FFF2-40B4-BE49-F238E27FC236}">
                  <a16:creationId xmlns:a16="http://schemas.microsoft.com/office/drawing/2014/main" xmlns="" id="{53C52E92-E178-A46B-DC41-19D01E7C874F}"/>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srgbClr val="FFFFFF"/>
                  </a:solidFill>
                  <a:latin typeface="HY견고딕" pitchFamily="18" charset="-127"/>
                  <a:ea typeface="HY견고딕" pitchFamily="18" charset="-127"/>
                </a:rPr>
                <a:t>5</a:t>
              </a: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7000" b="-17000"/>
          </a:stretch>
        </a:blipFill>
        <a:effectLst/>
      </p:bgPr>
    </p:bg>
    <p:spTree>
      <p:nvGrpSpPr>
        <p:cNvPr id="1" name=""/>
        <p:cNvGrpSpPr/>
        <p:nvPr/>
      </p:nvGrpSpPr>
      <p:grpSpPr>
        <a:xfrm>
          <a:off x="0" y="0"/>
          <a:ext cx="0" cy="0"/>
          <a:chOff x="0" y="0"/>
          <a:chExt cx="0" cy="0"/>
        </a:xfrm>
      </p:grpSpPr>
      <p:pic>
        <p:nvPicPr>
          <p:cNvPr id="10242" name="Picture 4" descr="찬449-후렴 copy"/>
          <p:cNvPicPr>
            <a:picLocks noChangeAspect="1" noChangeArrowheads="1"/>
          </p:cNvPicPr>
          <p:nvPr/>
        </p:nvPicPr>
        <p:blipFill>
          <a:blip r:embed="rId3" cstate="print">
            <a:extLst>
              <a:ext uri="{28A0092B-C50C-407E-A947-70E740481C1C}">
                <a14:useLocalDpi xmlns:a14="http://schemas.microsoft.com/office/drawing/2010/main" xmlns="" val="0"/>
              </a:ext>
            </a:extLst>
          </a:blip>
          <a:srcRect b="28999"/>
          <a:stretch>
            <a:fillRect/>
          </a:stretch>
        </p:blipFill>
        <p:spPr bwMode="auto">
          <a:xfrm>
            <a:off x="251224" y="-560597"/>
            <a:ext cx="8641556" cy="4600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5">
            <a:extLst>
              <a:ext uri="{FF2B5EF4-FFF2-40B4-BE49-F238E27FC236}">
                <a16:creationId xmlns:a16="http://schemas.microsoft.com/office/drawing/2014/main" xmlns="" id="{D78EAEEC-D2C3-EB58-4189-FC983DFB27CE}"/>
              </a:ext>
            </a:extLst>
          </p:cNvPr>
          <p:cNvGrpSpPr>
            <a:grpSpLocks/>
          </p:cNvGrpSpPr>
          <p:nvPr/>
        </p:nvGrpSpPr>
        <p:grpSpPr bwMode="auto">
          <a:xfrm>
            <a:off x="8035928" y="4732740"/>
            <a:ext cx="423863" cy="399022"/>
            <a:chOff x="5289" y="3975"/>
            <a:chExt cx="267" cy="272"/>
          </a:xfrm>
        </p:grpSpPr>
        <p:pic>
          <p:nvPicPr>
            <p:cNvPr id="3" name="Picture 6" descr="button21">
              <a:hlinkClick r:id="rId4" action="ppaction://hlinksldjump"/>
              <a:extLst>
                <a:ext uri="{FF2B5EF4-FFF2-40B4-BE49-F238E27FC236}">
                  <a16:creationId xmlns:a16="http://schemas.microsoft.com/office/drawing/2014/main" xmlns="" id="{E92AF577-87B8-DA86-62BD-7049EEDE9FE5}"/>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4" name="Text Box 7">
              <a:hlinkClick r:id="rId4" action="ppaction://hlinksldjump"/>
              <a:extLst>
                <a:ext uri="{FF2B5EF4-FFF2-40B4-BE49-F238E27FC236}">
                  <a16:creationId xmlns:a16="http://schemas.microsoft.com/office/drawing/2014/main" xmlns="" id="{78448990-9595-C0F3-5DC8-77DDE16FFEC4}"/>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srgbClr val="FFFFFF"/>
                  </a:solidFill>
                  <a:latin typeface="HY견고딕" pitchFamily="18" charset="-127"/>
                  <a:ea typeface="HY견고딕" pitchFamily="18" charset="-127"/>
                </a:rPr>
                <a:t>4</a:t>
              </a:r>
            </a:p>
          </p:txBody>
        </p:sp>
      </p:grpSp>
      <p:grpSp>
        <p:nvGrpSpPr>
          <p:cNvPr id="5" name="Group 8">
            <a:extLst>
              <a:ext uri="{FF2B5EF4-FFF2-40B4-BE49-F238E27FC236}">
                <a16:creationId xmlns:a16="http://schemas.microsoft.com/office/drawing/2014/main" xmlns="" id="{CD2B058E-F120-4B76-E205-3152E21FEA5B}"/>
              </a:ext>
            </a:extLst>
          </p:cNvPr>
          <p:cNvGrpSpPr>
            <a:grpSpLocks/>
          </p:cNvGrpSpPr>
          <p:nvPr/>
        </p:nvGrpSpPr>
        <p:grpSpPr bwMode="auto">
          <a:xfrm>
            <a:off x="7600953" y="4732740"/>
            <a:ext cx="423863" cy="399022"/>
            <a:chOff x="5289" y="3975"/>
            <a:chExt cx="267" cy="272"/>
          </a:xfrm>
        </p:grpSpPr>
        <p:pic>
          <p:nvPicPr>
            <p:cNvPr id="6" name="Picture 9" descr="button21">
              <a:hlinkClick r:id="rId6" action="ppaction://hlinksldjump"/>
              <a:extLst>
                <a:ext uri="{FF2B5EF4-FFF2-40B4-BE49-F238E27FC236}">
                  <a16:creationId xmlns:a16="http://schemas.microsoft.com/office/drawing/2014/main" xmlns="" id="{0CF1E1C5-C32B-D647-98F9-A789D7E48519}"/>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7" name="Text Box 10">
              <a:hlinkClick r:id="rId6" action="ppaction://hlinksldjump"/>
              <a:extLst>
                <a:ext uri="{FF2B5EF4-FFF2-40B4-BE49-F238E27FC236}">
                  <a16:creationId xmlns:a16="http://schemas.microsoft.com/office/drawing/2014/main" xmlns="" id="{982A86E6-A4B6-A449-2D10-7FBD33F8C499}"/>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srgbClr val="FF0000"/>
                  </a:solidFill>
                  <a:latin typeface="HY견고딕" pitchFamily="18" charset="-127"/>
                  <a:ea typeface="HY견고딕" pitchFamily="18" charset="-127"/>
                </a:rPr>
                <a:t>3</a:t>
              </a:r>
            </a:p>
          </p:txBody>
        </p:sp>
      </p:grpSp>
      <p:grpSp>
        <p:nvGrpSpPr>
          <p:cNvPr id="8" name="Group 11">
            <a:extLst>
              <a:ext uri="{FF2B5EF4-FFF2-40B4-BE49-F238E27FC236}">
                <a16:creationId xmlns:a16="http://schemas.microsoft.com/office/drawing/2014/main" xmlns="" id="{44E56E03-FC0B-1607-2740-FF11798F5B5B}"/>
              </a:ext>
            </a:extLst>
          </p:cNvPr>
          <p:cNvGrpSpPr>
            <a:grpSpLocks/>
          </p:cNvGrpSpPr>
          <p:nvPr/>
        </p:nvGrpSpPr>
        <p:grpSpPr bwMode="auto">
          <a:xfrm>
            <a:off x="7165980" y="4732740"/>
            <a:ext cx="423863" cy="399022"/>
            <a:chOff x="5289" y="3975"/>
            <a:chExt cx="267" cy="272"/>
          </a:xfrm>
        </p:grpSpPr>
        <p:pic>
          <p:nvPicPr>
            <p:cNvPr id="9" name="Picture 12" descr="button21">
              <a:hlinkClick r:id="rId7" action="ppaction://hlinksldjump"/>
              <a:extLst>
                <a:ext uri="{FF2B5EF4-FFF2-40B4-BE49-F238E27FC236}">
                  <a16:creationId xmlns:a16="http://schemas.microsoft.com/office/drawing/2014/main" xmlns="" id="{9466E951-4D25-AF91-FFE9-E12E975F30FB}"/>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10" name="Text Box 13">
              <a:hlinkClick r:id="rId7" action="ppaction://hlinksldjump"/>
              <a:extLst>
                <a:ext uri="{FF2B5EF4-FFF2-40B4-BE49-F238E27FC236}">
                  <a16:creationId xmlns:a16="http://schemas.microsoft.com/office/drawing/2014/main" xmlns="" id="{56B92FEB-7878-392E-4681-4956C789E9CE}"/>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prstClr val="white"/>
                  </a:solidFill>
                  <a:latin typeface="HY견고딕" pitchFamily="18" charset="-127"/>
                  <a:ea typeface="HY견고딕" pitchFamily="18" charset="-127"/>
                </a:rPr>
                <a:t>2</a:t>
              </a:r>
            </a:p>
          </p:txBody>
        </p:sp>
      </p:grpSp>
      <p:grpSp>
        <p:nvGrpSpPr>
          <p:cNvPr id="11" name="Group 14">
            <a:extLst>
              <a:ext uri="{FF2B5EF4-FFF2-40B4-BE49-F238E27FC236}">
                <a16:creationId xmlns:a16="http://schemas.microsoft.com/office/drawing/2014/main" xmlns="" id="{D1C16E0B-575A-FA76-7B90-FDBC1D27DD56}"/>
              </a:ext>
            </a:extLst>
          </p:cNvPr>
          <p:cNvGrpSpPr>
            <a:grpSpLocks/>
          </p:cNvGrpSpPr>
          <p:nvPr/>
        </p:nvGrpSpPr>
        <p:grpSpPr bwMode="auto">
          <a:xfrm>
            <a:off x="6732588" y="4732740"/>
            <a:ext cx="423862" cy="399022"/>
            <a:chOff x="5289" y="3975"/>
            <a:chExt cx="267" cy="272"/>
          </a:xfrm>
        </p:grpSpPr>
        <p:pic>
          <p:nvPicPr>
            <p:cNvPr id="12" name="Picture 15" descr="button21">
              <a:extLst>
                <a:ext uri="{FF2B5EF4-FFF2-40B4-BE49-F238E27FC236}">
                  <a16:creationId xmlns:a16="http://schemas.microsoft.com/office/drawing/2014/main" xmlns="" id="{8C68CD4C-B839-D545-5E92-C1E257405295}"/>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13" name="Text Box 16">
              <a:hlinkClick r:id="rId8" action="ppaction://hlinksldjump"/>
              <a:extLst>
                <a:ext uri="{FF2B5EF4-FFF2-40B4-BE49-F238E27FC236}">
                  <a16:creationId xmlns:a16="http://schemas.microsoft.com/office/drawing/2014/main" xmlns="" id="{480F62B1-F513-31FB-E61D-9F50BF5D8A50}"/>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prstClr val="white"/>
                  </a:solidFill>
                  <a:latin typeface="HY견고딕" pitchFamily="18" charset="-127"/>
                  <a:ea typeface="HY견고딕" pitchFamily="18" charset="-127"/>
                </a:rPr>
                <a:t>1</a:t>
              </a:r>
            </a:p>
          </p:txBody>
        </p:sp>
      </p:grpSp>
      <p:grpSp>
        <p:nvGrpSpPr>
          <p:cNvPr id="14" name="Group 17">
            <a:extLst>
              <a:ext uri="{FF2B5EF4-FFF2-40B4-BE49-F238E27FC236}">
                <a16:creationId xmlns:a16="http://schemas.microsoft.com/office/drawing/2014/main" xmlns="" id="{833DCDFF-684F-A83F-4B32-693DBCED948D}"/>
              </a:ext>
            </a:extLst>
          </p:cNvPr>
          <p:cNvGrpSpPr>
            <a:grpSpLocks/>
          </p:cNvGrpSpPr>
          <p:nvPr/>
        </p:nvGrpSpPr>
        <p:grpSpPr bwMode="auto">
          <a:xfrm>
            <a:off x="8469315" y="4731558"/>
            <a:ext cx="423862" cy="400124"/>
            <a:chOff x="5289" y="3975"/>
            <a:chExt cx="267" cy="272"/>
          </a:xfrm>
        </p:grpSpPr>
        <p:pic>
          <p:nvPicPr>
            <p:cNvPr id="15" name="Picture 18" descr="button21">
              <a:hlinkClick r:id="rId4" action="ppaction://hlinksldjump"/>
              <a:extLst>
                <a:ext uri="{FF2B5EF4-FFF2-40B4-BE49-F238E27FC236}">
                  <a16:creationId xmlns:a16="http://schemas.microsoft.com/office/drawing/2014/main" xmlns="" id="{1219E61C-7913-58F7-E54B-D92E0A0682BA}"/>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16" name="Text Box 19">
              <a:hlinkClick r:id="rId9" action="ppaction://hlinksldjump"/>
              <a:extLst>
                <a:ext uri="{FF2B5EF4-FFF2-40B4-BE49-F238E27FC236}">
                  <a16:creationId xmlns:a16="http://schemas.microsoft.com/office/drawing/2014/main" xmlns="" id="{4D9D11B4-A3DA-FC00-1839-905537CC7757}"/>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srgbClr val="FFFFFF"/>
                  </a:solidFill>
                  <a:latin typeface="HY견고딕" pitchFamily="18" charset="-127"/>
                  <a:ea typeface="HY견고딕" pitchFamily="18" charset="-127"/>
                </a:rPr>
                <a:t>5</a:t>
              </a:r>
            </a:p>
          </p:txBody>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7000" b="-17000"/>
          </a:stretch>
        </a:blipFill>
        <a:effectLst/>
      </p:bgPr>
    </p:bg>
    <p:spTree>
      <p:nvGrpSpPr>
        <p:cNvPr id="1" name=""/>
        <p:cNvGrpSpPr/>
        <p:nvPr/>
      </p:nvGrpSpPr>
      <p:grpSpPr>
        <a:xfrm>
          <a:off x="0" y="0"/>
          <a:ext cx="0" cy="0"/>
          <a:chOff x="0" y="0"/>
          <a:chExt cx="0" cy="0"/>
        </a:xfrm>
      </p:grpSpPr>
      <p:pic>
        <p:nvPicPr>
          <p:cNvPr id="11266" name="Picture 4" descr="찬449-4-1 copy"/>
          <p:cNvPicPr>
            <a:picLocks noChangeAspect="1" noChangeArrowheads="1"/>
          </p:cNvPicPr>
          <p:nvPr/>
        </p:nvPicPr>
        <p:blipFill>
          <a:blip r:embed="rId3" cstate="print">
            <a:extLst>
              <a:ext uri="{28A0092B-C50C-407E-A947-70E740481C1C}">
                <a14:useLocalDpi xmlns:a14="http://schemas.microsoft.com/office/drawing/2010/main" xmlns="" val="0"/>
              </a:ext>
            </a:extLst>
          </a:blip>
          <a:srcRect b="28999"/>
          <a:stretch>
            <a:fillRect/>
          </a:stretch>
        </p:blipFill>
        <p:spPr bwMode="auto">
          <a:xfrm>
            <a:off x="251224" y="-560597"/>
            <a:ext cx="8641556" cy="4600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5">
            <a:extLst>
              <a:ext uri="{FF2B5EF4-FFF2-40B4-BE49-F238E27FC236}">
                <a16:creationId xmlns:a16="http://schemas.microsoft.com/office/drawing/2014/main" xmlns="" id="{38DD6BBE-8C97-AFAD-39BC-0391C2B6FE66}"/>
              </a:ext>
            </a:extLst>
          </p:cNvPr>
          <p:cNvGrpSpPr>
            <a:grpSpLocks/>
          </p:cNvGrpSpPr>
          <p:nvPr/>
        </p:nvGrpSpPr>
        <p:grpSpPr bwMode="auto">
          <a:xfrm>
            <a:off x="8035928" y="4732740"/>
            <a:ext cx="423863" cy="399022"/>
            <a:chOff x="5289" y="3975"/>
            <a:chExt cx="267" cy="272"/>
          </a:xfrm>
        </p:grpSpPr>
        <p:pic>
          <p:nvPicPr>
            <p:cNvPr id="3" name="Picture 6" descr="button21">
              <a:hlinkClick r:id="rId4" action="ppaction://hlinksldjump"/>
              <a:extLst>
                <a:ext uri="{FF2B5EF4-FFF2-40B4-BE49-F238E27FC236}">
                  <a16:creationId xmlns:a16="http://schemas.microsoft.com/office/drawing/2014/main" xmlns="" id="{CEF24A73-0113-C717-613C-5D1038617B79}"/>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4" name="Text Box 7">
              <a:hlinkClick r:id="rId4" action="ppaction://hlinksldjump"/>
              <a:extLst>
                <a:ext uri="{FF2B5EF4-FFF2-40B4-BE49-F238E27FC236}">
                  <a16:creationId xmlns:a16="http://schemas.microsoft.com/office/drawing/2014/main" xmlns="" id="{CB718804-24EC-A8D0-C3A5-0701C5A50745}"/>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srgbClr val="FF0000"/>
                  </a:solidFill>
                  <a:latin typeface="HY견고딕" pitchFamily="18" charset="-127"/>
                  <a:ea typeface="HY견고딕" pitchFamily="18" charset="-127"/>
                </a:rPr>
                <a:t>4</a:t>
              </a:r>
            </a:p>
          </p:txBody>
        </p:sp>
      </p:grpSp>
      <p:grpSp>
        <p:nvGrpSpPr>
          <p:cNvPr id="5" name="Group 8">
            <a:extLst>
              <a:ext uri="{FF2B5EF4-FFF2-40B4-BE49-F238E27FC236}">
                <a16:creationId xmlns:a16="http://schemas.microsoft.com/office/drawing/2014/main" xmlns="" id="{99DA5A06-5AD6-5FB9-FC84-03367A1C88C9}"/>
              </a:ext>
            </a:extLst>
          </p:cNvPr>
          <p:cNvGrpSpPr>
            <a:grpSpLocks/>
          </p:cNvGrpSpPr>
          <p:nvPr/>
        </p:nvGrpSpPr>
        <p:grpSpPr bwMode="auto">
          <a:xfrm>
            <a:off x="7600953" y="4732740"/>
            <a:ext cx="423863" cy="399022"/>
            <a:chOff x="5289" y="3975"/>
            <a:chExt cx="267" cy="272"/>
          </a:xfrm>
        </p:grpSpPr>
        <p:pic>
          <p:nvPicPr>
            <p:cNvPr id="6" name="Picture 9" descr="button21">
              <a:hlinkClick r:id="rId6" action="ppaction://hlinksldjump"/>
              <a:extLst>
                <a:ext uri="{FF2B5EF4-FFF2-40B4-BE49-F238E27FC236}">
                  <a16:creationId xmlns:a16="http://schemas.microsoft.com/office/drawing/2014/main" xmlns="" id="{B6324D88-7160-F699-EDCE-6734C11E8C8F}"/>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7" name="Text Box 10">
              <a:hlinkClick r:id="rId6" action="ppaction://hlinksldjump"/>
              <a:extLst>
                <a:ext uri="{FF2B5EF4-FFF2-40B4-BE49-F238E27FC236}">
                  <a16:creationId xmlns:a16="http://schemas.microsoft.com/office/drawing/2014/main" xmlns="" id="{8B43B2A0-DD73-1D08-8BF9-86CF32BDB929}"/>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prstClr val="white"/>
                  </a:solidFill>
                  <a:latin typeface="HY견고딕" pitchFamily="18" charset="-127"/>
                  <a:ea typeface="HY견고딕" pitchFamily="18" charset="-127"/>
                </a:rPr>
                <a:t>3</a:t>
              </a:r>
            </a:p>
          </p:txBody>
        </p:sp>
      </p:grpSp>
      <p:grpSp>
        <p:nvGrpSpPr>
          <p:cNvPr id="8" name="Group 11">
            <a:extLst>
              <a:ext uri="{FF2B5EF4-FFF2-40B4-BE49-F238E27FC236}">
                <a16:creationId xmlns:a16="http://schemas.microsoft.com/office/drawing/2014/main" xmlns="" id="{28005985-F635-5CAB-6673-484DF1B63ACA}"/>
              </a:ext>
            </a:extLst>
          </p:cNvPr>
          <p:cNvGrpSpPr>
            <a:grpSpLocks/>
          </p:cNvGrpSpPr>
          <p:nvPr/>
        </p:nvGrpSpPr>
        <p:grpSpPr bwMode="auto">
          <a:xfrm>
            <a:off x="7165980" y="4732740"/>
            <a:ext cx="423863" cy="399022"/>
            <a:chOff x="5289" y="3975"/>
            <a:chExt cx="267" cy="272"/>
          </a:xfrm>
        </p:grpSpPr>
        <p:pic>
          <p:nvPicPr>
            <p:cNvPr id="9" name="Picture 12" descr="button21">
              <a:hlinkClick r:id="rId7" action="ppaction://hlinksldjump"/>
              <a:extLst>
                <a:ext uri="{FF2B5EF4-FFF2-40B4-BE49-F238E27FC236}">
                  <a16:creationId xmlns:a16="http://schemas.microsoft.com/office/drawing/2014/main" xmlns="" id="{E9484C60-5B65-8818-9E3A-1E8BD182F864}"/>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10" name="Text Box 13">
              <a:hlinkClick r:id="rId7" action="ppaction://hlinksldjump"/>
              <a:extLst>
                <a:ext uri="{FF2B5EF4-FFF2-40B4-BE49-F238E27FC236}">
                  <a16:creationId xmlns:a16="http://schemas.microsoft.com/office/drawing/2014/main" xmlns="" id="{C8D00682-7633-4D24-5A24-A0495ED8D9C2}"/>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prstClr val="white"/>
                  </a:solidFill>
                  <a:latin typeface="HY견고딕" pitchFamily="18" charset="-127"/>
                  <a:ea typeface="HY견고딕" pitchFamily="18" charset="-127"/>
                </a:rPr>
                <a:t>2</a:t>
              </a:r>
            </a:p>
          </p:txBody>
        </p:sp>
      </p:grpSp>
      <p:grpSp>
        <p:nvGrpSpPr>
          <p:cNvPr id="11" name="Group 14">
            <a:extLst>
              <a:ext uri="{FF2B5EF4-FFF2-40B4-BE49-F238E27FC236}">
                <a16:creationId xmlns:a16="http://schemas.microsoft.com/office/drawing/2014/main" xmlns="" id="{4C4456BA-3AF3-9E8E-8E73-6F567BD7F3CF}"/>
              </a:ext>
            </a:extLst>
          </p:cNvPr>
          <p:cNvGrpSpPr>
            <a:grpSpLocks/>
          </p:cNvGrpSpPr>
          <p:nvPr/>
        </p:nvGrpSpPr>
        <p:grpSpPr bwMode="auto">
          <a:xfrm>
            <a:off x="6732588" y="4732740"/>
            <a:ext cx="423862" cy="399022"/>
            <a:chOff x="5289" y="3975"/>
            <a:chExt cx="267" cy="272"/>
          </a:xfrm>
        </p:grpSpPr>
        <p:pic>
          <p:nvPicPr>
            <p:cNvPr id="12" name="Picture 15" descr="button21">
              <a:extLst>
                <a:ext uri="{FF2B5EF4-FFF2-40B4-BE49-F238E27FC236}">
                  <a16:creationId xmlns:a16="http://schemas.microsoft.com/office/drawing/2014/main" xmlns="" id="{EA48592C-8519-416E-B46F-91E6BF379E8A}"/>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13" name="Text Box 16">
              <a:hlinkClick r:id="rId8" action="ppaction://hlinksldjump"/>
              <a:extLst>
                <a:ext uri="{FF2B5EF4-FFF2-40B4-BE49-F238E27FC236}">
                  <a16:creationId xmlns:a16="http://schemas.microsoft.com/office/drawing/2014/main" xmlns="" id="{C8195CB5-9CAD-4494-BF58-E66FC3A0C563}"/>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prstClr val="white"/>
                  </a:solidFill>
                  <a:latin typeface="HY견고딕" pitchFamily="18" charset="-127"/>
                  <a:ea typeface="HY견고딕" pitchFamily="18" charset="-127"/>
                </a:rPr>
                <a:t>1</a:t>
              </a:r>
            </a:p>
          </p:txBody>
        </p:sp>
      </p:grpSp>
      <p:grpSp>
        <p:nvGrpSpPr>
          <p:cNvPr id="14" name="Group 17">
            <a:extLst>
              <a:ext uri="{FF2B5EF4-FFF2-40B4-BE49-F238E27FC236}">
                <a16:creationId xmlns:a16="http://schemas.microsoft.com/office/drawing/2014/main" xmlns="" id="{D3B6C304-BE8C-AEB8-2F17-4DF669B15A9F}"/>
              </a:ext>
            </a:extLst>
          </p:cNvPr>
          <p:cNvGrpSpPr>
            <a:grpSpLocks/>
          </p:cNvGrpSpPr>
          <p:nvPr/>
        </p:nvGrpSpPr>
        <p:grpSpPr bwMode="auto">
          <a:xfrm>
            <a:off x="8469315" y="4731558"/>
            <a:ext cx="423862" cy="400124"/>
            <a:chOff x="5289" y="3975"/>
            <a:chExt cx="267" cy="272"/>
          </a:xfrm>
        </p:grpSpPr>
        <p:pic>
          <p:nvPicPr>
            <p:cNvPr id="15" name="Picture 18" descr="button21">
              <a:hlinkClick r:id="rId4" action="ppaction://hlinksldjump"/>
              <a:extLst>
                <a:ext uri="{FF2B5EF4-FFF2-40B4-BE49-F238E27FC236}">
                  <a16:creationId xmlns:a16="http://schemas.microsoft.com/office/drawing/2014/main" xmlns="" id="{F1BFFCED-BB7C-C84D-8884-B1CD65BC2B99}"/>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16" name="Text Box 19">
              <a:hlinkClick r:id="rId9" action="ppaction://hlinksldjump"/>
              <a:extLst>
                <a:ext uri="{FF2B5EF4-FFF2-40B4-BE49-F238E27FC236}">
                  <a16:creationId xmlns:a16="http://schemas.microsoft.com/office/drawing/2014/main" xmlns="" id="{B6239727-E1DB-C2F1-DD24-F0874CCDBEB8}"/>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srgbClr val="FFFFFF"/>
                  </a:solidFill>
                  <a:latin typeface="HY견고딕" pitchFamily="18" charset="-127"/>
                  <a:ea typeface="HY견고딕" pitchFamily="18" charset="-127"/>
                </a:rPr>
                <a:t>5</a:t>
              </a:r>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7000" b="-17000"/>
          </a:stretch>
        </a:blipFill>
        <a:effectLst/>
      </p:bgPr>
    </p:bg>
    <p:spTree>
      <p:nvGrpSpPr>
        <p:cNvPr id="1" name=""/>
        <p:cNvGrpSpPr/>
        <p:nvPr/>
      </p:nvGrpSpPr>
      <p:grpSpPr>
        <a:xfrm>
          <a:off x="0" y="0"/>
          <a:ext cx="0" cy="0"/>
          <a:chOff x="0" y="0"/>
          <a:chExt cx="0" cy="0"/>
        </a:xfrm>
      </p:grpSpPr>
      <p:pic>
        <p:nvPicPr>
          <p:cNvPr id="12290" name="Picture 4" descr="찬449-4-2 copy"/>
          <p:cNvPicPr>
            <a:picLocks noChangeAspect="1" noChangeArrowheads="1"/>
          </p:cNvPicPr>
          <p:nvPr/>
        </p:nvPicPr>
        <p:blipFill>
          <a:blip r:embed="rId3" cstate="print">
            <a:extLst>
              <a:ext uri="{28A0092B-C50C-407E-A947-70E740481C1C}">
                <a14:useLocalDpi xmlns:a14="http://schemas.microsoft.com/office/drawing/2010/main" xmlns="" val="0"/>
              </a:ext>
            </a:extLst>
          </a:blip>
          <a:srcRect b="28999"/>
          <a:stretch>
            <a:fillRect/>
          </a:stretch>
        </p:blipFill>
        <p:spPr bwMode="auto">
          <a:xfrm>
            <a:off x="251224" y="-560597"/>
            <a:ext cx="8641556" cy="4600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5">
            <a:extLst>
              <a:ext uri="{FF2B5EF4-FFF2-40B4-BE49-F238E27FC236}">
                <a16:creationId xmlns:a16="http://schemas.microsoft.com/office/drawing/2014/main" xmlns="" id="{C302C543-E915-3A8B-9DBA-79CB3687BB42}"/>
              </a:ext>
            </a:extLst>
          </p:cNvPr>
          <p:cNvGrpSpPr>
            <a:grpSpLocks/>
          </p:cNvGrpSpPr>
          <p:nvPr/>
        </p:nvGrpSpPr>
        <p:grpSpPr bwMode="auto">
          <a:xfrm>
            <a:off x="8035928" y="4732740"/>
            <a:ext cx="423863" cy="399022"/>
            <a:chOff x="5289" y="3975"/>
            <a:chExt cx="267" cy="272"/>
          </a:xfrm>
        </p:grpSpPr>
        <p:pic>
          <p:nvPicPr>
            <p:cNvPr id="3" name="Picture 6" descr="button21">
              <a:hlinkClick r:id="rId4" action="ppaction://hlinksldjump"/>
              <a:extLst>
                <a:ext uri="{FF2B5EF4-FFF2-40B4-BE49-F238E27FC236}">
                  <a16:creationId xmlns:a16="http://schemas.microsoft.com/office/drawing/2014/main" xmlns="" id="{EAF168C4-E701-F0F9-647A-6AA24489197C}"/>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4" name="Text Box 7">
              <a:hlinkClick r:id="rId4" action="ppaction://hlinksldjump"/>
              <a:extLst>
                <a:ext uri="{FF2B5EF4-FFF2-40B4-BE49-F238E27FC236}">
                  <a16:creationId xmlns:a16="http://schemas.microsoft.com/office/drawing/2014/main" xmlns="" id="{B9289CC5-D498-3CCA-E328-C7059A946F2B}"/>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srgbClr val="FF0000"/>
                  </a:solidFill>
                  <a:latin typeface="HY견고딕" pitchFamily="18" charset="-127"/>
                  <a:ea typeface="HY견고딕" pitchFamily="18" charset="-127"/>
                </a:rPr>
                <a:t>4</a:t>
              </a:r>
            </a:p>
          </p:txBody>
        </p:sp>
      </p:grpSp>
      <p:grpSp>
        <p:nvGrpSpPr>
          <p:cNvPr id="5" name="Group 8">
            <a:extLst>
              <a:ext uri="{FF2B5EF4-FFF2-40B4-BE49-F238E27FC236}">
                <a16:creationId xmlns:a16="http://schemas.microsoft.com/office/drawing/2014/main" xmlns="" id="{F3781ACF-7255-35E5-AA6E-D324A4C28590}"/>
              </a:ext>
            </a:extLst>
          </p:cNvPr>
          <p:cNvGrpSpPr>
            <a:grpSpLocks/>
          </p:cNvGrpSpPr>
          <p:nvPr/>
        </p:nvGrpSpPr>
        <p:grpSpPr bwMode="auto">
          <a:xfrm>
            <a:off x="7600953" y="4732740"/>
            <a:ext cx="423863" cy="399022"/>
            <a:chOff x="5289" y="3975"/>
            <a:chExt cx="267" cy="272"/>
          </a:xfrm>
        </p:grpSpPr>
        <p:pic>
          <p:nvPicPr>
            <p:cNvPr id="6" name="Picture 9" descr="button21">
              <a:hlinkClick r:id="rId6" action="ppaction://hlinksldjump"/>
              <a:extLst>
                <a:ext uri="{FF2B5EF4-FFF2-40B4-BE49-F238E27FC236}">
                  <a16:creationId xmlns:a16="http://schemas.microsoft.com/office/drawing/2014/main" xmlns="" id="{CD3B0639-A8CD-4518-37B8-5ECA545F3440}"/>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7" name="Text Box 10">
              <a:hlinkClick r:id="rId6" action="ppaction://hlinksldjump"/>
              <a:extLst>
                <a:ext uri="{FF2B5EF4-FFF2-40B4-BE49-F238E27FC236}">
                  <a16:creationId xmlns:a16="http://schemas.microsoft.com/office/drawing/2014/main" xmlns="" id="{16AD4CE8-86B5-2C90-79E7-58ECA20BA795}"/>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prstClr val="white"/>
                  </a:solidFill>
                  <a:latin typeface="HY견고딕" pitchFamily="18" charset="-127"/>
                  <a:ea typeface="HY견고딕" pitchFamily="18" charset="-127"/>
                </a:rPr>
                <a:t>3</a:t>
              </a:r>
            </a:p>
          </p:txBody>
        </p:sp>
      </p:grpSp>
      <p:grpSp>
        <p:nvGrpSpPr>
          <p:cNvPr id="8" name="Group 11">
            <a:extLst>
              <a:ext uri="{FF2B5EF4-FFF2-40B4-BE49-F238E27FC236}">
                <a16:creationId xmlns:a16="http://schemas.microsoft.com/office/drawing/2014/main" xmlns="" id="{E64FF7E0-C66D-DD46-E46C-E8071EF3B27A}"/>
              </a:ext>
            </a:extLst>
          </p:cNvPr>
          <p:cNvGrpSpPr>
            <a:grpSpLocks/>
          </p:cNvGrpSpPr>
          <p:nvPr/>
        </p:nvGrpSpPr>
        <p:grpSpPr bwMode="auto">
          <a:xfrm>
            <a:off x="7165980" y="4732740"/>
            <a:ext cx="423863" cy="399022"/>
            <a:chOff x="5289" y="3975"/>
            <a:chExt cx="267" cy="272"/>
          </a:xfrm>
        </p:grpSpPr>
        <p:pic>
          <p:nvPicPr>
            <p:cNvPr id="9" name="Picture 12" descr="button21">
              <a:hlinkClick r:id="rId7" action="ppaction://hlinksldjump"/>
              <a:extLst>
                <a:ext uri="{FF2B5EF4-FFF2-40B4-BE49-F238E27FC236}">
                  <a16:creationId xmlns:a16="http://schemas.microsoft.com/office/drawing/2014/main" xmlns="" id="{5B2074A6-8E00-84A2-A3D9-39BDFE17C9DB}"/>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10" name="Text Box 13">
              <a:hlinkClick r:id="rId7" action="ppaction://hlinksldjump"/>
              <a:extLst>
                <a:ext uri="{FF2B5EF4-FFF2-40B4-BE49-F238E27FC236}">
                  <a16:creationId xmlns:a16="http://schemas.microsoft.com/office/drawing/2014/main" xmlns="" id="{33252021-223E-C3BD-5321-976F7BA10113}"/>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prstClr val="white"/>
                  </a:solidFill>
                  <a:latin typeface="HY견고딕" pitchFamily="18" charset="-127"/>
                  <a:ea typeface="HY견고딕" pitchFamily="18" charset="-127"/>
                </a:rPr>
                <a:t>2</a:t>
              </a:r>
            </a:p>
          </p:txBody>
        </p:sp>
      </p:grpSp>
      <p:grpSp>
        <p:nvGrpSpPr>
          <p:cNvPr id="11" name="Group 14">
            <a:extLst>
              <a:ext uri="{FF2B5EF4-FFF2-40B4-BE49-F238E27FC236}">
                <a16:creationId xmlns:a16="http://schemas.microsoft.com/office/drawing/2014/main" xmlns="" id="{37184404-C904-8004-FD63-6EBAEC622666}"/>
              </a:ext>
            </a:extLst>
          </p:cNvPr>
          <p:cNvGrpSpPr>
            <a:grpSpLocks/>
          </p:cNvGrpSpPr>
          <p:nvPr/>
        </p:nvGrpSpPr>
        <p:grpSpPr bwMode="auto">
          <a:xfrm>
            <a:off x="6732588" y="4732740"/>
            <a:ext cx="423862" cy="399022"/>
            <a:chOff x="5289" y="3975"/>
            <a:chExt cx="267" cy="272"/>
          </a:xfrm>
        </p:grpSpPr>
        <p:pic>
          <p:nvPicPr>
            <p:cNvPr id="12" name="Picture 15" descr="button21">
              <a:extLst>
                <a:ext uri="{FF2B5EF4-FFF2-40B4-BE49-F238E27FC236}">
                  <a16:creationId xmlns:a16="http://schemas.microsoft.com/office/drawing/2014/main" xmlns="" id="{58294850-A3EE-FA43-66C0-16239B92F88F}"/>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13" name="Text Box 16">
              <a:hlinkClick r:id="rId8" action="ppaction://hlinksldjump"/>
              <a:extLst>
                <a:ext uri="{FF2B5EF4-FFF2-40B4-BE49-F238E27FC236}">
                  <a16:creationId xmlns:a16="http://schemas.microsoft.com/office/drawing/2014/main" xmlns="" id="{8DD95FBE-A8EA-5EEE-D84A-A856DE49669E}"/>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prstClr val="white"/>
                  </a:solidFill>
                  <a:latin typeface="HY견고딕" pitchFamily="18" charset="-127"/>
                  <a:ea typeface="HY견고딕" pitchFamily="18" charset="-127"/>
                </a:rPr>
                <a:t>1</a:t>
              </a:r>
            </a:p>
          </p:txBody>
        </p:sp>
      </p:grpSp>
      <p:grpSp>
        <p:nvGrpSpPr>
          <p:cNvPr id="14" name="Group 17">
            <a:extLst>
              <a:ext uri="{FF2B5EF4-FFF2-40B4-BE49-F238E27FC236}">
                <a16:creationId xmlns:a16="http://schemas.microsoft.com/office/drawing/2014/main" xmlns="" id="{3122C690-9670-AEE0-EBBD-BB7097510BBA}"/>
              </a:ext>
            </a:extLst>
          </p:cNvPr>
          <p:cNvGrpSpPr>
            <a:grpSpLocks/>
          </p:cNvGrpSpPr>
          <p:nvPr/>
        </p:nvGrpSpPr>
        <p:grpSpPr bwMode="auto">
          <a:xfrm>
            <a:off x="8469315" y="4731558"/>
            <a:ext cx="423862" cy="400124"/>
            <a:chOff x="5289" y="3975"/>
            <a:chExt cx="267" cy="272"/>
          </a:xfrm>
        </p:grpSpPr>
        <p:pic>
          <p:nvPicPr>
            <p:cNvPr id="15" name="Picture 18" descr="button21">
              <a:hlinkClick r:id="rId4" action="ppaction://hlinksldjump"/>
              <a:extLst>
                <a:ext uri="{FF2B5EF4-FFF2-40B4-BE49-F238E27FC236}">
                  <a16:creationId xmlns:a16="http://schemas.microsoft.com/office/drawing/2014/main" xmlns="" id="{FC308848-8F18-FD96-2240-AC175E0284F6}"/>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16" name="Text Box 19">
              <a:hlinkClick r:id="rId9" action="ppaction://hlinksldjump"/>
              <a:extLst>
                <a:ext uri="{FF2B5EF4-FFF2-40B4-BE49-F238E27FC236}">
                  <a16:creationId xmlns:a16="http://schemas.microsoft.com/office/drawing/2014/main" xmlns="" id="{2D639CBA-4E59-D8BF-ADEF-700B6326BF4D}"/>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srgbClr val="FFFFFF"/>
                  </a:solidFill>
                  <a:latin typeface="HY견고딕" pitchFamily="18" charset="-127"/>
                  <a:ea typeface="HY견고딕" pitchFamily="18" charset="-127"/>
                </a:rPr>
                <a:t>5</a:t>
              </a:r>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7000" b="-17000"/>
          </a:stretch>
        </a:blipFill>
        <a:effectLst/>
      </p:bgPr>
    </p:bg>
    <p:spTree>
      <p:nvGrpSpPr>
        <p:cNvPr id="1" name=""/>
        <p:cNvGrpSpPr/>
        <p:nvPr/>
      </p:nvGrpSpPr>
      <p:grpSpPr>
        <a:xfrm>
          <a:off x="0" y="0"/>
          <a:ext cx="0" cy="0"/>
          <a:chOff x="0" y="0"/>
          <a:chExt cx="0" cy="0"/>
        </a:xfrm>
      </p:grpSpPr>
      <p:pic>
        <p:nvPicPr>
          <p:cNvPr id="13314" name="Picture 4" descr="찬449-후렴 copy"/>
          <p:cNvPicPr>
            <a:picLocks noChangeAspect="1" noChangeArrowheads="1"/>
          </p:cNvPicPr>
          <p:nvPr/>
        </p:nvPicPr>
        <p:blipFill>
          <a:blip r:embed="rId3" cstate="print">
            <a:extLst>
              <a:ext uri="{28A0092B-C50C-407E-A947-70E740481C1C}">
                <a14:useLocalDpi xmlns:a14="http://schemas.microsoft.com/office/drawing/2010/main" xmlns="" val="0"/>
              </a:ext>
            </a:extLst>
          </a:blip>
          <a:srcRect b="28999"/>
          <a:stretch>
            <a:fillRect/>
          </a:stretch>
        </p:blipFill>
        <p:spPr bwMode="auto">
          <a:xfrm>
            <a:off x="251224" y="-560598"/>
            <a:ext cx="8641556" cy="4601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5">
            <a:extLst>
              <a:ext uri="{FF2B5EF4-FFF2-40B4-BE49-F238E27FC236}">
                <a16:creationId xmlns:a16="http://schemas.microsoft.com/office/drawing/2014/main" xmlns="" id="{A587460D-30D7-7EB8-2868-8F6CAE2E5FBC}"/>
              </a:ext>
            </a:extLst>
          </p:cNvPr>
          <p:cNvGrpSpPr>
            <a:grpSpLocks/>
          </p:cNvGrpSpPr>
          <p:nvPr/>
        </p:nvGrpSpPr>
        <p:grpSpPr bwMode="auto">
          <a:xfrm>
            <a:off x="8035928" y="4732740"/>
            <a:ext cx="423863" cy="399022"/>
            <a:chOff x="5289" y="3975"/>
            <a:chExt cx="267" cy="272"/>
          </a:xfrm>
        </p:grpSpPr>
        <p:pic>
          <p:nvPicPr>
            <p:cNvPr id="3" name="Picture 6" descr="button21">
              <a:hlinkClick r:id="rId4" action="ppaction://hlinksldjump"/>
              <a:extLst>
                <a:ext uri="{FF2B5EF4-FFF2-40B4-BE49-F238E27FC236}">
                  <a16:creationId xmlns:a16="http://schemas.microsoft.com/office/drawing/2014/main" xmlns="" id="{BFFE4864-A66E-842A-77D3-70D4EA010CB4}"/>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4" name="Text Box 7">
              <a:hlinkClick r:id="rId4" action="ppaction://hlinksldjump"/>
              <a:extLst>
                <a:ext uri="{FF2B5EF4-FFF2-40B4-BE49-F238E27FC236}">
                  <a16:creationId xmlns:a16="http://schemas.microsoft.com/office/drawing/2014/main" xmlns="" id="{32430BFC-AD54-2DA7-9B60-86099DE2DC12}"/>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srgbClr val="FF0000"/>
                  </a:solidFill>
                  <a:latin typeface="HY견고딕" pitchFamily="18" charset="-127"/>
                  <a:ea typeface="HY견고딕" pitchFamily="18" charset="-127"/>
                </a:rPr>
                <a:t>4</a:t>
              </a:r>
            </a:p>
          </p:txBody>
        </p:sp>
      </p:grpSp>
      <p:grpSp>
        <p:nvGrpSpPr>
          <p:cNvPr id="5" name="Group 8">
            <a:extLst>
              <a:ext uri="{FF2B5EF4-FFF2-40B4-BE49-F238E27FC236}">
                <a16:creationId xmlns:a16="http://schemas.microsoft.com/office/drawing/2014/main" xmlns="" id="{6E98F356-9E89-2775-71DE-D3B03F1925E6}"/>
              </a:ext>
            </a:extLst>
          </p:cNvPr>
          <p:cNvGrpSpPr>
            <a:grpSpLocks/>
          </p:cNvGrpSpPr>
          <p:nvPr/>
        </p:nvGrpSpPr>
        <p:grpSpPr bwMode="auto">
          <a:xfrm>
            <a:off x="7600953" y="4732740"/>
            <a:ext cx="423863" cy="399022"/>
            <a:chOff x="5289" y="3975"/>
            <a:chExt cx="267" cy="272"/>
          </a:xfrm>
        </p:grpSpPr>
        <p:pic>
          <p:nvPicPr>
            <p:cNvPr id="6" name="Picture 9" descr="button21">
              <a:hlinkClick r:id="rId6" action="ppaction://hlinksldjump"/>
              <a:extLst>
                <a:ext uri="{FF2B5EF4-FFF2-40B4-BE49-F238E27FC236}">
                  <a16:creationId xmlns:a16="http://schemas.microsoft.com/office/drawing/2014/main" xmlns="" id="{0DAE9A28-7FA8-6E44-F004-2E8569C30EAD}"/>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7" name="Text Box 10">
              <a:hlinkClick r:id="rId6" action="ppaction://hlinksldjump"/>
              <a:extLst>
                <a:ext uri="{FF2B5EF4-FFF2-40B4-BE49-F238E27FC236}">
                  <a16:creationId xmlns:a16="http://schemas.microsoft.com/office/drawing/2014/main" xmlns="" id="{DC8C0F21-C713-6E83-1786-7BE106C7015D}"/>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prstClr val="white"/>
                  </a:solidFill>
                  <a:latin typeface="HY견고딕" pitchFamily="18" charset="-127"/>
                  <a:ea typeface="HY견고딕" pitchFamily="18" charset="-127"/>
                </a:rPr>
                <a:t>3</a:t>
              </a:r>
            </a:p>
          </p:txBody>
        </p:sp>
      </p:grpSp>
      <p:grpSp>
        <p:nvGrpSpPr>
          <p:cNvPr id="8" name="Group 11">
            <a:extLst>
              <a:ext uri="{FF2B5EF4-FFF2-40B4-BE49-F238E27FC236}">
                <a16:creationId xmlns:a16="http://schemas.microsoft.com/office/drawing/2014/main" xmlns="" id="{6F8858DF-DC08-A3B0-629B-A0FCCB3887DD}"/>
              </a:ext>
            </a:extLst>
          </p:cNvPr>
          <p:cNvGrpSpPr>
            <a:grpSpLocks/>
          </p:cNvGrpSpPr>
          <p:nvPr/>
        </p:nvGrpSpPr>
        <p:grpSpPr bwMode="auto">
          <a:xfrm>
            <a:off x="7165980" y="4732740"/>
            <a:ext cx="423863" cy="399022"/>
            <a:chOff x="5289" y="3975"/>
            <a:chExt cx="267" cy="272"/>
          </a:xfrm>
        </p:grpSpPr>
        <p:pic>
          <p:nvPicPr>
            <p:cNvPr id="9" name="Picture 12" descr="button21">
              <a:hlinkClick r:id="rId7" action="ppaction://hlinksldjump"/>
              <a:extLst>
                <a:ext uri="{FF2B5EF4-FFF2-40B4-BE49-F238E27FC236}">
                  <a16:creationId xmlns:a16="http://schemas.microsoft.com/office/drawing/2014/main" xmlns="" id="{ED98F1B5-BEA6-DB9B-08EB-9E32670C793F}"/>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10" name="Text Box 13">
              <a:hlinkClick r:id="rId7" action="ppaction://hlinksldjump"/>
              <a:extLst>
                <a:ext uri="{FF2B5EF4-FFF2-40B4-BE49-F238E27FC236}">
                  <a16:creationId xmlns:a16="http://schemas.microsoft.com/office/drawing/2014/main" xmlns="" id="{01E34408-D8EA-4702-EF3E-5E7A8037041E}"/>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prstClr val="white"/>
                  </a:solidFill>
                  <a:latin typeface="HY견고딕" pitchFamily="18" charset="-127"/>
                  <a:ea typeface="HY견고딕" pitchFamily="18" charset="-127"/>
                </a:rPr>
                <a:t>2</a:t>
              </a:r>
            </a:p>
          </p:txBody>
        </p:sp>
      </p:grpSp>
      <p:grpSp>
        <p:nvGrpSpPr>
          <p:cNvPr id="11" name="Group 14">
            <a:extLst>
              <a:ext uri="{FF2B5EF4-FFF2-40B4-BE49-F238E27FC236}">
                <a16:creationId xmlns:a16="http://schemas.microsoft.com/office/drawing/2014/main" xmlns="" id="{75336654-4785-2A6D-B97A-B72B4BAC73D6}"/>
              </a:ext>
            </a:extLst>
          </p:cNvPr>
          <p:cNvGrpSpPr>
            <a:grpSpLocks/>
          </p:cNvGrpSpPr>
          <p:nvPr/>
        </p:nvGrpSpPr>
        <p:grpSpPr bwMode="auto">
          <a:xfrm>
            <a:off x="6732588" y="4732740"/>
            <a:ext cx="423862" cy="399022"/>
            <a:chOff x="5289" y="3975"/>
            <a:chExt cx="267" cy="272"/>
          </a:xfrm>
        </p:grpSpPr>
        <p:pic>
          <p:nvPicPr>
            <p:cNvPr id="12" name="Picture 15" descr="button21">
              <a:extLst>
                <a:ext uri="{FF2B5EF4-FFF2-40B4-BE49-F238E27FC236}">
                  <a16:creationId xmlns:a16="http://schemas.microsoft.com/office/drawing/2014/main" xmlns="" id="{B19B42A5-5701-9FE4-1BA4-ECC5D6E71BA6}"/>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13" name="Text Box 16">
              <a:hlinkClick r:id="rId8" action="ppaction://hlinksldjump"/>
              <a:extLst>
                <a:ext uri="{FF2B5EF4-FFF2-40B4-BE49-F238E27FC236}">
                  <a16:creationId xmlns:a16="http://schemas.microsoft.com/office/drawing/2014/main" xmlns="" id="{42C9DC0C-4953-026F-A331-0158B56BF00F}"/>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prstClr val="white"/>
                  </a:solidFill>
                  <a:latin typeface="HY견고딕" pitchFamily="18" charset="-127"/>
                  <a:ea typeface="HY견고딕" pitchFamily="18" charset="-127"/>
                </a:rPr>
                <a:t>1</a:t>
              </a:r>
            </a:p>
          </p:txBody>
        </p:sp>
      </p:grpSp>
      <p:grpSp>
        <p:nvGrpSpPr>
          <p:cNvPr id="14" name="Group 17">
            <a:extLst>
              <a:ext uri="{FF2B5EF4-FFF2-40B4-BE49-F238E27FC236}">
                <a16:creationId xmlns:a16="http://schemas.microsoft.com/office/drawing/2014/main" xmlns="" id="{ADF22635-44EC-F898-8CA9-2445539BEA6F}"/>
              </a:ext>
            </a:extLst>
          </p:cNvPr>
          <p:cNvGrpSpPr>
            <a:grpSpLocks/>
          </p:cNvGrpSpPr>
          <p:nvPr/>
        </p:nvGrpSpPr>
        <p:grpSpPr bwMode="auto">
          <a:xfrm>
            <a:off x="8469315" y="4731558"/>
            <a:ext cx="423862" cy="400124"/>
            <a:chOff x="5289" y="3975"/>
            <a:chExt cx="267" cy="272"/>
          </a:xfrm>
        </p:grpSpPr>
        <p:pic>
          <p:nvPicPr>
            <p:cNvPr id="15" name="Picture 18" descr="button21">
              <a:hlinkClick r:id="rId4" action="ppaction://hlinksldjump"/>
              <a:extLst>
                <a:ext uri="{FF2B5EF4-FFF2-40B4-BE49-F238E27FC236}">
                  <a16:creationId xmlns:a16="http://schemas.microsoft.com/office/drawing/2014/main" xmlns="" id="{430FEAEC-DC79-0912-7ADF-F67053D59D51}"/>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16" name="Text Box 19">
              <a:hlinkClick r:id="rId9" action="ppaction://hlinksldjump"/>
              <a:extLst>
                <a:ext uri="{FF2B5EF4-FFF2-40B4-BE49-F238E27FC236}">
                  <a16:creationId xmlns:a16="http://schemas.microsoft.com/office/drawing/2014/main" xmlns="" id="{6B9E938C-4FBC-F9E8-0B29-C0BB84EA8DCE}"/>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srgbClr val="FFFFFF"/>
                  </a:solidFill>
                  <a:latin typeface="HY견고딕" pitchFamily="18" charset="-127"/>
                  <a:ea typeface="HY견고딕" pitchFamily="18" charset="-127"/>
                </a:rPr>
                <a:t>5</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descr="20220702_192756.png"/>
          <p:cNvPicPr>
            <a:picLocks noChangeAspect="1"/>
          </p:cNvPicPr>
          <p:nvPr/>
        </p:nvPicPr>
        <p:blipFill>
          <a:blip r:embed="rId2" cstate="print"/>
          <a:stretch>
            <a:fillRect/>
          </a:stretch>
        </p:blipFill>
        <p:spPr>
          <a:xfrm>
            <a:off x="0" y="0"/>
            <a:ext cx="9144000" cy="5143500"/>
          </a:xfrm>
          <a:prstGeom prst="rect">
            <a:avLst/>
          </a:prstGeom>
        </p:spPr>
      </p:pic>
      <p:sp>
        <p:nvSpPr>
          <p:cNvPr id="5" name="직사각형 4"/>
          <p:cNvSpPr/>
          <p:nvPr/>
        </p:nvSpPr>
        <p:spPr>
          <a:xfrm>
            <a:off x="755576" y="519522"/>
            <a:ext cx="3312368" cy="702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6000" dirty="0" err="1" smtClean="0">
                <a:latin typeface="DX김일관B" pitchFamily="18" charset="-127"/>
                <a:ea typeface="DX김일관B" pitchFamily="18" charset="-127"/>
              </a:rPr>
              <a:t>교독문</a:t>
            </a:r>
            <a:r>
              <a:rPr lang="ko-KR" altLang="en-US" sz="6000" dirty="0" smtClean="0">
                <a:latin typeface="DX김일관B" pitchFamily="18" charset="-127"/>
                <a:ea typeface="DX김일관B" pitchFamily="18" charset="-127"/>
              </a:rPr>
              <a:t> </a:t>
            </a:r>
            <a:r>
              <a:rPr lang="en-US" altLang="ko-KR" sz="6000" dirty="0" smtClean="0">
                <a:latin typeface="DX김일관B" pitchFamily="18" charset="-127"/>
                <a:ea typeface="DX김일관B" pitchFamily="18" charset="-127"/>
              </a:rPr>
              <a:t>73</a:t>
            </a:r>
            <a:r>
              <a:rPr lang="ko-KR" altLang="en-US" sz="6000" dirty="0" smtClean="0">
                <a:latin typeface="DX김일관B" pitchFamily="18" charset="-127"/>
                <a:ea typeface="DX김일관B" pitchFamily="18" charset="-127"/>
              </a:rPr>
              <a:t>편</a:t>
            </a:r>
            <a:endParaRPr lang="ko-KR" altLang="en-US" sz="6000" dirty="0">
              <a:latin typeface="DX김일관B" pitchFamily="18" charset="-127"/>
              <a:ea typeface="DX김일관B" pitchFamily="18" charset="-127"/>
            </a:endParaRPr>
          </a:p>
        </p:txBody>
      </p:sp>
      <p:sp>
        <p:nvSpPr>
          <p:cNvPr id="6" name="직사각형 5"/>
          <p:cNvSpPr/>
          <p:nvPr/>
        </p:nvSpPr>
        <p:spPr>
          <a:xfrm>
            <a:off x="1115616" y="2409732"/>
            <a:ext cx="6624736" cy="702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8000" dirty="0" smtClean="0">
                <a:latin typeface="HY울릉도B" pitchFamily="18" charset="-127"/>
                <a:ea typeface="HY울릉도B" pitchFamily="18" charset="-127"/>
              </a:rPr>
              <a:t>이사야 </a:t>
            </a:r>
            <a:r>
              <a:rPr lang="en-US" altLang="ko-KR" sz="8000" dirty="0" smtClean="0">
                <a:latin typeface="HY울릉도B" pitchFamily="18" charset="-127"/>
                <a:ea typeface="HY울릉도B" pitchFamily="18" charset="-127"/>
              </a:rPr>
              <a:t>65</a:t>
            </a:r>
            <a:r>
              <a:rPr lang="ko-KR" altLang="en-US" sz="8000" dirty="0" smtClean="0">
                <a:latin typeface="HY울릉도B" pitchFamily="18" charset="-127"/>
                <a:ea typeface="HY울릉도B" pitchFamily="18" charset="-127"/>
              </a:rPr>
              <a:t>장</a:t>
            </a:r>
            <a:endParaRPr lang="ko-KR" altLang="en-US" sz="8000" dirty="0">
              <a:latin typeface="HY울릉도B" pitchFamily="18" charset="-127"/>
              <a:ea typeface="HY울릉도B" pitchFamily="18" charset="-127"/>
            </a:endParaRP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7000" b="-17000"/>
          </a:stretch>
        </a:blipFill>
        <a:effectLst/>
      </p:bgPr>
    </p:bg>
    <p:spTree>
      <p:nvGrpSpPr>
        <p:cNvPr id="1" name=""/>
        <p:cNvGrpSpPr/>
        <p:nvPr/>
      </p:nvGrpSpPr>
      <p:grpSpPr>
        <a:xfrm>
          <a:off x="0" y="0"/>
          <a:ext cx="0" cy="0"/>
          <a:chOff x="0" y="0"/>
          <a:chExt cx="0" cy="0"/>
        </a:xfrm>
      </p:grpSpPr>
      <p:pic>
        <p:nvPicPr>
          <p:cNvPr id="14338" name="Picture 4" descr="찬449-5-1 copy"/>
          <p:cNvPicPr>
            <a:picLocks noChangeAspect="1" noChangeArrowheads="1"/>
          </p:cNvPicPr>
          <p:nvPr/>
        </p:nvPicPr>
        <p:blipFill>
          <a:blip r:embed="rId3" cstate="print">
            <a:extLst>
              <a:ext uri="{28A0092B-C50C-407E-A947-70E740481C1C}">
                <a14:useLocalDpi xmlns:a14="http://schemas.microsoft.com/office/drawing/2010/main" xmlns="" val="0"/>
              </a:ext>
            </a:extLst>
          </a:blip>
          <a:srcRect b="28999"/>
          <a:stretch>
            <a:fillRect/>
          </a:stretch>
        </p:blipFill>
        <p:spPr bwMode="auto">
          <a:xfrm>
            <a:off x="251224" y="-560597"/>
            <a:ext cx="8641556" cy="4600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5">
            <a:extLst>
              <a:ext uri="{FF2B5EF4-FFF2-40B4-BE49-F238E27FC236}">
                <a16:creationId xmlns:a16="http://schemas.microsoft.com/office/drawing/2014/main" xmlns="" id="{336FC4B4-090C-F248-DC5B-A7E4652E0A8A}"/>
              </a:ext>
            </a:extLst>
          </p:cNvPr>
          <p:cNvGrpSpPr>
            <a:grpSpLocks/>
          </p:cNvGrpSpPr>
          <p:nvPr/>
        </p:nvGrpSpPr>
        <p:grpSpPr bwMode="auto">
          <a:xfrm>
            <a:off x="8035928" y="4732740"/>
            <a:ext cx="423863" cy="399022"/>
            <a:chOff x="5289" y="3975"/>
            <a:chExt cx="267" cy="272"/>
          </a:xfrm>
        </p:grpSpPr>
        <p:pic>
          <p:nvPicPr>
            <p:cNvPr id="3" name="Picture 6" descr="button21">
              <a:hlinkClick r:id="rId4" action="ppaction://hlinksldjump"/>
              <a:extLst>
                <a:ext uri="{FF2B5EF4-FFF2-40B4-BE49-F238E27FC236}">
                  <a16:creationId xmlns:a16="http://schemas.microsoft.com/office/drawing/2014/main" xmlns="" id="{A9941527-DD90-8793-7EF8-4877DA54069E}"/>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4" name="Text Box 7">
              <a:hlinkClick r:id="rId4" action="ppaction://hlinksldjump"/>
              <a:extLst>
                <a:ext uri="{FF2B5EF4-FFF2-40B4-BE49-F238E27FC236}">
                  <a16:creationId xmlns:a16="http://schemas.microsoft.com/office/drawing/2014/main" xmlns="" id="{96B186C9-1775-B82C-6E9F-3C3D1F9BF79B}"/>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prstClr val="white"/>
                  </a:solidFill>
                  <a:latin typeface="HY견고딕" pitchFamily="18" charset="-127"/>
                  <a:ea typeface="HY견고딕" pitchFamily="18" charset="-127"/>
                </a:rPr>
                <a:t>4</a:t>
              </a:r>
            </a:p>
          </p:txBody>
        </p:sp>
      </p:grpSp>
      <p:grpSp>
        <p:nvGrpSpPr>
          <p:cNvPr id="5" name="Group 8">
            <a:extLst>
              <a:ext uri="{FF2B5EF4-FFF2-40B4-BE49-F238E27FC236}">
                <a16:creationId xmlns:a16="http://schemas.microsoft.com/office/drawing/2014/main" xmlns="" id="{4967357A-9971-FAB8-20B4-58520E3431A2}"/>
              </a:ext>
            </a:extLst>
          </p:cNvPr>
          <p:cNvGrpSpPr>
            <a:grpSpLocks/>
          </p:cNvGrpSpPr>
          <p:nvPr/>
        </p:nvGrpSpPr>
        <p:grpSpPr bwMode="auto">
          <a:xfrm>
            <a:off x="7600953" y="4732740"/>
            <a:ext cx="423863" cy="399022"/>
            <a:chOff x="5289" y="3975"/>
            <a:chExt cx="267" cy="272"/>
          </a:xfrm>
        </p:grpSpPr>
        <p:pic>
          <p:nvPicPr>
            <p:cNvPr id="6" name="Picture 9" descr="button21">
              <a:hlinkClick r:id="rId6" action="ppaction://hlinksldjump"/>
              <a:extLst>
                <a:ext uri="{FF2B5EF4-FFF2-40B4-BE49-F238E27FC236}">
                  <a16:creationId xmlns:a16="http://schemas.microsoft.com/office/drawing/2014/main" xmlns="" id="{8DAD2DE6-4F13-313A-F94F-6D60812D8FC7}"/>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7" name="Text Box 10">
              <a:hlinkClick r:id="rId6" action="ppaction://hlinksldjump"/>
              <a:extLst>
                <a:ext uri="{FF2B5EF4-FFF2-40B4-BE49-F238E27FC236}">
                  <a16:creationId xmlns:a16="http://schemas.microsoft.com/office/drawing/2014/main" xmlns="" id="{A551B30D-B91C-2361-3E2A-A7188FCBAA31}"/>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prstClr val="white"/>
                  </a:solidFill>
                  <a:latin typeface="HY견고딕" pitchFamily="18" charset="-127"/>
                  <a:ea typeface="HY견고딕" pitchFamily="18" charset="-127"/>
                </a:rPr>
                <a:t>3</a:t>
              </a:r>
            </a:p>
          </p:txBody>
        </p:sp>
      </p:grpSp>
      <p:grpSp>
        <p:nvGrpSpPr>
          <p:cNvPr id="8" name="Group 11">
            <a:extLst>
              <a:ext uri="{FF2B5EF4-FFF2-40B4-BE49-F238E27FC236}">
                <a16:creationId xmlns:a16="http://schemas.microsoft.com/office/drawing/2014/main" xmlns="" id="{A224994C-A2C4-8362-247F-DF736A1A41E6}"/>
              </a:ext>
            </a:extLst>
          </p:cNvPr>
          <p:cNvGrpSpPr>
            <a:grpSpLocks/>
          </p:cNvGrpSpPr>
          <p:nvPr/>
        </p:nvGrpSpPr>
        <p:grpSpPr bwMode="auto">
          <a:xfrm>
            <a:off x="7165980" y="4732740"/>
            <a:ext cx="423863" cy="399022"/>
            <a:chOff x="5289" y="3975"/>
            <a:chExt cx="267" cy="272"/>
          </a:xfrm>
        </p:grpSpPr>
        <p:pic>
          <p:nvPicPr>
            <p:cNvPr id="9" name="Picture 12" descr="button21">
              <a:hlinkClick r:id="rId7" action="ppaction://hlinksldjump"/>
              <a:extLst>
                <a:ext uri="{FF2B5EF4-FFF2-40B4-BE49-F238E27FC236}">
                  <a16:creationId xmlns:a16="http://schemas.microsoft.com/office/drawing/2014/main" xmlns="" id="{6BA244E5-C61A-8933-B3D4-AAABE02DE68E}"/>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10" name="Text Box 13">
              <a:hlinkClick r:id="rId7" action="ppaction://hlinksldjump"/>
              <a:extLst>
                <a:ext uri="{FF2B5EF4-FFF2-40B4-BE49-F238E27FC236}">
                  <a16:creationId xmlns:a16="http://schemas.microsoft.com/office/drawing/2014/main" xmlns="" id="{93D5D44E-1A59-F12B-9ECF-1F91B0BF6987}"/>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prstClr val="white"/>
                  </a:solidFill>
                  <a:latin typeface="HY견고딕" pitchFamily="18" charset="-127"/>
                  <a:ea typeface="HY견고딕" pitchFamily="18" charset="-127"/>
                </a:rPr>
                <a:t>2</a:t>
              </a:r>
            </a:p>
          </p:txBody>
        </p:sp>
      </p:grpSp>
      <p:grpSp>
        <p:nvGrpSpPr>
          <p:cNvPr id="11" name="Group 14">
            <a:extLst>
              <a:ext uri="{FF2B5EF4-FFF2-40B4-BE49-F238E27FC236}">
                <a16:creationId xmlns:a16="http://schemas.microsoft.com/office/drawing/2014/main" xmlns="" id="{B5DCB97F-417C-F9EC-E753-FD1FBE6508D2}"/>
              </a:ext>
            </a:extLst>
          </p:cNvPr>
          <p:cNvGrpSpPr>
            <a:grpSpLocks/>
          </p:cNvGrpSpPr>
          <p:nvPr/>
        </p:nvGrpSpPr>
        <p:grpSpPr bwMode="auto">
          <a:xfrm>
            <a:off x="6732588" y="4732740"/>
            <a:ext cx="423862" cy="399022"/>
            <a:chOff x="5289" y="3975"/>
            <a:chExt cx="267" cy="272"/>
          </a:xfrm>
        </p:grpSpPr>
        <p:pic>
          <p:nvPicPr>
            <p:cNvPr id="12" name="Picture 15" descr="button21">
              <a:extLst>
                <a:ext uri="{FF2B5EF4-FFF2-40B4-BE49-F238E27FC236}">
                  <a16:creationId xmlns:a16="http://schemas.microsoft.com/office/drawing/2014/main" xmlns="" id="{43530C68-6119-03B3-22BC-F53AD17EA925}"/>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13" name="Text Box 16">
              <a:hlinkClick r:id="rId8" action="ppaction://hlinksldjump"/>
              <a:extLst>
                <a:ext uri="{FF2B5EF4-FFF2-40B4-BE49-F238E27FC236}">
                  <a16:creationId xmlns:a16="http://schemas.microsoft.com/office/drawing/2014/main" xmlns="" id="{9BB40BB1-21AD-B202-6D56-B2EFD53C7104}"/>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prstClr val="white"/>
                  </a:solidFill>
                  <a:latin typeface="HY견고딕" pitchFamily="18" charset="-127"/>
                  <a:ea typeface="HY견고딕" pitchFamily="18" charset="-127"/>
                </a:rPr>
                <a:t>1</a:t>
              </a:r>
            </a:p>
          </p:txBody>
        </p:sp>
      </p:grpSp>
      <p:grpSp>
        <p:nvGrpSpPr>
          <p:cNvPr id="14" name="Group 17">
            <a:extLst>
              <a:ext uri="{FF2B5EF4-FFF2-40B4-BE49-F238E27FC236}">
                <a16:creationId xmlns:a16="http://schemas.microsoft.com/office/drawing/2014/main" xmlns="" id="{356E13A1-9042-E18B-1718-589FF96F73C7}"/>
              </a:ext>
            </a:extLst>
          </p:cNvPr>
          <p:cNvGrpSpPr>
            <a:grpSpLocks/>
          </p:cNvGrpSpPr>
          <p:nvPr/>
        </p:nvGrpSpPr>
        <p:grpSpPr bwMode="auto">
          <a:xfrm>
            <a:off x="8469315" y="4731559"/>
            <a:ext cx="423862" cy="400124"/>
            <a:chOff x="5289" y="3975"/>
            <a:chExt cx="267" cy="272"/>
          </a:xfrm>
        </p:grpSpPr>
        <p:pic>
          <p:nvPicPr>
            <p:cNvPr id="15" name="Picture 18" descr="button21">
              <a:hlinkClick r:id="rId4" action="ppaction://hlinksldjump"/>
              <a:extLst>
                <a:ext uri="{FF2B5EF4-FFF2-40B4-BE49-F238E27FC236}">
                  <a16:creationId xmlns:a16="http://schemas.microsoft.com/office/drawing/2014/main" xmlns="" id="{466C2AB3-9E84-741A-417E-809CAB2E403C}"/>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16" name="Text Box 19">
              <a:hlinkClick r:id="rId9" action="ppaction://hlinksldjump"/>
              <a:extLst>
                <a:ext uri="{FF2B5EF4-FFF2-40B4-BE49-F238E27FC236}">
                  <a16:creationId xmlns:a16="http://schemas.microsoft.com/office/drawing/2014/main" xmlns="" id="{9BE16C71-B63B-4496-B5F4-F8D1ED1F24BB}"/>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srgbClr val="FF0000"/>
                  </a:solidFill>
                  <a:latin typeface="HY견고딕" pitchFamily="18" charset="-127"/>
                  <a:ea typeface="HY견고딕" pitchFamily="18" charset="-127"/>
                </a:rPr>
                <a:t>5</a:t>
              </a:r>
            </a:p>
          </p:txBody>
        </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7000" b="-17000"/>
          </a:stretch>
        </a:blipFill>
        <a:effectLst/>
      </p:bgPr>
    </p:bg>
    <p:spTree>
      <p:nvGrpSpPr>
        <p:cNvPr id="1" name=""/>
        <p:cNvGrpSpPr/>
        <p:nvPr/>
      </p:nvGrpSpPr>
      <p:grpSpPr>
        <a:xfrm>
          <a:off x="0" y="0"/>
          <a:ext cx="0" cy="0"/>
          <a:chOff x="0" y="0"/>
          <a:chExt cx="0" cy="0"/>
        </a:xfrm>
      </p:grpSpPr>
      <p:pic>
        <p:nvPicPr>
          <p:cNvPr id="15362" name="Picture 4" descr="찬449-5-2 copy"/>
          <p:cNvPicPr>
            <a:picLocks noChangeAspect="1" noChangeArrowheads="1"/>
          </p:cNvPicPr>
          <p:nvPr/>
        </p:nvPicPr>
        <p:blipFill>
          <a:blip r:embed="rId3" cstate="print">
            <a:extLst>
              <a:ext uri="{28A0092B-C50C-407E-A947-70E740481C1C}">
                <a14:useLocalDpi xmlns:a14="http://schemas.microsoft.com/office/drawing/2010/main" xmlns="" val="0"/>
              </a:ext>
            </a:extLst>
          </a:blip>
          <a:srcRect b="28999"/>
          <a:stretch>
            <a:fillRect/>
          </a:stretch>
        </p:blipFill>
        <p:spPr bwMode="auto">
          <a:xfrm>
            <a:off x="251224" y="-560597"/>
            <a:ext cx="8641556" cy="4600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5">
            <a:extLst>
              <a:ext uri="{FF2B5EF4-FFF2-40B4-BE49-F238E27FC236}">
                <a16:creationId xmlns:a16="http://schemas.microsoft.com/office/drawing/2014/main" xmlns="" id="{77DFD639-D08C-C650-C581-38778E29D57E}"/>
              </a:ext>
            </a:extLst>
          </p:cNvPr>
          <p:cNvGrpSpPr>
            <a:grpSpLocks/>
          </p:cNvGrpSpPr>
          <p:nvPr/>
        </p:nvGrpSpPr>
        <p:grpSpPr bwMode="auto">
          <a:xfrm>
            <a:off x="8035928" y="4732740"/>
            <a:ext cx="423863" cy="399022"/>
            <a:chOff x="5289" y="3975"/>
            <a:chExt cx="267" cy="272"/>
          </a:xfrm>
        </p:grpSpPr>
        <p:pic>
          <p:nvPicPr>
            <p:cNvPr id="3" name="Picture 6" descr="button21">
              <a:hlinkClick r:id="rId4" action="ppaction://hlinksldjump"/>
              <a:extLst>
                <a:ext uri="{FF2B5EF4-FFF2-40B4-BE49-F238E27FC236}">
                  <a16:creationId xmlns:a16="http://schemas.microsoft.com/office/drawing/2014/main" xmlns="" id="{E67ED370-C5F3-C6C8-0CB6-163EBBD6EA07}"/>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4" name="Text Box 7">
              <a:hlinkClick r:id="rId4" action="ppaction://hlinksldjump"/>
              <a:extLst>
                <a:ext uri="{FF2B5EF4-FFF2-40B4-BE49-F238E27FC236}">
                  <a16:creationId xmlns:a16="http://schemas.microsoft.com/office/drawing/2014/main" xmlns="" id="{8F6AE3A8-D508-CBBA-0563-7B15AF5450B7}"/>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prstClr val="white"/>
                  </a:solidFill>
                  <a:latin typeface="HY견고딕" pitchFamily="18" charset="-127"/>
                  <a:ea typeface="HY견고딕" pitchFamily="18" charset="-127"/>
                </a:rPr>
                <a:t>4</a:t>
              </a:r>
            </a:p>
          </p:txBody>
        </p:sp>
      </p:grpSp>
      <p:grpSp>
        <p:nvGrpSpPr>
          <p:cNvPr id="5" name="Group 8">
            <a:extLst>
              <a:ext uri="{FF2B5EF4-FFF2-40B4-BE49-F238E27FC236}">
                <a16:creationId xmlns:a16="http://schemas.microsoft.com/office/drawing/2014/main" xmlns="" id="{949A4747-4717-1874-02A8-05CB585EAE1A}"/>
              </a:ext>
            </a:extLst>
          </p:cNvPr>
          <p:cNvGrpSpPr>
            <a:grpSpLocks/>
          </p:cNvGrpSpPr>
          <p:nvPr/>
        </p:nvGrpSpPr>
        <p:grpSpPr bwMode="auto">
          <a:xfrm>
            <a:off x="7600953" y="4732740"/>
            <a:ext cx="423863" cy="399022"/>
            <a:chOff x="5289" y="3975"/>
            <a:chExt cx="267" cy="272"/>
          </a:xfrm>
        </p:grpSpPr>
        <p:pic>
          <p:nvPicPr>
            <p:cNvPr id="6" name="Picture 9" descr="button21">
              <a:hlinkClick r:id="rId6" action="ppaction://hlinksldjump"/>
              <a:extLst>
                <a:ext uri="{FF2B5EF4-FFF2-40B4-BE49-F238E27FC236}">
                  <a16:creationId xmlns:a16="http://schemas.microsoft.com/office/drawing/2014/main" xmlns="" id="{44D142C1-6BCB-D51B-010C-B66FC597BA49}"/>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7" name="Text Box 10">
              <a:hlinkClick r:id="rId6" action="ppaction://hlinksldjump"/>
              <a:extLst>
                <a:ext uri="{FF2B5EF4-FFF2-40B4-BE49-F238E27FC236}">
                  <a16:creationId xmlns:a16="http://schemas.microsoft.com/office/drawing/2014/main" xmlns="" id="{9B5A47B9-50A9-D70A-8B02-9CFC34A57695}"/>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prstClr val="white"/>
                  </a:solidFill>
                  <a:latin typeface="HY견고딕" pitchFamily="18" charset="-127"/>
                  <a:ea typeface="HY견고딕" pitchFamily="18" charset="-127"/>
                </a:rPr>
                <a:t>3</a:t>
              </a:r>
            </a:p>
          </p:txBody>
        </p:sp>
      </p:grpSp>
      <p:grpSp>
        <p:nvGrpSpPr>
          <p:cNvPr id="8" name="Group 11">
            <a:extLst>
              <a:ext uri="{FF2B5EF4-FFF2-40B4-BE49-F238E27FC236}">
                <a16:creationId xmlns:a16="http://schemas.microsoft.com/office/drawing/2014/main" xmlns="" id="{D725893D-96AB-0834-D23C-78A113FCEDF5}"/>
              </a:ext>
            </a:extLst>
          </p:cNvPr>
          <p:cNvGrpSpPr>
            <a:grpSpLocks/>
          </p:cNvGrpSpPr>
          <p:nvPr/>
        </p:nvGrpSpPr>
        <p:grpSpPr bwMode="auto">
          <a:xfrm>
            <a:off x="7165980" y="4732740"/>
            <a:ext cx="423863" cy="399022"/>
            <a:chOff x="5289" y="3975"/>
            <a:chExt cx="267" cy="272"/>
          </a:xfrm>
        </p:grpSpPr>
        <p:pic>
          <p:nvPicPr>
            <p:cNvPr id="9" name="Picture 12" descr="button21">
              <a:hlinkClick r:id="rId7" action="ppaction://hlinksldjump"/>
              <a:extLst>
                <a:ext uri="{FF2B5EF4-FFF2-40B4-BE49-F238E27FC236}">
                  <a16:creationId xmlns:a16="http://schemas.microsoft.com/office/drawing/2014/main" xmlns="" id="{413835AF-1C91-52A2-154F-FA7397349C07}"/>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10" name="Text Box 13">
              <a:hlinkClick r:id="rId7" action="ppaction://hlinksldjump"/>
              <a:extLst>
                <a:ext uri="{FF2B5EF4-FFF2-40B4-BE49-F238E27FC236}">
                  <a16:creationId xmlns:a16="http://schemas.microsoft.com/office/drawing/2014/main" xmlns="" id="{497577C8-9CB2-66D0-BD6E-964468DC3C33}"/>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prstClr val="white"/>
                  </a:solidFill>
                  <a:latin typeface="HY견고딕" pitchFamily="18" charset="-127"/>
                  <a:ea typeface="HY견고딕" pitchFamily="18" charset="-127"/>
                </a:rPr>
                <a:t>2</a:t>
              </a:r>
            </a:p>
          </p:txBody>
        </p:sp>
      </p:grpSp>
      <p:grpSp>
        <p:nvGrpSpPr>
          <p:cNvPr id="11" name="Group 14">
            <a:extLst>
              <a:ext uri="{FF2B5EF4-FFF2-40B4-BE49-F238E27FC236}">
                <a16:creationId xmlns:a16="http://schemas.microsoft.com/office/drawing/2014/main" xmlns="" id="{7DFF8519-61AC-34DC-A0BB-E757FE7AD134}"/>
              </a:ext>
            </a:extLst>
          </p:cNvPr>
          <p:cNvGrpSpPr>
            <a:grpSpLocks/>
          </p:cNvGrpSpPr>
          <p:nvPr/>
        </p:nvGrpSpPr>
        <p:grpSpPr bwMode="auto">
          <a:xfrm>
            <a:off x="6732588" y="4732740"/>
            <a:ext cx="423862" cy="399022"/>
            <a:chOff x="5289" y="3975"/>
            <a:chExt cx="267" cy="272"/>
          </a:xfrm>
        </p:grpSpPr>
        <p:pic>
          <p:nvPicPr>
            <p:cNvPr id="12" name="Picture 15" descr="button21">
              <a:extLst>
                <a:ext uri="{FF2B5EF4-FFF2-40B4-BE49-F238E27FC236}">
                  <a16:creationId xmlns:a16="http://schemas.microsoft.com/office/drawing/2014/main" xmlns="" id="{AED6AEC3-33BD-B759-6BEE-D8970E34804C}"/>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13" name="Text Box 16">
              <a:hlinkClick r:id="rId8" action="ppaction://hlinksldjump"/>
              <a:extLst>
                <a:ext uri="{FF2B5EF4-FFF2-40B4-BE49-F238E27FC236}">
                  <a16:creationId xmlns:a16="http://schemas.microsoft.com/office/drawing/2014/main" xmlns="" id="{9418CE42-A862-9E28-C1E9-285F903EBC7E}"/>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prstClr val="white"/>
                  </a:solidFill>
                  <a:latin typeface="HY견고딕" pitchFamily="18" charset="-127"/>
                  <a:ea typeface="HY견고딕" pitchFamily="18" charset="-127"/>
                </a:rPr>
                <a:t>1</a:t>
              </a:r>
            </a:p>
          </p:txBody>
        </p:sp>
      </p:grpSp>
      <p:grpSp>
        <p:nvGrpSpPr>
          <p:cNvPr id="14" name="Group 17">
            <a:extLst>
              <a:ext uri="{FF2B5EF4-FFF2-40B4-BE49-F238E27FC236}">
                <a16:creationId xmlns:a16="http://schemas.microsoft.com/office/drawing/2014/main" xmlns="" id="{03E21BC0-67C8-DCA7-26E0-62C913300E45}"/>
              </a:ext>
            </a:extLst>
          </p:cNvPr>
          <p:cNvGrpSpPr>
            <a:grpSpLocks/>
          </p:cNvGrpSpPr>
          <p:nvPr/>
        </p:nvGrpSpPr>
        <p:grpSpPr bwMode="auto">
          <a:xfrm>
            <a:off x="8469315" y="4731559"/>
            <a:ext cx="423862" cy="400124"/>
            <a:chOff x="5289" y="3975"/>
            <a:chExt cx="267" cy="272"/>
          </a:xfrm>
        </p:grpSpPr>
        <p:pic>
          <p:nvPicPr>
            <p:cNvPr id="15" name="Picture 18" descr="button21">
              <a:hlinkClick r:id="rId4" action="ppaction://hlinksldjump"/>
              <a:extLst>
                <a:ext uri="{FF2B5EF4-FFF2-40B4-BE49-F238E27FC236}">
                  <a16:creationId xmlns:a16="http://schemas.microsoft.com/office/drawing/2014/main" xmlns="" id="{029C3C30-7847-B03C-6F27-BBB6B79488F6}"/>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16" name="Text Box 19">
              <a:hlinkClick r:id="rId9" action="ppaction://hlinksldjump"/>
              <a:extLst>
                <a:ext uri="{FF2B5EF4-FFF2-40B4-BE49-F238E27FC236}">
                  <a16:creationId xmlns:a16="http://schemas.microsoft.com/office/drawing/2014/main" xmlns="" id="{5C578873-AA01-D4FF-B11A-4B831C9E7091}"/>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srgbClr val="FF0000"/>
                  </a:solidFill>
                  <a:latin typeface="HY견고딕" pitchFamily="18" charset="-127"/>
                  <a:ea typeface="HY견고딕" pitchFamily="18" charset="-127"/>
                </a:rPr>
                <a:t>5</a:t>
              </a:r>
            </a:p>
          </p:txBody>
        </p: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7000" b="-17000"/>
          </a:stretch>
        </a:blipFill>
        <a:effectLst/>
      </p:bgPr>
    </p:bg>
    <p:spTree>
      <p:nvGrpSpPr>
        <p:cNvPr id="1" name=""/>
        <p:cNvGrpSpPr/>
        <p:nvPr/>
      </p:nvGrpSpPr>
      <p:grpSpPr>
        <a:xfrm>
          <a:off x="0" y="0"/>
          <a:ext cx="0" cy="0"/>
          <a:chOff x="0" y="0"/>
          <a:chExt cx="0" cy="0"/>
        </a:xfrm>
      </p:grpSpPr>
      <p:pic>
        <p:nvPicPr>
          <p:cNvPr id="16386" name="Picture 4" descr="찬449-후렴 copy"/>
          <p:cNvPicPr>
            <a:picLocks noChangeAspect="1" noChangeArrowheads="1"/>
          </p:cNvPicPr>
          <p:nvPr/>
        </p:nvPicPr>
        <p:blipFill>
          <a:blip r:embed="rId3" cstate="print">
            <a:extLst>
              <a:ext uri="{28A0092B-C50C-407E-A947-70E740481C1C}">
                <a14:useLocalDpi xmlns:a14="http://schemas.microsoft.com/office/drawing/2010/main" xmlns="" val="0"/>
              </a:ext>
            </a:extLst>
          </a:blip>
          <a:srcRect b="28999"/>
          <a:stretch>
            <a:fillRect/>
          </a:stretch>
        </p:blipFill>
        <p:spPr bwMode="auto">
          <a:xfrm>
            <a:off x="251224" y="-571852"/>
            <a:ext cx="8641556" cy="46017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5">
            <a:extLst>
              <a:ext uri="{FF2B5EF4-FFF2-40B4-BE49-F238E27FC236}">
                <a16:creationId xmlns:a16="http://schemas.microsoft.com/office/drawing/2014/main" xmlns="" id="{0C2A3421-A5C1-265C-482E-D311C74D6D61}"/>
              </a:ext>
            </a:extLst>
          </p:cNvPr>
          <p:cNvGrpSpPr>
            <a:grpSpLocks/>
          </p:cNvGrpSpPr>
          <p:nvPr/>
        </p:nvGrpSpPr>
        <p:grpSpPr bwMode="auto">
          <a:xfrm>
            <a:off x="8035928" y="4732740"/>
            <a:ext cx="423863" cy="399022"/>
            <a:chOff x="5289" y="3975"/>
            <a:chExt cx="267" cy="272"/>
          </a:xfrm>
        </p:grpSpPr>
        <p:pic>
          <p:nvPicPr>
            <p:cNvPr id="3" name="Picture 6" descr="button21">
              <a:hlinkClick r:id="rId4" action="ppaction://hlinksldjump"/>
              <a:extLst>
                <a:ext uri="{FF2B5EF4-FFF2-40B4-BE49-F238E27FC236}">
                  <a16:creationId xmlns:a16="http://schemas.microsoft.com/office/drawing/2014/main" xmlns="" id="{2DC0428C-0920-25F2-B739-27E9B5452B2D}"/>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4" name="Text Box 7">
              <a:hlinkClick r:id="rId4" action="ppaction://hlinksldjump"/>
              <a:extLst>
                <a:ext uri="{FF2B5EF4-FFF2-40B4-BE49-F238E27FC236}">
                  <a16:creationId xmlns:a16="http://schemas.microsoft.com/office/drawing/2014/main" xmlns="" id="{BBEED16C-CB97-2D53-259D-166A180397C8}"/>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prstClr val="white"/>
                  </a:solidFill>
                  <a:latin typeface="HY견고딕" pitchFamily="18" charset="-127"/>
                  <a:ea typeface="HY견고딕" pitchFamily="18" charset="-127"/>
                </a:rPr>
                <a:t>4</a:t>
              </a:r>
            </a:p>
          </p:txBody>
        </p:sp>
      </p:grpSp>
      <p:grpSp>
        <p:nvGrpSpPr>
          <p:cNvPr id="5" name="Group 8">
            <a:extLst>
              <a:ext uri="{FF2B5EF4-FFF2-40B4-BE49-F238E27FC236}">
                <a16:creationId xmlns:a16="http://schemas.microsoft.com/office/drawing/2014/main" xmlns="" id="{641C3E1F-75C2-2BED-27F8-D6FADFC0E19F}"/>
              </a:ext>
            </a:extLst>
          </p:cNvPr>
          <p:cNvGrpSpPr>
            <a:grpSpLocks/>
          </p:cNvGrpSpPr>
          <p:nvPr/>
        </p:nvGrpSpPr>
        <p:grpSpPr bwMode="auto">
          <a:xfrm>
            <a:off x="7600953" y="4732740"/>
            <a:ext cx="423863" cy="399022"/>
            <a:chOff x="5289" y="3975"/>
            <a:chExt cx="267" cy="272"/>
          </a:xfrm>
        </p:grpSpPr>
        <p:pic>
          <p:nvPicPr>
            <p:cNvPr id="6" name="Picture 9" descr="button21">
              <a:hlinkClick r:id="rId6" action="ppaction://hlinksldjump"/>
              <a:extLst>
                <a:ext uri="{FF2B5EF4-FFF2-40B4-BE49-F238E27FC236}">
                  <a16:creationId xmlns:a16="http://schemas.microsoft.com/office/drawing/2014/main" xmlns="" id="{0C6413CB-C2C8-6EE3-CA22-9B76E685B8B5}"/>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7" name="Text Box 10">
              <a:hlinkClick r:id="rId6" action="ppaction://hlinksldjump"/>
              <a:extLst>
                <a:ext uri="{FF2B5EF4-FFF2-40B4-BE49-F238E27FC236}">
                  <a16:creationId xmlns:a16="http://schemas.microsoft.com/office/drawing/2014/main" xmlns="" id="{A47F8A29-CCB6-D4AE-2BF2-3924ADB9C1BB}"/>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prstClr val="white"/>
                  </a:solidFill>
                  <a:latin typeface="HY견고딕" pitchFamily="18" charset="-127"/>
                  <a:ea typeface="HY견고딕" pitchFamily="18" charset="-127"/>
                </a:rPr>
                <a:t>3</a:t>
              </a:r>
            </a:p>
          </p:txBody>
        </p:sp>
      </p:grpSp>
      <p:grpSp>
        <p:nvGrpSpPr>
          <p:cNvPr id="8" name="Group 11">
            <a:extLst>
              <a:ext uri="{FF2B5EF4-FFF2-40B4-BE49-F238E27FC236}">
                <a16:creationId xmlns:a16="http://schemas.microsoft.com/office/drawing/2014/main" xmlns="" id="{16A67FDF-18C3-CE09-E2AD-AAB91862ECC7}"/>
              </a:ext>
            </a:extLst>
          </p:cNvPr>
          <p:cNvGrpSpPr>
            <a:grpSpLocks/>
          </p:cNvGrpSpPr>
          <p:nvPr/>
        </p:nvGrpSpPr>
        <p:grpSpPr bwMode="auto">
          <a:xfrm>
            <a:off x="7165980" y="4732740"/>
            <a:ext cx="423863" cy="399022"/>
            <a:chOff x="5289" y="3975"/>
            <a:chExt cx="267" cy="272"/>
          </a:xfrm>
        </p:grpSpPr>
        <p:pic>
          <p:nvPicPr>
            <p:cNvPr id="9" name="Picture 12" descr="button21">
              <a:hlinkClick r:id="rId7" action="ppaction://hlinksldjump"/>
              <a:extLst>
                <a:ext uri="{FF2B5EF4-FFF2-40B4-BE49-F238E27FC236}">
                  <a16:creationId xmlns:a16="http://schemas.microsoft.com/office/drawing/2014/main" xmlns="" id="{DFF6F995-9261-07ED-23F7-1EA868DE486F}"/>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10" name="Text Box 13">
              <a:hlinkClick r:id="rId7" action="ppaction://hlinksldjump"/>
              <a:extLst>
                <a:ext uri="{FF2B5EF4-FFF2-40B4-BE49-F238E27FC236}">
                  <a16:creationId xmlns:a16="http://schemas.microsoft.com/office/drawing/2014/main" xmlns="" id="{E584FD93-521C-74D4-ECEC-C9417F7C1E9F}"/>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prstClr val="white"/>
                  </a:solidFill>
                  <a:latin typeface="HY견고딕" pitchFamily="18" charset="-127"/>
                  <a:ea typeface="HY견고딕" pitchFamily="18" charset="-127"/>
                </a:rPr>
                <a:t>2</a:t>
              </a:r>
            </a:p>
          </p:txBody>
        </p:sp>
      </p:grpSp>
      <p:grpSp>
        <p:nvGrpSpPr>
          <p:cNvPr id="11" name="Group 14">
            <a:extLst>
              <a:ext uri="{FF2B5EF4-FFF2-40B4-BE49-F238E27FC236}">
                <a16:creationId xmlns:a16="http://schemas.microsoft.com/office/drawing/2014/main" xmlns="" id="{00DD6AEF-F40E-C382-D010-D8D18B9290A7}"/>
              </a:ext>
            </a:extLst>
          </p:cNvPr>
          <p:cNvGrpSpPr>
            <a:grpSpLocks/>
          </p:cNvGrpSpPr>
          <p:nvPr/>
        </p:nvGrpSpPr>
        <p:grpSpPr bwMode="auto">
          <a:xfrm>
            <a:off x="6732588" y="4732740"/>
            <a:ext cx="423862" cy="399022"/>
            <a:chOff x="5289" y="3975"/>
            <a:chExt cx="267" cy="272"/>
          </a:xfrm>
        </p:grpSpPr>
        <p:pic>
          <p:nvPicPr>
            <p:cNvPr id="12" name="Picture 15" descr="button21">
              <a:extLst>
                <a:ext uri="{FF2B5EF4-FFF2-40B4-BE49-F238E27FC236}">
                  <a16:creationId xmlns:a16="http://schemas.microsoft.com/office/drawing/2014/main" xmlns="" id="{6F4A2E79-30B8-A716-2BBA-9C592E7F9701}"/>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13" name="Text Box 16">
              <a:hlinkClick r:id="rId8" action="ppaction://hlinksldjump"/>
              <a:extLst>
                <a:ext uri="{FF2B5EF4-FFF2-40B4-BE49-F238E27FC236}">
                  <a16:creationId xmlns:a16="http://schemas.microsoft.com/office/drawing/2014/main" xmlns="" id="{BF3A81F6-CC3B-B854-76FC-8D7BAFA26EEE}"/>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prstClr val="white"/>
                  </a:solidFill>
                  <a:latin typeface="HY견고딕" pitchFamily="18" charset="-127"/>
                  <a:ea typeface="HY견고딕" pitchFamily="18" charset="-127"/>
                </a:rPr>
                <a:t>1</a:t>
              </a:r>
            </a:p>
          </p:txBody>
        </p:sp>
      </p:grpSp>
      <p:grpSp>
        <p:nvGrpSpPr>
          <p:cNvPr id="14" name="Group 17">
            <a:extLst>
              <a:ext uri="{FF2B5EF4-FFF2-40B4-BE49-F238E27FC236}">
                <a16:creationId xmlns:a16="http://schemas.microsoft.com/office/drawing/2014/main" xmlns="" id="{248A4BC5-3D35-2B70-D924-983F71EE368A}"/>
              </a:ext>
            </a:extLst>
          </p:cNvPr>
          <p:cNvGrpSpPr>
            <a:grpSpLocks/>
          </p:cNvGrpSpPr>
          <p:nvPr/>
        </p:nvGrpSpPr>
        <p:grpSpPr bwMode="auto">
          <a:xfrm>
            <a:off x="8469315" y="4731559"/>
            <a:ext cx="423862" cy="400124"/>
            <a:chOff x="5289" y="3975"/>
            <a:chExt cx="267" cy="272"/>
          </a:xfrm>
        </p:grpSpPr>
        <p:pic>
          <p:nvPicPr>
            <p:cNvPr id="15" name="Picture 18" descr="button21">
              <a:hlinkClick r:id="rId4" action="ppaction://hlinksldjump"/>
              <a:extLst>
                <a:ext uri="{FF2B5EF4-FFF2-40B4-BE49-F238E27FC236}">
                  <a16:creationId xmlns:a16="http://schemas.microsoft.com/office/drawing/2014/main" xmlns="" id="{44A5178F-23FA-1875-B1D1-C96B51E55882}"/>
                </a:ext>
              </a:extLst>
            </p:cNvPr>
            <p:cNvPicPr>
              <a:picLocks noChangeAspect="1" noChangeArrowheads="1"/>
            </p:cNvPicPr>
            <p:nvPr/>
          </p:nvPicPr>
          <p:blipFill>
            <a:blip r:embed="rId5" cstate="print"/>
            <a:srcRect/>
            <a:stretch>
              <a:fillRect/>
            </a:stretch>
          </p:blipFill>
          <p:spPr bwMode="auto">
            <a:xfrm>
              <a:off x="5289" y="3975"/>
              <a:ext cx="267" cy="272"/>
            </a:xfrm>
            <a:prstGeom prst="rect">
              <a:avLst/>
            </a:prstGeom>
            <a:noFill/>
          </p:spPr>
        </p:pic>
        <p:sp>
          <p:nvSpPr>
            <p:cNvPr id="16" name="Text Box 19">
              <a:hlinkClick r:id="rId9" action="ppaction://hlinksldjump"/>
              <a:extLst>
                <a:ext uri="{FF2B5EF4-FFF2-40B4-BE49-F238E27FC236}">
                  <a16:creationId xmlns:a16="http://schemas.microsoft.com/office/drawing/2014/main" xmlns="" id="{652E485E-75CF-CBD4-A3B1-0F10836D6A47}"/>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defTabSz="914355" fontAlgn="base">
                <a:spcBef>
                  <a:spcPct val="0"/>
                </a:spcBef>
                <a:spcAft>
                  <a:spcPct val="0"/>
                </a:spcAft>
              </a:pPr>
              <a:r>
                <a:rPr kumimoji="1" lang="en-US" altLang="ko-KR" sz="2000" dirty="0">
                  <a:solidFill>
                    <a:srgbClr val="FF0000"/>
                  </a:solidFill>
                  <a:latin typeface="HY견고딕" pitchFamily="18" charset="-127"/>
                  <a:ea typeface="HY견고딕" pitchFamily="18" charset="-127"/>
                </a:rPr>
                <a:t>5</a:t>
              </a:r>
            </a:p>
          </p:txBody>
        </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그림 14" descr="20260523_155927.jpg"/>
          <p:cNvPicPr>
            <a:picLocks noChangeAspect="1"/>
          </p:cNvPicPr>
          <p:nvPr/>
        </p:nvPicPr>
        <p:blipFill>
          <a:blip r:embed="rId2" cstate="print">
            <a:lum bright="-10000"/>
          </a:blip>
          <a:stretch>
            <a:fillRect/>
          </a:stretch>
        </p:blipFill>
        <p:spPr>
          <a:xfrm>
            <a:off x="0" y="0"/>
            <a:ext cx="9227344" cy="5143500"/>
          </a:xfrm>
          <a:prstGeom prst="rect">
            <a:avLst/>
          </a:prstGeom>
        </p:spPr>
      </p:pic>
      <p:grpSp>
        <p:nvGrpSpPr>
          <p:cNvPr id="2" name="Group 5"/>
          <p:cNvGrpSpPr>
            <a:grpSpLocks/>
          </p:cNvGrpSpPr>
          <p:nvPr/>
        </p:nvGrpSpPr>
        <p:grpSpPr bwMode="auto">
          <a:xfrm>
            <a:off x="8396288" y="4732738"/>
            <a:ext cx="423862" cy="350044"/>
            <a:chOff x="5289" y="3975"/>
            <a:chExt cx="267" cy="294"/>
          </a:xfrm>
        </p:grpSpPr>
        <p:pic>
          <p:nvPicPr>
            <p:cNvPr id="2054" name="Picture 6" descr="button21">
              <a:hlinkClick r:id="rId3"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2055" name="Text Box 7">
              <a:hlinkClick r:id="rId5" action="ppaction://hlinksldjump"/>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4</a:t>
              </a:r>
            </a:p>
          </p:txBody>
        </p:sp>
      </p:grpSp>
      <p:grpSp>
        <p:nvGrpSpPr>
          <p:cNvPr id="3" name="Group 8"/>
          <p:cNvGrpSpPr>
            <a:grpSpLocks/>
          </p:cNvGrpSpPr>
          <p:nvPr/>
        </p:nvGrpSpPr>
        <p:grpSpPr bwMode="auto">
          <a:xfrm>
            <a:off x="7961313" y="4732738"/>
            <a:ext cx="423862" cy="350044"/>
            <a:chOff x="5289" y="3975"/>
            <a:chExt cx="267" cy="294"/>
          </a:xfrm>
        </p:grpSpPr>
        <p:pic>
          <p:nvPicPr>
            <p:cNvPr id="2057" name="Picture 9" descr="button21">
              <a:hlinkClick r:id="rId6"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2058" name="Text Box 10">
              <a:hlinkClick r:id="rId3" action="ppaction://hlinksldjump"/>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3</a:t>
              </a:r>
            </a:p>
          </p:txBody>
        </p:sp>
      </p:grpSp>
      <p:grpSp>
        <p:nvGrpSpPr>
          <p:cNvPr id="4" name="Group 11"/>
          <p:cNvGrpSpPr>
            <a:grpSpLocks/>
          </p:cNvGrpSpPr>
          <p:nvPr/>
        </p:nvGrpSpPr>
        <p:grpSpPr bwMode="auto">
          <a:xfrm>
            <a:off x="7526338" y="4732738"/>
            <a:ext cx="423862" cy="350044"/>
            <a:chOff x="5289" y="3975"/>
            <a:chExt cx="267" cy="294"/>
          </a:xfrm>
        </p:grpSpPr>
        <p:pic>
          <p:nvPicPr>
            <p:cNvPr id="2060" name="Picture 12" descr="button21">
              <a:hlinkClick r:id="rId7"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2061" name="Text Box 13">
              <a:hlinkClick r:id="rId6" action="ppaction://hlinksldjump"/>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2</a:t>
              </a:r>
            </a:p>
          </p:txBody>
        </p:sp>
      </p:grpSp>
      <p:grpSp>
        <p:nvGrpSpPr>
          <p:cNvPr id="5" name="Group 14"/>
          <p:cNvGrpSpPr>
            <a:grpSpLocks/>
          </p:cNvGrpSpPr>
          <p:nvPr/>
        </p:nvGrpSpPr>
        <p:grpSpPr bwMode="auto">
          <a:xfrm>
            <a:off x="7092951" y="4732738"/>
            <a:ext cx="423863" cy="350044"/>
            <a:chOff x="5289" y="3975"/>
            <a:chExt cx="267" cy="294"/>
          </a:xfrm>
        </p:grpSpPr>
        <p:pic>
          <p:nvPicPr>
            <p:cNvPr id="2063" name="Picture 15" descr="button21"/>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2064" name="Text Box 16">
              <a:hlinkClick r:id="rId8" action="ppaction://hlinksldjump"/>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0000"/>
                  </a:solidFill>
                  <a:latin typeface="HY견고딕" pitchFamily="18" charset="-127"/>
                  <a:ea typeface="HY견고딕" pitchFamily="18" charset="-127"/>
                </a:rPr>
                <a:t>1</a:t>
              </a:r>
            </a:p>
          </p:txBody>
        </p:sp>
      </p:grpSp>
      <p:sp>
        <p:nvSpPr>
          <p:cNvPr id="17" name="직사각형 16"/>
          <p:cNvSpPr/>
          <p:nvPr/>
        </p:nvSpPr>
        <p:spPr>
          <a:xfrm>
            <a:off x="1259632" y="1707654"/>
            <a:ext cx="6768752" cy="702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1500" dirty="0" smtClean="0">
                <a:solidFill>
                  <a:srgbClr val="000000"/>
                </a:solidFill>
                <a:latin typeface="HY울릉도B" pitchFamily="18" charset="-127"/>
                <a:ea typeface="HY울릉도B" pitchFamily="18" charset="-127"/>
              </a:rPr>
              <a:t>봉헌기도</a:t>
            </a:r>
            <a:endParaRPr lang="ko-KR" altLang="en-US" sz="11500" dirty="0">
              <a:solidFill>
                <a:srgbClr val="000000"/>
              </a:solidFill>
              <a:latin typeface="HY울릉도B" pitchFamily="18" charset="-127"/>
              <a:ea typeface="HY울릉도B" pitchFamily="18" charset="-127"/>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7" name="직사각형 6"/>
          <p:cNvSpPr/>
          <p:nvPr/>
        </p:nvSpPr>
        <p:spPr>
          <a:xfrm>
            <a:off x="179512" y="1491630"/>
            <a:ext cx="8604448" cy="1754326"/>
          </a:xfrm>
          <a:prstGeom prst="rect">
            <a:avLst/>
          </a:prstGeom>
        </p:spPr>
        <p:txBody>
          <a:bodyPr wrap="square">
            <a:spAutoFit/>
          </a:bodyPr>
          <a:lstStyle/>
          <a:p>
            <a:pPr algn="ctr" fontAlgn="base"/>
            <a:r>
              <a:rPr lang="ko-KR" altLang="en-US" sz="5400" dirty="0" smtClean="0">
                <a:latin typeface="HY울릉도B" pitchFamily="18" charset="-127"/>
                <a:ea typeface="HY울릉도B" pitchFamily="18" charset="-127"/>
              </a:rPr>
              <a:t>우리교회에 함께 </a:t>
            </a:r>
            <a:endParaRPr lang="en-US" altLang="ko-KR" sz="5400" dirty="0" smtClean="0">
              <a:latin typeface="HY울릉도B" pitchFamily="18" charset="-127"/>
              <a:ea typeface="HY울릉도B" pitchFamily="18" charset="-127"/>
            </a:endParaRPr>
          </a:p>
          <a:p>
            <a:pPr algn="ctr" fontAlgn="base"/>
            <a:r>
              <a:rPr lang="ko-KR" altLang="en-US" sz="5400" dirty="0" smtClean="0">
                <a:latin typeface="HY울릉도B" pitchFamily="18" charset="-127"/>
                <a:ea typeface="HY울릉도B" pitchFamily="18" charset="-127"/>
              </a:rPr>
              <a:t>하셔서 감사합니다</a:t>
            </a:r>
            <a:endParaRPr lang="ko-KR" altLang="en-US" sz="5400" dirty="0">
              <a:latin typeface="HY울릉도B" pitchFamily="18" charset="-127"/>
              <a:ea typeface="HY울릉도B" pitchFamily="18" charset="-127"/>
            </a:endParaRPr>
          </a:p>
        </p:txBody>
      </p:sp>
      <p:sp>
        <p:nvSpPr>
          <p:cNvPr id="8" name="직사각형 7"/>
          <p:cNvSpPr/>
          <p:nvPr/>
        </p:nvSpPr>
        <p:spPr>
          <a:xfrm>
            <a:off x="3599892" y="195486"/>
            <a:ext cx="4212468" cy="675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6600" b="1" dirty="0">
                <a:solidFill>
                  <a:srgbClr val="006600"/>
                </a:solidFill>
                <a:latin typeface="DX김일관B" panose="02020600000000000000" pitchFamily="18" charset="-127"/>
                <a:ea typeface="DX김일관B" panose="02020600000000000000" pitchFamily="18" charset="-127"/>
              </a:rPr>
              <a:t>교 회 소 식</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1" descr="preencoded.png"/>
          <p:cNvPicPr>
            <a:picLocks noChangeAspect="1"/>
          </p:cNvPicPr>
          <p:nvPr/>
        </p:nvPicPr>
        <p:blipFill>
          <a:blip r:embed="rId2" cstate="print"/>
          <a:stretch>
            <a:fillRect/>
          </a:stretch>
        </p:blipFill>
        <p:spPr>
          <a:xfrm>
            <a:off x="0" y="0"/>
            <a:ext cx="9144000" cy="5143500"/>
          </a:xfrm>
          <a:prstGeom prst="rect">
            <a:avLst/>
          </a:prstGeom>
        </p:spPr>
      </p:pic>
      <p:sp>
        <p:nvSpPr>
          <p:cNvPr id="7" name="직사각형 6"/>
          <p:cNvSpPr/>
          <p:nvPr/>
        </p:nvSpPr>
        <p:spPr>
          <a:xfrm>
            <a:off x="755576" y="2535746"/>
            <a:ext cx="6768752" cy="702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3800" dirty="0" smtClean="0">
                <a:solidFill>
                  <a:srgbClr val="000000"/>
                </a:solidFill>
                <a:latin typeface="HY울릉도B" pitchFamily="18" charset="-127"/>
                <a:ea typeface="HY울릉도B" pitchFamily="18" charset="-127"/>
              </a:rPr>
              <a:t>54</a:t>
            </a:r>
            <a:r>
              <a:rPr lang="ko-KR" altLang="en-US" sz="13800" dirty="0" smtClean="0">
                <a:solidFill>
                  <a:srgbClr val="000000"/>
                </a:solidFill>
                <a:latin typeface="HY울릉도B" pitchFamily="18" charset="-127"/>
                <a:ea typeface="HY울릉도B" pitchFamily="18" charset="-127"/>
              </a:rPr>
              <a:t>장</a:t>
            </a:r>
            <a:endParaRPr lang="ko-KR" altLang="en-US" sz="13800" dirty="0">
              <a:solidFill>
                <a:srgbClr val="000000"/>
              </a:solidFill>
              <a:latin typeface="HY울릉도B" pitchFamily="18" charset="-127"/>
              <a:ea typeface="HY울릉도B" pitchFamily="18" charset="-127"/>
            </a:endParaRPr>
          </a:p>
        </p:txBody>
      </p:sp>
      <p:sp>
        <p:nvSpPr>
          <p:cNvPr id="5" name="직사각형 4"/>
          <p:cNvSpPr/>
          <p:nvPr/>
        </p:nvSpPr>
        <p:spPr>
          <a:xfrm>
            <a:off x="503548" y="555526"/>
            <a:ext cx="2592288" cy="54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4800" smtClean="0">
                <a:solidFill>
                  <a:schemeClr val="tx1"/>
                </a:solidFill>
                <a:latin typeface="210 러블리베이비 R" pitchFamily="18" charset="-127"/>
                <a:ea typeface="210 러블리베이비 R" pitchFamily="18" charset="-127"/>
              </a:rPr>
              <a:t>마침찬송</a:t>
            </a:r>
            <a:endParaRPr lang="ko-KR" altLang="en-US" sz="4800" dirty="0">
              <a:solidFill>
                <a:schemeClr val="tx1"/>
              </a:solidFill>
              <a:latin typeface="210 러블리베이비 R" pitchFamily="18" charset="-127"/>
              <a:ea typeface="210 러블리베이비 R" pitchFamily="18" charset="-127"/>
            </a:endParaRP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9" name="Picture 11" descr="054-1-1 copy"/>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b="24801"/>
          <a:stretch/>
        </p:blipFill>
        <p:spPr bwMode="auto">
          <a:xfrm>
            <a:off x="252000" y="-128550"/>
            <a:ext cx="8712488" cy="4788532"/>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 name="Group 5"/>
          <p:cNvGrpSpPr>
            <a:grpSpLocks/>
          </p:cNvGrpSpPr>
          <p:nvPr/>
        </p:nvGrpSpPr>
        <p:grpSpPr bwMode="auto">
          <a:xfrm>
            <a:off x="8034524" y="4732735"/>
            <a:ext cx="317897" cy="323850"/>
            <a:chOff x="5289" y="3975"/>
            <a:chExt cx="267" cy="272"/>
          </a:xfrm>
        </p:grpSpPr>
        <p:pic>
          <p:nvPicPr>
            <p:cNvPr id="2054" name="Picture 6" descr="button21">
              <a:hlinkClick r:id="rId3" action="ppaction://hlinksldjump"/>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289" y="3975"/>
              <a:ext cx="267" cy="272"/>
            </a:xfrm>
            <a:prstGeom prst="rect">
              <a:avLst/>
            </a:prstGeom>
            <a:noFill/>
            <a:extLst>
              <a:ext uri="{909E8E84-426E-40DD-AFC4-6F175D3DCCD1}">
                <a14:hiddenFill xmlns="" xmlns:a14="http://schemas.microsoft.com/office/drawing/2010/main">
                  <a:solidFill>
                    <a:srgbClr val="FFFFFF"/>
                  </a:solidFill>
                </a14:hiddenFill>
              </a:ext>
            </a:extLst>
          </p:spPr>
        </p:pic>
        <p:sp>
          <p:nvSpPr>
            <p:cNvPr id="2055" name="Text Box 7">
              <a:hlinkClick r:id="rId3" action="ppaction://hlinksldjump"/>
            </p:cNvPr>
            <p:cNvSpPr txBox="1">
              <a:spLocks noChangeArrowheads="1"/>
            </p:cNvSpPr>
            <p:nvPr/>
          </p:nvSpPr>
          <p:spPr bwMode="auto">
            <a:xfrm>
              <a:off x="5366" y="4010"/>
              <a:ext cx="101" cy="1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fontAlgn="base">
                <a:spcBef>
                  <a:spcPct val="0"/>
                </a:spcBef>
                <a:spcAft>
                  <a:spcPct val="0"/>
                </a:spcAft>
              </a:pPr>
              <a:r>
                <a:rPr kumimoji="1" lang="en-US" altLang="ko-KR" sz="1500" dirty="0">
                  <a:solidFill>
                    <a:prstClr val="white"/>
                  </a:solidFill>
                  <a:latin typeface="HY견고딕" charset="0"/>
                  <a:ea typeface="HY견고딕" charset="0"/>
                </a:rPr>
                <a:t>2</a:t>
              </a:r>
            </a:p>
          </p:txBody>
        </p:sp>
      </p:grpSp>
      <p:grpSp>
        <p:nvGrpSpPr>
          <p:cNvPr id="3" name="Group 8"/>
          <p:cNvGrpSpPr>
            <a:grpSpLocks/>
          </p:cNvGrpSpPr>
          <p:nvPr/>
        </p:nvGrpSpPr>
        <p:grpSpPr bwMode="auto">
          <a:xfrm>
            <a:off x="7709486" y="4732735"/>
            <a:ext cx="317897" cy="323850"/>
            <a:chOff x="5289" y="3975"/>
            <a:chExt cx="267" cy="272"/>
          </a:xfrm>
        </p:grpSpPr>
        <p:pic>
          <p:nvPicPr>
            <p:cNvPr id="2057" name="Picture 9" descr="button21">
              <a:hlinkClick r:id="rId5" action="ppaction://hlinksldjump"/>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289" y="3975"/>
              <a:ext cx="267" cy="272"/>
            </a:xfrm>
            <a:prstGeom prst="rect">
              <a:avLst/>
            </a:prstGeom>
            <a:noFill/>
            <a:extLst>
              <a:ext uri="{909E8E84-426E-40DD-AFC4-6F175D3DCCD1}">
                <a14:hiddenFill xmlns="" xmlns:a14="http://schemas.microsoft.com/office/drawing/2010/main">
                  <a:solidFill>
                    <a:srgbClr val="FFFFFF"/>
                  </a:solidFill>
                </a14:hiddenFill>
              </a:ext>
            </a:extLst>
          </p:spPr>
        </p:pic>
        <p:sp>
          <p:nvSpPr>
            <p:cNvPr id="2058" name="Text Box 10">
              <a:hlinkClick r:id="rId5" action="ppaction://hlinksldjump"/>
            </p:cNvPr>
            <p:cNvSpPr txBox="1">
              <a:spLocks noChangeArrowheads="1"/>
            </p:cNvSpPr>
            <p:nvPr/>
          </p:nvSpPr>
          <p:spPr bwMode="auto">
            <a:xfrm>
              <a:off x="5366" y="4010"/>
              <a:ext cx="101" cy="1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fontAlgn="base">
                <a:spcBef>
                  <a:spcPct val="0"/>
                </a:spcBef>
                <a:spcAft>
                  <a:spcPct val="0"/>
                </a:spcAft>
              </a:pPr>
              <a:r>
                <a:rPr kumimoji="1" lang="en-US" altLang="ko-KR" sz="1500" dirty="0">
                  <a:solidFill>
                    <a:srgbClr val="FF0000"/>
                  </a:solidFill>
                  <a:latin typeface="HY견고딕" charset="0"/>
                  <a:ea typeface="HY견고딕" charset="0"/>
                </a:rPr>
                <a:t>1</a:t>
              </a:r>
            </a:p>
          </p:txBody>
        </p:sp>
      </p:grpSp>
      <p:sp>
        <p:nvSpPr>
          <p:cNvPr id="9" name="직사각형 8"/>
          <p:cNvSpPr/>
          <p:nvPr/>
        </p:nvSpPr>
        <p:spPr>
          <a:xfrm>
            <a:off x="323528" y="3903898"/>
            <a:ext cx="8496944" cy="954107"/>
          </a:xfrm>
          <a:prstGeom prst="rect">
            <a:avLst/>
          </a:prstGeom>
        </p:spPr>
        <p:txBody>
          <a:bodyPr wrap="square">
            <a:spAutoFit/>
          </a:bodyPr>
          <a:lstStyle/>
          <a:p>
            <a:r>
              <a:rPr lang="en-US" altLang="ko-KR" sz="2800" dirty="0" smtClean="0">
                <a:solidFill>
                  <a:schemeClr val="bg1"/>
                </a:solidFill>
              </a:rPr>
              <a:t> </a:t>
            </a:r>
            <a:r>
              <a:rPr lang="ar-AE" altLang="ko-KR" sz="2800" dirty="0" smtClean="0">
                <a:solidFill>
                  <a:schemeClr val="bg1"/>
                </a:solidFill>
              </a:rPr>
              <a:t>خُداوند، میں تیری برکتوں کے لیے دعا کرتا ہوں، تاکہ میں سکون سے جاؤں اور ہر شخص تیرے فضل سے غالب آجائے۔</a:t>
            </a:r>
            <a:endParaRPr lang="ko-KR" altLang="en-US" sz="2800" dirty="0">
              <a:solidFill>
                <a:schemeClr val="bg1"/>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3" name="Picture 11" descr="054-1-2 copy"/>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388" t="360" r="388" b="42290"/>
          <a:stretch/>
        </p:blipFill>
        <p:spPr bwMode="auto">
          <a:xfrm>
            <a:off x="252000" y="-560598"/>
            <a:ext cx="8640000" cy="3716273"/>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 name="Group 5"/>
          <p:cNvGrpSpPr>
            <a:grpSpLocks/>
          </p:cNvGrpSpPr>
          <p:nvPr/>
        </p:nvGrpSpPr>
        <p:grpSpPr bwMode="auto">
          <a:xfrm>
            <a:off x="7980518" y="4732735"/>
            <a:ext cx="317897" cy="323850"/>
            <a:chOff x="5289" y="3975"/>
            <a:chExt cx="267" cy="272"/>
          </a:xfrm>
        </p:grpSpPr>
        <p:pic>
          <p:nvPicPr>
            <p:cNvPr id="3078" name="Picture 6" descr="button21">
              <a:hlinkClick r:id="rId3" action="ppaction://hlinksldjump"/>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289" y="3975"/>
              <a:ext cx="267" cy="272"/>
            </a:xfrm>
            <a:prstGeom prst="rect">
              <a:avLst/>
            </a:prstGeom>
            <a:noFill/>
            <a:extLst>
              <a:ext uri="{909E8E84-426E-40DD-AFC4-6F175D3DCCD1}">
                <a14:hiddenFill xmlns="" xmlns:a14="http://schemas.microsoft.com/office/drawing/2010/main">
                  <a:solidFill>
                    <a:srgbClr val="FFFFFF"/>
                  </a:solidFill>
                </a14:hiddenFill>
              </a:ext>
            </a:extLst>
          </p:spPr>
        </p:pic>
        <p:sp>
          <p:nvSpPr>
            <p:cNvPr id="3079" name="Text Box 7">
              <a:hlinkClick r:id="rId3" action="ppaction://hlinksldjump"/>
            </p:cNvPr>
            <p:cNvSpPr txBox="1">
              <a:spLocks noChangeArrowheads="1"/>
            </p:cNvSpPr>
            <p:nvPr/>
          </p:nvSpPr>
          <p:spPr bwMode="auto">
            <a:xfrm>
              <a:off x="5366" y="4010"/>
              <a:ext cx="101" cy="1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fontAlgn="base">
                <a:spcBef>
                  <a:spcPct val="0"/>
                </a:spcBef>
                <a:spcAft>
                  <a:spcPct val="0"/>
                </a:spcAft>
              </a:pPr>
              <a:r>
                <a:rPr kumimoji="1" lang="en-US" altLang="ko-KR" sz="1500" dirty="0">
                  <a:solidFill>
                    <a:prstClr val="white"/>
                  </a:solidFill>
                  <a:latin typeface="HY견고딕" charset="0"/>
                  <a:ea typeface="HY견고딕" charset="0"/>
                </a:rPr>
                <a:t>2</a:t>
              </a:r>
            </a:p>
          </p:txBody>
        </p:sp>
      </p:grpSp>
      <p:grpSp>
        <p:nvGrpSpPr>
          <p:cNvPr id="3" name="Group 12"/>
          <p:cNvGrpSpPr>
            <a:grpSpLocks/>
          </p:cNvGrpSpPr>
          <p:nvPr/>
        </p:nvGrpSpPr>
        <p:grpSpPr bwMode="auto">
          <a:xfrm>
            <a:off x="7655480" y="4732735"/>
            <a:ext cx="317897" cy="323850"/>
            <a:chOff x="5289" y="3975"/>
            <a:chExt cx="267" cy="272"/>
          </a:xfrm>
        </p:grpSpPr>
        <p:pic>
          <p:nvPicPr>
            <p:cNvPr id="3085" name="Picture 13" descr="button21">
              <a:hlinkClick r:id="rId5" action="ppaction://hlinksldjump"/>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289" y="3975"/>
              <a:ext cx="267" cy="272"/>
            </a:xfrm>
            <a:prstGeom prst="rect">
              <a:avLst/>
            </a:prstGeom>
            <a:noFill/>
            <a:extLst>
              <a:ext uri="{909E8E84-426E-40DD-AFC4-6F175D3DCCD1}">
                <a14:hiddenFill xmlns="" xmlns:a14="http://schemas.microsoft.com/office/drawing/2010/main">
                  <a:solidFill>
                    <a:srgbClr val="FFFFFF"/>
                  </a:solidFill>
                </a14:hiddenFill>
              </a:ext>
            </a:extLst>
          </p:spPr>
        </p:pic>
        <p:sp>
          <p:nvSpPr>
            <p:cNvPr id="3086" name="Text Box 14">
              <a:hlinkClick r:id="rId5" action="ppaction://hlinksldjump"/>
            </p:cNvPr>
            <p:cNvSpPr txBox="1">
              <a:spLocks noChangeArrowheads="1"/>
            </p:cNvSpPr>
            <p:nvPr/>
          </p:nvSpPr>
          <p:spPr bwMode="auto">
            <a:xfrm>
              <a:off x="5366" y="4010"/>
              <a:ext cx="101" cy="1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fontAlgn="base">
                <a:spcBef>
                  <a:spcPct val="0"/>
                </a:spcBef>
                <a:spcAft>
                  <a:spcPct val="0"/>
                </a:spcAft>
              </a:pPr>
              <a:r>
                <a:rPr kumimoji="1" lang="en-US" altLang="ko-KR" sz="1500" dirty="0">
                  <a:solidFill>
                    <a:srgbClr val="FF0000"/>
                  </a:solidFill>
                  <a:latin typeface="HY견고딕" charset="0"/>
                  <a:ea typeface="HY견고딕" charset="0"/>
                </a:rPr>
                <a:t>1</a:t>
              </a:r>
            </a:p>
          </p:txBody>
        </p:sp>
      </p:grpSp>
      <p:sp>
        <p:nvSpPr>
          <p:cNvPr id="9" name="직사각형 8"/>
          <p:cNvSpPr/>
          <p:nvPr/>
        </p:nvSpPr>
        <p:spPr>
          <a:xfrm>
            <a:off x="323528" y="3975906"/>
            <a:ext cx="8496944" cy="584775"/>
          </a:xfrm>
          <a:prstGeom prst="rect">
            <a:avLst/>
          </a:prstGeom>
        </p:spPr>
        <p:txBody>
          <a:bodyPr wrap="square">
            <a:spAutoFit/>
          </a:bodyPr>
          <a:lstStyle/>
          <a:p>
            <a:r>
              <a:rPr lang="en-US" altLang="ko-KR" sz="3200" dirty="0" smtClean="0">
                <a:solidFill>
                  <a:schemeClr val="bg1"/>
                </a:solidFill>
              </a:rPr>
              <a:t> </a:t>
            </a:r>
            <a:r>
              <a:rPr lang="ar-AE" altLang="ko-KR" sz="3200" dirty="0" smtClean="0">
                <a:solidFill>
                  <a:schemeClr val="bg1"/>
                </a:solidFill>
              </a:rPr>
              <a:t>اس بیابان جیسی دنیا میں ہمیشہ میری رہنمائی کرو۔</a:t>
            </a:r>
            <a:endParaRPr lang="ko-KR" altLang="en-US" sz="3200" dirty="0">
              <a:solidFill>
                <a:schemeClr val="bg1"/>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7" name="Picture 11" descr="054-2-1 copy"/>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b="29000"/>
          <a:stretch/>
        </p:blipFill>
        <p:spPr bwMode="auto">
          <a:xfrm>
            <a:off x="252000" y="-560598"/>
            <a:ext cx="8640000" cy="460078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 name="Group 5"/>
          <p:cNvGrpSpPr>
            <a:grpSpLocks/>
          </p:cNvGrpSpPr>
          <p:nvPr/>
        </p:nvGrpSpPr>
        <p:grpSpPr bwMode="auto">
          <a:xfrm>
            <a:off x="7980518" y="4732735"/>
            <a:ext cx="317897" cy="323850"/>
            <a:chOff x="5289" y="3975"/>
            <a:chExt cx="267" cy="272"/>
          </a:xfrm>
        </p:grpSpPr>
        <p:pic>
          <p:nvPicPr>
            <p:cNvPr id="4102" name="Picture 6" descr="button21">
              <a:hlinkClick r:id="rId3" action="ppaction://hlinksldjump"/>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289" y="3975"/>
              <a:ext cx="267" cy="272"/>
            </a:xfrm>
            <a:prstGeom prst="rect">
              <a:avLst/>
            </a:prstGeom>
            <a:noFill/>
            <a:extLst>
              <a:ext uri="{909E8E84-426E-40DD-AFC4-6F175D3DCCD1}">
                <a14:hiddenFill xmlns="" xmlns:a14="http://schemas.microsoft.com/office/drawing/2010/main">
                  <a:solidFill>
                    <a:srgbClr val="FFFFFF"/>
                  </a:solidFill>
                </a14:hiddenFill>
              </a:ext>
            </a:extLst>
          </p:spPr>
        </p:pic>
        <p:sp>
          <p:nvSpPr>
            <p:cNvPr id="4103" name="Text Box 7">
              <a:hlinkClick r:id="rId3" action="ppaction://hlinksldjump"/>
            </p:cNvPr>
            <p:cNvSpPr txBox="1">
              <a:spLocks noChangeArrowheads="1"/>
            </p:cNvSpPr>
            <p:nvPr/>
          </p:nvSpPr>
          <p:spPr bwMode="auto">
            <a:xfrm>
              <a:off x="5366" y="4010"/>
              <a:ext cx="101" cy="1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fontAlgn="base">
                <a:spcBef>
                  <a:spcPct val="0"/>
                </a:spcBef>
                <a:spcAft>
                  <a:spcPct val="0"/>
                </a:spcAft>
              </a:pPr>
              <a:r>
                <a:rPr kumimoji="1" lang="en-US" altLang="ko-KR" sz="1500" dirty="0">
                  <a:solidFill>
                    <a:srgbClr val="FF0000"/>
                  </a:solidFill>
                  <a:latin typeface="HY견고딕" charset="0"/>
                  <a:ea typeface="HY견고딕" charset="0"/>
                </a:rPr>
                <a:t>2</a:t>
              </a:r>
            </a:p>
          </p:txBody>
        </p:sp>
      </p:grpSp>
      <p:grpSp>
        <p:nvGrpSpPr>
          <p:cNvPr id="3" name="Group 8"/>
          <p:cNvGrpSpPr>
            <a:grpSpLocks/>
          </p:cNvGrpSpPr>
          <p:nvPr/>
        </p:nvGrpSpPr>
        <p:grpSpPr bwMode="auto">
          <a:xfrm>
            <a:off x="7655480" y="4732735"/>
            <a:ext cx="317897" cy="323850"/>
            <a:chOff x="5289" y="3975"/>
            <a:chExt cx="267" cy="272"/>
          </a:xfrm>
        </p:grpSpPr>
        <p:pic>
          <p:nvPicPr>
            <p:cNvPr id="4105" name="Picture 9" descr="button21">
              <a:hlinkClick r:id="rId5" action="ppaction://hlinksldjump"/>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289" y="3975"/>
              <a:ext cx="267" cy="272"/>
            </a:xfrm>
            <a:prstGeom prst="rect">
              <a:avLst/>
            </a:prstGeom>
            <a:noFill/>
            <a:extLst>
              <a:ext uri="{909E8E84-426E-40DD-AFC4-6F175D3DCCD1}">
                <a14:hiddenFill xmlns="" xmlns:a14="http://schemas.microsoft.com/office/drawing/2010/main">
                  <a:solidFill>
                    <a:srgbClr val="FFFFFF"/>
                  </a:solidFill>
                </a14:hiddenFill>
              </a:ext>
            </a:extLst>
          </p:spPr>
        </p:pic>
        <p:sp>
          <p:nvSpPr>
            <p:cNvPr id="4106" name="Text Box 10">
              <a:hlinkClick r:id="rId5" action="ppaction://hlinksldjump"/>
            </p:cNvPr>
            <p:cNvSpPr txBox="1">
              <a:spLocks noChangeArrowheads="1"/>
            </p:cNvSpPr>
            <p:nvPr/>
          </p:nvSpPr>
          <p:spPr bwMode="auto">
            <a:xfrm>
              <a:off x="5366" y="4010"/>
              <a:ext cx="101" cy="1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fontAlgn="base">
                <a:spcBef>
                  <a:spcPct val="0"/>
                </a:spcBef>
                <a:spcAft>
                  <a:spcPct val="0"/>
                </a:spcAft>
              </a:pPr>
              <a:r>
                <a:rPr kumimoji="1" lang="en-US" altLang="ko-KR" sz="1500" dirty="0">
                  <a:solidFill>
                    <a:prstClr val="white"/>
                  </a:solidFill>
                  <a:latin typeface="HY견고딕" charset="0"/>
                  <a:ea typeface="HY견고딕" charset="0"/>
                </a:rPr>
                <a:t>1</a:t>
              </a:r>
            </a:p>
          </p:txBody>
        </p:sp>
      </p:grpSp>
      <p:sp>
        <p:nvSpPr>
          <p:cNvPr id="9" name="직사각형 8"/>
          <p:cNvSpPr/>
          <p:nvPr/>
        </p:nvSpPr>
        <p:spPr>
          <a:xfrm>
            <a:off x="719572" y="3795886"/>
            <a:ext cx="7632848" cy="830997"/>
          </a:xfrm>
          <a:prstGeom prst="rect">
            <a:avLst/>
          </a:prstGeom>
        </p:spPr>
        <p:txBody>
          <a:bodyPr wrap="square">
            <a:spAutoFit/>
          </a:bodyPr>
          <a:lstStyle/>
          <a:p>
            <a:r>
              <a:rPr lang="ar-AE" altLang="ko-KR" sz="2400" b="1" dirty="0" smtClean="0">
                <a:solidFill>
                  <a:schemeClr val="bg1"/>
                </a:solidFill>
              </a:rPr>
              <a:t>میں رب کے مبارک الفاظ سننے کے لیے بے حد مشکور ہوں۔ خُداوند کے بچائے گئے سنت پھل لائے۔</a:t>
            </a:r>
            <a:endParaRPr lang="ko-KR" altLang="en-US" sz="2400" b="1" dirty="0">
              <a:solidFill>
                <a:schemeClr val="bg1"/>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1" name="Picture 11" descr="054-2-2 copy"/>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b="27951"/>
          <a:stretch/>
        </p:blipFill>
        <p:spPr bwMode="auto">
          <a:xfrm>
            <a:off x="252000" y="-560598"/>
            <a:ext cx="8640000" cy="466882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 name="Group 5"/>
          <p:cNvGrpSpPr>
            <a:grpSpLocks/>
          </p:cNvGrpSpPr>
          <p:nvPr/>
        </p:nvGrpSpPr>
        <p:grpSpPr bwMode="auto">
          <a:xfrm>
            <a:off x="7980518" y="4732735"/>
            <a:ext cx="317897" cy="323850"/>
            <a:chOff x="5289" y="3975"/>
            <a:chExt cx="267" cy="272"/>
          </a:xfrm>
        </p:grpSpPr>
        <p:pic>
          <p:nvPicPr>
            <p:cNvPr id="5126" name="Picture 6" descr="button21">
              <a:hlinkClick r:id="rId3" action="ppaction://hlinksldjump"/>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289" y="3975"/>
              <a:ext cx="267" cy="272"/>
            </a:xfrm>
            <a:prstGeom prst="rect">
              <a:avLst/>
            </a:prstGeom>
            <a:noFill/>
            <a:extLst>
              <a:ext uri="{909E8E84-426E-40DD-AFC4-6F175D3DCCD1}">
                <a14:hiddenFill xmlns="" xmlns:a14="http://schemas.microsoft.com/office/drawing/2010/main">
                  <a:solidFill>
                    <a:srgbClr val="FFFFFF"/>
                  </a:solidFill>
                </a14:hiddenFill>
              </a:ext>
            </a:extLst>
          </p:spPr>
        </p:pic>
        <p:sp>
          <p:nvSpPr>
            <p:cNvPr id="5127" name="Text Box 7">
              <a:hlinkClick r:id="rId3" action="ppaction://hlinksldjump"/>
            </p:cNvPr>
            <p:cNvSpPr txBox="1">
              <a:spLocks noChangeArrowheads="1"/>
            </p:cNvSpPr>
            <p:nvPr/>
          </p:nvSpPr>
          <p:spPr bwMode="auto">
            <a:xfrm>
              <a:off x="5366" y="4010"/>
              <a:ext cx="101" cy="1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fontAlgn="base">
                <a:spcBef>
                  <a:spcPct val="0"/>
                </a:spcBef>
                <a:spcAft>
                  <a:spcPct val="0"/>
                </a:spcAft>
              </a:pPr>
              <a:r>
                <a:rPr kumimoji="1" lang="en-US" altLang="ko-KR" sz="1500" dirty="0">
                  <a:solidFill>
                    <a:srgbClr val="FF0000"/>
                  </a:solidFill>
                  <a:latin typeface="HY견고딕" charset="0"/>
                  <a:ea typeface="HY견고딕" charset="0"/>
                </a:rPr>
                <a:t>2</a:t>
              </a:r>
            </a:p>
          </p:txBody>
        </p:sp>
      </p:grpSp>
      <p:grpSp>
        <p:nvGrpSpPr>
          <p:cNvPr id="3" name="Group 12"/>
          <p:cNvGrpSpPr>
            <a:grpSpLocks/>
          </p:cNvGrpSpPr>
          <p:nvPr/>
        </p:nvGrpSpPr>
        <p:grpSpPr bwMode="auto">
          <a:xfrm>
            <a:off x="7655480" y="4732735"/>
            <a:ext cx="317897" cy="323850"/>
            <a:chOff x="5289" y="3975"/>
            <a:chExt cx="267" cy="272"/>
          </a:xfrm>
        </p:grpSpPr>
        <p:pic>
          <p:nvPicPr>
            <p:cNvPr id="5133" name="Picture 13" descr="button21">
              <a:hlinkClick r:id="rId5" action="ppaction://hlinksldjump"/>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289" y="3975"/>
              <a:ext cx="267" cy="272"/>
            </a:xfrm>
            <a:prstGeom prst="rect">
              <a:avLst/>
            </a:prstGeom>
            <a:noFill/>
            <a:extLst>
              <a:ext uri="{909E8E84-426E-40DD-AFC4-6F175D3DCCD1}">
                <a14:hiddenFill xmlns="" xmlns:a14="http://schemas.microsoft.com/office/drawing/2010/main">
                  <a:solidFill>
                    <a:srgbClr val="FFFFFF"/>
                  </a:solidFill>
                </a14:hiddenFill>
              </a:ext>
            </a:extLst>
          </p:spPr>
        </p:pic>
        <p:sp>
          <p:nvSpPr>
            <p:cNvPr id="5134" name="Text Box 14">
              <a:hlinkClick r:id="rId5" action="ppaction://hlinksldjump"/>
            </p:cNvPr>
            <p:cNvSpPr txBox="1">
              <a:spLocks noChangeArrowheads="1"/>
            </p:cNvSpPr>
            <p:nvPr/>
          </p:nvSpPr>
          <p:spPr bwMode="auto">
            <a:xfrm>
              <a:off x="5366" y="4010"/>
              <a:ext cx="101" cy="1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fontAlgn="base">
                <a:spcBef>
                  <a:spcPct val="0"/>
                </a:spcBef>
                <a:spcAft>
                  <a:spcPct val="0"/>
                </a:spcAft>
              </a:pPr>
              <a:r>
                <a:rPr kumimoji="1" lang="en-US" altLang="ko-KR" sz="1500" dirty="0">
                  <a:solidFill>
                    <a:prstClr val="white"/>
                  </a:solidFill>
                  <a:latin typeface="HY견고딕" charset="0"/>
                  <a:ea typeface="HY견고딕" charset="0"/>
                </a:rPr>
                <a:t>1</a:t>
              </a:r>
            </a:p>
          </p:txBody>
        </p:sp>
      </p:grpSp>
      <p:sp>
        <p:nvSpPr>
          <p:cNvPr id="9" name="직사각형 8"/>
          <p:cNvSpPr/>
          <p:nvPr/>
        </p:nvSpPr>
        <p:spPr>
          <a:xfrm>
            <a:off x="719572" y="3975906"/>
            <a:ext cx="6804756" cy="523220"/>
          </a:xfrm>
          <a:prstGeom prst="rect">
            <a:avLst/>
          </a:prstGeom>
        </p:spPr>
        <p:txBody>
          <a:bodyPr wrap="square">
            <a:spAutoFit/>
          </a:bodyPr>
          <a:lstStyle/>
          <a:p>
            <a:r>
              <a:rPr lang="ar-AE" altLang="ko-KR" sz="2800" b="1" dirty="0" smtClean="0">
                <a:solidFill>
                  <a:schemeClr val="bg1"/>
                </a:solidFill>
              </a:rPr>
              <a:t>خدا ہمیشہ ہمارے ساتھ رہے۔ آمین</a:t>
            </a:r>
            <a:endParaRPr lang="ko-KR" altLang="en-US" sz="2800" b="1" dirty="0">
              <a:solidFill>
                <a:schemeClr val="bg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descr="20220702_192756.png"/>
          <p:cNvPicPr>
            <a:picLocks noChangeAspect="1"/>
          </p:cNvPicPr>
          <p:nvPr/>
        </p:nvPicPr>
        <p:blipFill>
          <a:blip r:embed="rId2" cstate="print"/>
          <a:stretch>
            <a:fillRect/>
          </a:stretch>
        </p:blipFill>
        <p:spPr>
          <a:xfrm>
            <a:off x="0" y="0"/>
            <a:ext cx="9144000" cy="5143500"/>
          </a:xfrm>
          <a:prstGeom prst="rect">
            <a:avLst/>
          </a:prstGeom>
        </p:spPr>
      </p:pic>
      <p:sp>
        <p:nvSpPr>
          <p:cNvPr id="5" name="직사각형 4"/>
          <p:cNvSpPr/>
          <p:nvPr/>
        </p:nvSpPr>
        <p:spPr>
          <a:xfrm>
            <a:off x="755576" y="519522"/>
            <a:ext cx="3312368" cy="702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6000" dirty="0" err="1" smtClean="0">
                <a:latin typeface="DX김일관B" pitchFamily="18" charset="-127"/>
                <a:ea typeface="DX김일관B" pitchFamily="18" charset="-127"/>
              </a:rPr>
              <a:t>교독문</a:t>
            </a:r>
            <a:r>
              <a:rPr lang="ko-KR" altLang="en-US" sz="6000" dirty="0" smtClean="0">
                <a:latin typeface="DX김일관B" pitchFamily="18" charset="-127"/>
                <a:ea typeface="DX김일관B" pitchFamily="18" charset="-127"/>
              </a:rPr>
              <a:t> </a:t>
            </a:r>
            <a:r>
              <a:rPr lang="en-US" altLang="ko-KR" sz="6000" dirty="0" smtClean="0">
                <a:latin typeface="DX김일관B" pitchFamily="18" charset="-127"/>
                <a:ea typeface="DX김일관B" pitchFamily="18" charset="-127"/>
              </a:rPr>
              <a:t>34</a:t>
            </a:r>
            <a:r>
              <a:rPr lang="ko-KR" altLang="en-US" sz="6000" dirty="0" smtClean="0">
                <a:latin typeface="DX김일관B" pitchFamily="18" charset="-127"/>
                <a:ea typeface="DX김일관B" pitchFamily="18" charset="-127"/>
              </a:rPr>
              <a:t>편</a:t>
            </a:r>
            <a:endParaRPr lang="ko-KR" altLang="en-US" sz="6000" dirty="0">
              <a:latin typeface="DX김일관B" pitchFamily="18" charset="-127"/>
              <a:ea typeface="DX김일관B" pitchFamily="18" charset="-127"/>
            </a:endParaRPr>
          </a:p>
        </p:txBody>
      </p:sp>
      <p:sp>
        <p:nvSpPr>
          <p:cNvPr id="6" name="직사각형 5"/>
          <p:cNvSpPr/>
          <p:nvPr/>
        </p:nvSpPr>
        <p:spPr>
          <a:xfrm>
            <a:off x="2051720" y="2463738"/>
            <a:ext cx="5256584" cy="702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8000" dirty="0" smtClean="0">
                <a:latin typeface="HY울릉도B" pitchFamily="18" charset="-127"/>
                <a:ea typeface="HY울릉도B" pitchFamily="18" charset="-127"/>
              </a:rPr>
              <a:t>시편 </a:t>
            </a:r>
            <a:r>
              <a:rPr lang="en-US" altLang="ko-KR" sz="8000" dirty="0" smtClean="0">
                <a:latin typeface="HY울릉도B" pitchFamily="18" charset="-127"/>
                <a:ea typeface="HY울릉도B" pitchFamily="18" charset="-127"/>
              </a:rPr>
              <a:t>81</a:t>
            </a:r>
            <a:r>
              <a:rPr lang="ko-KR" altLang="en-US" sz="8000" dirty="0" smtClean="0">
                <a:latin typeface="HY울릉도B" pitchFamily="18" charset="-127"/>
                <a:ea typeface="HY울릉도B" pitchFamily="18" charset="-127"/>
              </a:rPr>
              <a:t>편</a:t>
            </a:r>
            <a:endParaRPr lang="ko-KR" altLang="en-US" sz="8000" dirty="0">
              <a:latin typeface="HY울릉도B" pitchFamily="18" charset="-127"/>
              <a:ea typeface="HY울릉도B" pitchFamily="18" charset="-127"/>
            </a:endParaRP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descr="2_cafe_2008_10_04_03_53_48e66a1da00df.jpg"/>
          <p:cNvPicPr>
            <a:picLocks noChangeAspect="1"/>
          </p:cNvPicPr>
          <p:nvPr/>
        </p:nvPicPr>
        <p:blipFill>
          <a:blip r:embed="rId2" cstate="print"/>
          <a:stretch>
            <a:fillRect/>
          </a:stretch>
        </p:blipFill>
        <p:spPr>
          <a:xfrm>
            <a:off x="0" y="-290568"/>
            <a:ext cx="9144000" cy="5551715"/>
          </a:xfrm>
          <a:prstGeom prst="rect">
            <a:avLst/>
          </a:prstGeom>
        </p:spPr>
      </p:pic>
      <p:sp>
        <p:nvSpPr>
          <p:cNvPr id="3" name="직사각형 2"/>
          <p:cNvSpPr/>
          <p:nvPr/>
        </p:nvSpPr>
        <p:spPr>
          <a:xfrm>
            <a:off x="971600" y="3118275"/>
            <a:ext cx="7272808" cy="20252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1500" dirty="0">
                <a:ln>
                  <a:solidFill>
                    <a:srgbClr val="FFFF00"/>
                  </a:solidFill>
                </a:ln>
                <a:solidFill>
                  <a:schemeClr val="tx1"/>
                </a:solidFill>
                <a:latin typeface="210 카툰스토리 R" pitchFamily="18" charset="-127"/>
                <a:ea typeface="210 카툰스토리 R" pitchFamily="18" charset="-127"/>
              </a:rPr>
              <a:t>축복기도</a:t>
            </a:r>
            <a:endParaRPr lang="en-US" altLang="ko-KR" sz="11500" dirty="0">
              <a:ln>
                <a:solidFill>
                  <a:srgbClr val="FFFF00"/>
                </a:solidFill>
              </a:ln>
              <a:solidFill>
                <a:schemeClr val="tx1"/>
              </a:solidFill>
              <a:latin typeface="210 카툰스토리 R" pitchFamily="18" charset="-127"/>
              <a:ea typeface="210 카툰스토리 R" pitchFamily="18" charset="-127"/>
            </a:endParaRPr>
          </a:p>
          <a:p>
            <a:pPr algn="ctr"/>
            <a:endParaRPr lang="ko-KR" altLang="en-US" sz="11500" dirty="0">
              <a:ln>
                <a:solidFill>
                  <a:srgbClr val="FFFF00"/>
                </a:solidFill>
              </a:ln>
              <a:solidFill>
                <a:schemeClr val="tx1"/>
              </a:solidFill>
              <a:latin typeface="210 카툰스토리 R" pitchFamily="18" charset="-127"/>
              <a:ea typeface="210 카툰스토리 R" pitchFamily="18" charset="-127"/>
            </a:endParaRP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2" descr="https://t1.daumcdn.net/cfile/cafe/244F6B3950F6E17202"/>
          <p:cNvPicPr>
            <a:picLocks noChangeAspect="1" noChangeArrowheads="1"/>
          </p:cNvPicPr>
          <p:nvPr/>
        </p:nvPicPr>
        <p:blipFill>
          <a:blip r:embed="rId2" cstate="print">
            <a:lum bright="-10000"/>
          </a:blip>
          <a:srcRect/>
          <a:stretch>
            <a:fillRect/>
          </a:stretch>
        </p:blipFill>
        <p:spPr bwMode="auto">
          <a:xfrm>
            <a:off x="0" y="0"/>
            <a:ext cx="9144000" cy="5143500"/>
          </a:xfrm>
          <a:prstGeom prst="rect">
            <a:avLst/>
          </a:prstGeom>
          <a:noFill/>
        </p:spPr>
      </p:pic>
      <p:sp>
        <p:nvSpPr>
          <p:cNvPr id="5" name="직사각형 4"/>
          <p:cNvSpPr/>
          <p:nvPr/>
        </p:nvSpPr>
        <p:spPr>
          <a:xfrm>
            <a:off x="1043608" y="483518"/>
            <a:ext cx="6912768" cy="756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1500" dirty="0" smtClean="0">
                <a:latin typeface="DX김일관B" pitchFamily="18" charset="-127"/>
                <a:ea typeface="DX김일관B" pitchFamily="18" charset="-127"/>
              </a:rPr>
              <a:t>성령강림주일</a:t>
            </a:r>
            <a:endParaRPr lang="ko-KR" altLang="en-US" sz="11500" dirty="0">
              <a:latin typeface="DX김일관B" pitchFamily="18" charset="-127"/>
              <a:ea typeface="DX김일관B" pitchFamily="18" charset="-127"/>
            </a:endParaRPr>
          </a:p>
        </p:txBody>
      </p:sp>
      <p:sp>
        <p:nvSpPr>
          <p:cNvPr id="6" name="직사각형 5"/>
          <p:cNvSpPr/>
          <p:nvPr/>
        </p:nvSpPr>
        <p:spPr>
          <a:xfrm>
            <a:off x="359532" y="2391730"/>
            <a:ext cx="5508612" cy="1512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3200" dirty="0" smtClean="0">
                <a:latin typeface="DX김일관B" pitchFamily="18" charset="-127"/>
                <a:ea typeface="DX김일관B" pitchFamily="18" charset="-127"/>
              </a:rPr>
              <a:t>오직 성령이 너희에게 임하시면 </a:t>
            </a:r>
            <a:endParaRPr lang="en-US" altLang="ko-KR" sz="3200" dirty="0" smtClean="0">
              <a:latin typeface="DX김일관B" pitchFamily="18" charset="-127"/>
              <a:ea typeface="DX김일관B" pitchFamily="18" charset="-127"/>
            </a:endParaRPr>
          </a:p>
          <a:p>
            <a:pPr algn="ctr"/>
            <a:r>
              <a:rPr lang="ko-KR" altLang="en-US" sz="3200" dirty="0" smtClean="0">
                <a:latin typeface="DX김일관B" pitchFamily="18" charset="-127"/>
                <a:ea typeface="DX김일관B" pitchFamily="18" charset="-127"/>
              </a:rPr>
              <a:t>너희가 권능을 받고 예루살렘과 </a:t>
            </a:r>
            <a:endParaRPr lang="en-US" altLang="ko-KR" sz="3200" dirty="0" smtClean="0">
              <a:latin typeface="DX김일관B" pitchFamily="18" charset="-127"/>
              <a:ea typeface="DX김일관B" pitchFamily="18" charset="-127"/>
            </a:endParaRPr>
          </a:p>
          <a:p>
            <a:pPr algn="ctr"/>
            <a:r>
              <a:rPr lang="ko-KR" altLang="en-US" sz="3200" dirty="0" smtClean="0">
                <a:latin typeface="DX김일관B" pitchFamily="18" charset="-127"/>
                <a:ea typeface="DX김일관B" pitchFamily="18" charset="-127"/>
              </a:rPr>
              <a:t>온 유대와 사마리아와 땅 끝까지 이르러 </a:t>
            </a:r>
            <a:endParaRPr lang="en-US" altLang="ko-KR" sz="3200" dirty="0" smtClean="0">
              <a:latin typeface="DX김일관B" pitchFamily="18" charset="-127"/>
              <a:ea typeface="DX김일관B" pitchFamily="18" charset="-127"/>
            </a:endParaRPr>
          </a:p>
          <a:p>
            <a:pPr algn="ctr"/>
            <a:r>
              <a:rPr lang="ko-KR" altLang="en-US" sz="3200" dirty="0" smtClean="0">
                <a:latin typeface="DX김일관B" pitchFamily="18" charset="-127"/>
                <a:ea typeface="DX김일관B" pitchFamily="18" charset="-127"/>
              </a:rPr>
              <a:t>내 증인이 되리라 하시니라 </a:t>
            </a:r>
            <a:endParaRPr lang="en-US" altLang="ko-KR" sz="3200" dirty="0" smtClean="0">
              <a:latin typeface="DX김일관B" pitchFamily="18" charset="-127"/>
              <a:ea typeface="DX김일관B" pitchFamily="18" charset="-127"/>
            </a:endParaRPr>
          </a:p>
          <a:p>
            <a:pPr algn="ctr"/>
            <a:r>
              <a:rPr lang="ko-KR" altLang="en-US" sz="3200" dirty="0" smtClean="0">
                <a:latin typeface="DX김일관B" pitchFamily="18" charset="-127"/>
                <a:ea typeface="DX김일관B" pitchFamily="18" charset="-127"/>
              </a:rPr>
              <a:t>사도행전 </a:t>
            </a:r>
            <a:r>
              <a:rPr lang="en-US" altLang="ko-KR" sz="3200" dirty="0" smtClean="0">
                <a:latin typeface="DX김일관B" pitchFamily="18" charset="-127"/>
                <a:ea typeface="DX김일관B" pitchFamily="18" charset="-127"/>
              </a:rPr>
              <a:t>1</a:t>
            </a:r>
            <a:r>
              <a:rPr lang="ko-KR" altLang="en-US" sz="3200" dirty="0" smtClean="0">
                <a:latin typeface="DX김일관B" pitchFamily="18" charset="-127"/>
                <a:ea typeface="DX김일관B" pitchFamily="18" charset="-127"/>
              </a:rPr>
              <a:t>장</a:t>
            </a:r>
            <a:r>
              <a:rPr lang="en-US" altLang="ko-KR" sz="3200" dirty="0" smtClean="0">
                <a:latin typeface="DX김일관B" pitchFamily="18" charset="-127"/>
                <a:ea typeface="DX김일관B" pitchFamily="18" charset="-127"/>
              </a:rPr>
              <a:t>8</a:t>
            </a:r>
            <a:r>
              <a:rPr lang="ko-KR" altLang="en-US" sz="3200" dirty="0" smtClean="0">
                <a:latin typeface="DX김일관B" pitchFamily="18" charset="-127"/>
                <a:ea typeface="DX김일관B" pitchFamily="18" charset="-127"/>
              </a:rPr>
              <a:t>절 </a:t>
            </a:r>
            <a:endParaRPr lang="ko-KR" altLang="en-US" sz="3200" dirty="0">
              <a:latin typeface="DX김일관B" pitchFamily="18" charset="-127"/>
              <a:ea typeface="DX김일관B" pitchFamily="18" charset="-127"/>
            </a:endParaRPr>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0" y="0"/>
            <a:ext cx="9144000" cy="51435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6" name="그림 15" descr="257A373B580C16FC04.jpg"/>
          <p:cNvPicPr>
            <a:picLocks noChangeAspect="1"/>
          </p:cNvPicPr>
          <p:nvPr/>
        </p:nvPicPr>
        <p:blipFill>
          <a:blip r:embed="rId2" cstate="print"/>
          <a:srcRect l="46119"/>
          <a:stretch>
            <a:fillRect/>
          </a:stretch>
        </p:blipFill>
        <p:spPr>
          <a:xfrm>
            <a:off x="0" y="0"/>
            <a:ext cx="2267744" cy="5143500"/>
          </a:xfrm>
          <a:prstGeom prst="rect">
            <a:avLst/>
          </a:prstGeom>
        </p:spPr>
      </p:pic>
      <p:sp>
        <p:nvSpPr>
          <p:cNvPr id="9" name="직사각형 8"/>
          <p:cNvSpPr/>
          <p:nvPr/>
        </p:nvSpPr>
        <p:spPr>
          <a:xfrm>
            <a:off x="971600" y="195486"/>
            <a:ext cx="7776864" cy="3046988"/>
          </a:xfrm>
          <a:prstGeom prst="rect">
            <a:avLst/>
          </a:prstGeom>
        </p:spPr>
        <p:txBody>
          <a:bodyPr wrap="square">
            <a:spAutoFit/>
          </a:bodyPr>
          <a:lstStyle/>
          <a:p>
            <a:r>
              <a:rPr lang="ko-KR" altLang="en-US" sz="3200" dirty="0" smtClean="0">
                <a:solidFill>
                  <a:srgbClr val="002060"/>
                </a:solidFill>
                <a:latin typeface="210 맨발의청춘 B" pitchFamily="18" charset="-127"/>
                <a:ea typeface="210 맨발의청춘 B" pitchFamily="18" charset="-127"/>
              </a:rPr>
              <a:t>우리의 능력이 되시는 하나님을 향하여 기쁘게 노래하며 야곱의 하나님을 향하여 즐거이 소리칠지어다</a:t>
            </a:r>
            <a:endParaRPr lang="en-US" altLang="ko-KR" sz="3200" dirty="0" smtClean="0">
              <a:solidFill>
                <a:srgbClr val="002060"/>
              </a:solidFill>
              <a:latin typeface="210 맨발의청춘 B" pitchFamily="18" charset="-127"/>
              <a:ea typeface="210 맨발의청춘 B" pitchFamily="18" charset="-127"/>
            </a:endParaRPr>
          </a:p>
          <a:p>
            <a:r>
              <a:rPr lang="ar-AE" altLang="ko-KR" sz="3200" dirty="0" smtClean="0">
                <a:solidFill>
                  <a:srgbClr val="002060"/>
                </a:solidFill>
                <a:latin typeface="210 맨발의청춘 B" pitchFamily="18" charset="-127"/>
                <a:ea typeface="210 맨발의청춘 B" pitchFamily="18" charset="-127"/>
              </a:rPr>
              <a:t>ہماری طاقت خُدا کے لیے خوشی سے گاؤ۔ یعقوب کے خدا کو خوشی سے پکارو۔</a:t>
            </a:r>
            <a:endParaRPr lang="ko-KR" altLang="en-US" sz="3200" dirty="0" smtClean="0">
              <a:solidFill>
                <a:srgbClr val="002060"/>
              </a:solidFill>
              <a:latin typeface="210 맨발의청춘 B" pitchFamily="18" charset="-127"/>
              <a:ea typeface="210 맨발의청춘 B" pitchFamily="18" charset="-127"/>
            </a:endParaRPr>
          </a:p>
          <a:p>
            <a:r>
              <a:rPr lang="ko-KR" altLang="en-US" sz="3200" dirty="0" smtClean="0">
                <a:solidFill>
                  <a:srgbClr val="002060"/>
                </a:solidFill>
                <a:latin typeface="210 맨발의청춘 B" pitchFamily="18" charset="-127"/>
                <a:ea typeface="210 맨발의청춘 B" pitchFamily="18" charset="-127"/>
              </a:rPr>
              <a:t> </a:t>
            </a:r>
          </a:p>
        </p:txBody>
      </p:sp>
      <p:sp>
        <p:nvSpPr>
          <p:cNvPr id="10" name="직사각형 9"/>
          <p:cNvSpPr/>
          <p:nvPr/>
        </p:nvSpPr>
        <p:spPr>
          <a:xfrm>
            <a:off x="863080" y="2835176"/>
            <a:ext cx="8280920" cy="2308324"/>
          </a:xfrm>
          <a:prstGeom prst="rect">
            <a:avLst/>
          </a:prstGeom>
        </p:spPr>
        <p:txBody>
          <a:bodyPr wrap="square">
            <a:spAutoFit/>
          </a:bodyPr>
          <a:lstStyle/>
          <a:p>
            <a:r>
              <a:rPr lang="ko-KR" altLang="en-US" sz="3600" dirty="0" smtClean="0">
                <a:latin typeface="210 맨발의청춘 B" pitchFamily="18" charset="-127"/>
                <a:ea typeface="210 맨발의청춘 B" pitchFamily="18" charset="-127"/>
              </a:rPr>
              <a:t>시를 읊으며 소고를 치고 아름다운 수금에 비파를 아우를지어다</a:t>
            </a:r>
            <a:endParaRPr lang="en-US" altLang="ko-KR" sz="3600" dirty="0" smtClean="0">
              <a:latin typeface="210 맨발의청춘 B" pitchFamily="18" charset="-127"/>
              <a:ea typeface="210 맨발의청춘 B" pitchFamily="18" charset="-127"/>
            </a:endParaRPr>
          </a:p>
          <a:p>
            <a:r>
              <a:rPr lang="ar-AE" altLang="ko-KR" sz="3600" dirty="0" smtClean="0">
                <a:latin typeface="210 맨발의청춘 B" pitchFamily="18" charset="-127"/>
                <a:ea typeface="210 맨발의청춘 B" pitchFamily="18" charset="-127"/>
              </a:rPr>
              <a:t>شاعری سنائیں، دف بجائیں، اور پیپا کے ساتھ خوبصورت بربط کو گلے لگائیں۔</a:t>
            </a:r>
            <a:r>
              <a:rPr lang="ko-KR" altLang="en-US" sz="3600" dirty="0" smtClean="0">
                <a:latin typeface="210 맨발의청춘 B" pitchFamily="18" charset="-127"/>
                <a:ea typeface="210 맨발의청춘 B" pitchFamily="18" charset="-127"/>
              </a:rPr>
              <a:t> </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0" y="0"/>
            <a:ext cx="9144000" cy="51435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6" name="그림 15" descr="257A373B580C16FC04.jpg"/>
          <p:cNvPicPr>
            <a:picLocks noChangeAspect="1"/>
          </p:cNvPicPr>
          <p:nvPr/>
        </p:nvPicPr>
        <p:blipFill>
          <a:blip r:embed="rId2" cstate="print"/>
          <a:srcRect l="46119"/>
          <a:stretch>
            <a:fillRect/>
          </a:stretch>
        </p:blipFill>
        <p:spPr>
          <a:xfrm>
            <a:off x="0" y="0"/>
            <a:ext cx="2267744" cy="5143500"/>
          </a:xfrm>
          <a:prstGeom prst="rect">
            <a:avLst/>
          </a:prstGeom>
        </p:spPr>
      </p:pic>
      <p:sp>
        <p:nvSpPr>
          <p:cNvPr id="9" name="직사각형 8"/>
          <p:cNvSpPr/>
          <p:nvPr/>
        </p:nvSpPr>
        <p:spPr>
          <a:xfrm>
            <a:off x="1007604" y="123478"/>
            <a:ext cx="7920880" cy="2308324"/>
          </a:xfrm>
          <a:prstGeom prst="rect">
            <a:avLst/>
          </a:prstGeom>
        </p:spPr>
        <p:txBody>
          <a:bodyPr wrap="square">
            <a:spAutoFit/>
          </a:bodyPr>
          <a:lstStyle/>
          <a:p>
            <a:r>
              <a:rPr lang="ko-KR" altLang="en-US" sz="3600" dirty="0" smtClean="0">
                <a:solidFill>
                  <a:srgbClr val="002060"/>
                </a:solidFill>
                <a:latin typeface="210 맨발의청춘 B" pitchFamily="18" charset="-127"/>
                <a:ea typeface="210 맨발의청춘 B" pitchFamily="18" charset="-127"/>
              </a:rPr>
              <a:t>초하루와 보름과 우리의 명절에 나팔을 불지어다</a:t>
            </a:r>
            <a:endParaRPr lang="en-US" altLang="ko-KR" sz="3600" dirty="0" smtClean="0">
              <a:solidFill>
                <a:srgbClr val="002060"/>
              </a:solidFill>
              <a:latin typeface="210 맨발의청춘 B" pitchFamily="18" charset="-127"/>
              <a:ea typeface="210 맨발의청춘 B" pitchFamily="18" charset="-127"/>
            </a:endParaRPr>
          </a:p>
          <a:p>
            <a:r>
              <a:rPr lang="ar-AE" altLang="ko-KR" sz="3600" dirty="0" smtClean="0">
                <a:solidFill>
                  <a:srgbClr val="002060"/>
                </a:solidFill>
                <a:latin typeface="210 맨발의청춘 B" pitchFamily="18" charset="-127"/>
                <a:ea typeface="210 맨발의청춘 B" pitchFamily="18" charset="-127"/>
              </a:rPr>
              <a:t>مہینے کے پہلے دن، مہینے کے پندرھویں دن اور ہماری عید کے دنوں میں نرسنگا پھونکا۔</a:t>
            </a:r>
            <a:endParaRPr lang="ko-KR" altLang="en-US" sz="3600" b="0" i="0" dirty="0" smtClean="0">
              <a:solidFill>
                <a:srgbClr val="002060"/>
              </a:solidFill>
              <a:latin typeface="210 맨발의청춘 B" pitchFamily="18" charset="-127"/>
              <a:ea typeface="210 맨발의청춘 B" pitchFamily="18" charset="-127"/>
            </a:endParaRPr>
          </a:p>
        </p:txBody>
      </p:sp>
      <p:sp>
        <p:nvSpPr>
          <p:cNvPr id="10" name="직사각형 9"/>
          <p:cNvSpPr/>
          <p:nvPr/>
        </p:nvSpPr>
        <p:spPr>
          <a:xfrm>
            <a:off x="863588" y="2488704"/>
            <a:ext cx="8273719" cy="3046988"/>
          </a:xfrm>
          <a:prstGeom prst="rect">
            <a:avLst/>
          </a:prstGeom>
        </p:spPr>
        <p:txBody>
          <a:bodyPr wrap="square">
            <a:spAutoFit/>
          </a:bodyPr>
          <a:lstStyle/>
          <a:p>
            <a:r>
              <a:rPr lang="ko-KR" altLang="en-US" sz="3200" dirty="0" smtClean="0">
                <a:latin typeface="210 맨발의청춘 B" pitchFamily="18" charset="-127"/>
                <a:ea typeface="210 맨발의청춘 B" pitchFamily="18" charset="-127"/>
              </a:rPr>
              <a:t>이는 이스라엘의 </a:t>
            </a:r>
            <a:r>
              <a:rPr lang="ko-KR" altLang="en-US" sz="3200" dirty="0" err="1" smtClean="0">
                <a:latin typeface="210 맨발의청춘 B" pitchFamily="18" charset="-127"/>
                <a:ea typeface="210 맨발의청춘 B" pitchFamily="18" charset="-127"/>
              </a:rPr>
              <a:t>율례요</a:t>
            </a:r>
            <a:r>
              <a:rPr lang="ko-KR" altLang="en-US" sz="3200" dirty="0" smtClean="0">
                <a:latin typeface="210 맨발의청춘 B" pitchFamily="18" charset="-127"/>
                <a:ea typeface="210 맨발의청춘 B" pitchFamily="18" charset="-127"/>
              </a:rPr>
              <a:t> 야곱의 하나님의 규례로다 </a:t>
            </a:r>
            <a:endParaRPr lang="en-US" altLang="ko-KR" sz="3200" dirty="0" smtClean="0">
              <a:latin typeface="210 맨발의청춘 B" pitchFamily="18" charset="-127"/>
              <a:ea typeface="210 맨발의청춘 B" pitchFamily="18" charset="-127"/>
            </a:endParaRPr>
          </a:p>
          <a:p>
            <a:r>
              <a:rPr lang="ar-AE" altLang="ko-KR" sz="3200" dirty="0" smtClean="0">
                <a:latin typeface="210 맨발의청춘 B" pitchFamily="18" charset="-127"/>
                <a:ea typeface="210 맨발의청춘 B" pitchFamily="18" charset="-127"/>
              </a:rPr>
              <a:t>یہ اسرائیل کے لیے ایک آئین ہے، یعقوب کے خدا کا فیصلہ۔ یہ اسرائیل کے لیے ایک آئین ہے، یعقوب کے خدا کا فیصلہ۔</a:t>
            </a:r>
            <a:endParaRPr lang="ko-KR" altLang="en-US" sz="3200" dirty="0" smtClean="0">
              <a:latin typeface="210 맨발의청춘 B" pitchFamily="18" charset="-127"/>
              <a:ea typeface="210 맨발의청춘 B" pitchFamily="18" charset="-127"/>
            </a:endParaRPr>
          </a:p>
          <a:p>
            <a:r>
              <a:rPr lang="ko-KR" altLang="en-US" sz="3200" dirty="0" smtClean="0">
                <a:latin typeface="210 맨발의청춘 B" pitchFamily="18" charset="-127"/>
                <a:ea typeface="210 맨발의청춘 B" pitchFamily="18" charset="-127"/>
              </a:rPr>
              <a:t> </a:t>
            </a:r>
          </a:p>
          <a:p>
            <a:r>
              <a:rPr lang="ko-KR" altLang="en-US" sz="3200" dirty="0" smtClean="0">
                <a:latin typeface="210 맨발의청춘 B" pitchFamily="18" charset="-127"/>
                <a:ea typeface="210 맨발의청춘 B" pitchFamily="18" charset="-127"/>
              </a:rPr>
              <a:t> </a:t>
            </a:r>
          </a:p>
        </p:txBody>
      </p:sp>
    </p:spTree>
  </p:cSld>
  <p:clrMapOvr>
    <a:masterClrMapping/>
  </p:clrMapOvr>
  <p:transition spd="med"/>
</p:sld>
</file>

<file path=ppt/theme/theme1.xml><?xml version="1.0" encoding="utf-8"?>
<a:theme xmlns:a="http://schemas.openxmlformats.org/drawingml/2006/main" name="1_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디자인 사용자 지정">
  <a:themeElements>
    <a:clrScheme name="2_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디자인 사용자 지정">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디자인 사용자 지정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디자인 사용자 지정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디자인 사용자 지정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디자인 사용자 지정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디자인 사용자 지정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디자인 사용자 지정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디자인 사용자 지정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디자인 사용자 지정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디자인 사용자 지정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디자인 사용자 지정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디자인 사용자 지정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디자인 사용자 지정">
  <a:themeElements>
    <a:clrScheme name="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디자인 사용자 지정">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디자인 사용자 지정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디자인 사용자 지정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디자인 사용자 지정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디자인 사용자 지정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디자인 사용자 지정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디자인 사용자 지정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디자인 사용자 지정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디자인 사용자 지정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디자인 사용자 지정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디자인 사용자 지정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디자인 사용자 지정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디자인 사용자 지정">
  <a:themeElements>
    <a:clrScheme name="2_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디자인 사용자 지정">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디자인 사용자 지정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디자인 사용자 지정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디자인 사용자 지정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디자인 사용자 지정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디자인 사용자 지정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디자인 사용자 지정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디자인 사용자 지정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디자인 사용자 지정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디자인 사용자 지정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디자인 사용자 지정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디자인 사용자 지정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디자인 사용자 지정">
  <a:themeElements>
    <a:clrScheme name="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디자인 사용자 지정">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디자인 사용자 지정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디자인 사용자 지정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디자인 사용자 지정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디자인 사용자 지정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디자인 사용자 지정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디자인 사용자 지정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디자인 사용자 지정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디자인 사용자 지정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디자인 사용자 지정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디자인 사용자 지정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디자인 사용자 지정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2_디자인 사용자 지정">
  <a:themeElements>
    <a:clrScheme name="2_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디자인 사용자 지정">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디자인 사용자 지정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디자인 사용자 지정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디자인 사용자 지정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디자인 사용자 지정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디자인 사용자 지정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디자인 사용자 지정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디자인 사용자 지정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디자인 사용자 지정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디자인 사용자 지정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디자인 사용자 지정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디자인 사용자 지정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3_디자인 사용자 지정">
  <a:themeElements>
    <a:clrScheme name="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디자인 사용자 지정">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디자인 사용자 지정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디자인 사용자 지정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디자인 사용자 지정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디자인 사용자 지정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디자인 사용자 지정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디자인 사용자 지정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디자인 사용자 지정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디자인 사용자 지정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디자인 사용자 지정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디자인 사용자 지정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디자인 사용자 지정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4_디자인 사용자 지정">
  <a:themeElements>
    <a:clrScheme name="2_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디자인 사용자 지정">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디자인 사용자 지정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디자인 사용자 지정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디자인 사용자 지정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디자인 사용자 지정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디자인 사용자 지정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디자인 사용자 지정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디자인 사용자 지정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디자인 사용자 지정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디자인 사용자 지정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디자인 사용자 지정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디자인 사용자 지정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5_디자인 사용자 지정">
  <a:themeElements>
    <a:clrScheme name="2_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디자인 사용자 지정">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디자인 사용자 지정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디자인 사용자 지정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디자인 사용자 지정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디자인 사용자 지정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디자인 사용자 지정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디자인 사용자 지정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디자인 사용자 지정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디자인 사용자 지정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디자인 사용자 지정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디자인 사용자 지정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디자인 사용자 지정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6_디자인 사용자 지정">
  <a:themeElements>
    <a:clrScheme name="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디자인 사용자 지정">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디자인 사용자 지정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디자인 사용자 지정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디자인 사용자 지정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디자인 사용자 지정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디자인 사용자 지정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디자인 사용자 지정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디자인 사용자 지정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디자인 사용자 지정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디자인 사용자 지정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디자인 사용자 지정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디자인 사용자 지정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7_디자인 사용자 지정">
  <a:themeElements>
    <a:clrScheme name="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디자인 사용자 지정">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디자인 사용자 지정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디자인 사용자 지정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디자인 사용자 지정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디자인 사용자 지정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디자인 사용자 지정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디자인 사용자 지정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디자인 사용자 지정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디자인 사용자 지정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디자인 사용자 지정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디자인 사용자 지정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디자인 사용자 지정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디자인 사용자 지정">
  <a:themeElements>
    <a:clrScheme name="2_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디자인 사용자 지정">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디자인 사용자 지정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디자인 사용자 지정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디자인 사용자 지정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디자인 사용자 지정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디자인 사용자 지정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디자인 사용자 지정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디자인 사용자 지정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디자인 사용자 지정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디자인 사용자 지정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디자인 사용자 지정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디자인 사용자 지정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0_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6_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_기본 디자인">
  <a:themeElements>
    <a:clrScheme name="Office 테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테마">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3_기본 디자인">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테마">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8.xml><?xml version="1.0" encoding="utf-8"?>
<a:theme xmlns:a="http://schemas.openxmlformats.org/drawingml/2006/main" name="7_기본 디자인">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테마">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9.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디자인 사용자 지정">
  <a:themeElements>
    <a:clrScheme name="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디자인 사용자 지정">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디자인 사용자 지정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디자인 사용자 지정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디자인 사용자 지정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디자인 사용자 지정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디자인 사용자 지정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디자인 사용자 지정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디자인 사용자 지정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디자인 사용자 지정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디자인 사용자 지정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디자인 사용자 지정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디자인 사용자 지정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디자인 사용자 지정">
  <a:themeElements>
    <a:clrScheme name="2_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디자인 사용자 지정">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디자인 사용자 지정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디자인 사용자 지정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디자인 사용자 지정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디자인 사용자 지정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디자인 사용자 지정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디자인 사용자 지정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디자인 사용자 지정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디자인 사용자 지정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디자인 사용자 지정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디자인 사용자 지정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디자인 사용자 지정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디자인 사용자 지정">
  <a:themeElements>
    <a:clrScheme name="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디자인 사용자 지정">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디자인 사용자 지정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디자인 사용자 지정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디자인 사용자 지정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디자인 사용자 지정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디자인 사용자 지정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디자인 사용자 지정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디자인 사용자 지정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디자인 사용자 지정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디자인 사용자 지정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디자인 사용자 지정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디자인 사용자 지정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디자인 사용자 지정">
  <a:themeElements>
    <a:clrScheme name="2_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디자인 사용자 지정">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디자인 사용자 지정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디자인 사용자 지정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디자인 사용자 지정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디자인 사용자 지정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디자인 사용자 지정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디자인 사용자 지정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디자인 사용자 지정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디자인 사용자 지정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디자인 사용자 지정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디자인 사용자 지정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디자인 사용자 지정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디자인 사용자 지정">
  <a:themeElements>
    <a:clrScheme name="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디자인 사용자 지정">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디자인 사용자 지정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디자인 사용자 지정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디자인 사용자 지정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디자인 사용자 지정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디자인 사용자 지정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디자인 사용자 지정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디자인 사용자 지정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디자인 사용자 지정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디자인 사용자 지정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디자인 사용자 지정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디자인 사용자 지정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디자인 사용자 지정">
  <a:themeElements>
    <a:clrScheme name="2_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디자인 사용자 지정">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디자인 사용자 지정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디자인 사용자 지정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디자인 사용자 지정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디자인 사용자 지정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디자인 사용자 지정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디자인 사용자 지정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디자인 사용자 지정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디자인 사용자 지정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디자인 사용자 지정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디자인 사용자 지정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디자인 사용자 지정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디자인 사용자 지정">
  <a:themeElements>
    <a:clrScheme name="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디자인 사용자 지정">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디자인 사용자 지정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디자인 사용자 지정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디자인 사용자 지정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디자인 사용자 지정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디자인 사용자 지정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디자인 사용자 지정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디자인 사용자 지정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디자인 사용자 지정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디자인 사용자 지정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디자인 사용자 지정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디자인 사용자 지정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17056</TotalTime>
  <Words>1157</Words>
  <Application>Microsoft Office PowerPoint</Application>
  <PresentationFormat>화면 슬라이드 쇼(16:9)</PresentationFormat>
  <Paragraphs>260</Paragraphs>
  <Slides>71</Slides>
  <Notes>0</Notes>
  <HiddenSlides>0</HiddenSlides>
  <MMClips>0</MMClips>
  <ScaleCrop>false</ScaleCrop>
  <HeadingPairs>
    <vt:vector size="4" baseType="variant">
      <vt:variant>
        <vt:lpstr>테마</vt:lpstr>
      </vt:variant>
      <vt:variant>
        <vt:i4>28</vt:i4>
      </vt:variant>
      <vt:variant>
        <vt:lpstr>슬라이드 제목</vt:lpstr>
      </vt:variant>
      <vt:variant>
        <vt:i4>71</vt:i4>
      </vt:variant>
    </vt:vector>
  </HeadingPairs>
  <TitlesOfParts>
    <vt:vector size="99" baseType="lpstr">
      <vt:lpstr>1_Office 테마</vt:lpstr>
      <vt:lpstr>2_디자인 사용자 지정</vt:lpstr>
      <vt:lpstr>디자인 사용자 지정</vt:lpstr>
      <vt:lpstr>3_디자인 사용자 지정</vt:lpstr>
      <vt:lpstr>1_디자인 사용자 지정</vt:lpstr>
      <vt:lpstr>4_디자인 사용자 지정</vt:lpstr>
      <vt:lpstr>5_디자인 사용자 지정</vt:lpstr>
      <vt:lpstr>6_디자인 사용자 지정</vt:lpstr>
      <vt:lpstr>7_디자인 사용자 지정</vt:lpstr>
      <vt:lpstr>8_디자인 사용자 지정</vt:lpstr>
      <vt:lpstr>9_디자인 사용자 지정</vt:lpstr>
      <vt:lpstr>10_디자인 사용자 지정</vt:lpstr>
      <vt:lpstr>11_디자인 사용자 지정</vt:lpstr>
      <vt:lpstr>12_디자인 사용자 지정</vt:lpstr>
      <vt:lpstr>13_디자인 사용자 지정</vt:lpstr>
      <vt:lpstr>14_디자인 사용자 지정</vt:lpstr>
      <vt:lpstr>15_디자인 사용자 지정</vt:lpstr>
      <vt:lpstr>16_디자인 사용자 지정</vt:lpstr>
      <vt:lpstr>17_디자인 사용자 지정</vt:lpstr>
      <vt:lpstr>10_기본 디자인</vt:lpstr>
      <vt:lpstr>2_기본 디자인</vt:lpstr>
      <vt:lpstr>1_기본 디자인</vt:lpstr>
      <vt:lpstr>기본 디자인</vt:lpstr>
      <vt:lpstr>4_기본 디자인</vt:lpstr>
      <vt:lpstr>6_기본 디자인</vt:lpstr>
      <vt:lpstr>5_기본 디자인</vt:lpstr>
      <vt:lpstr>3_기본 디자인</vt:lpstr>
      <vt:lpstr>7_기본 디자인</vt:lpstr>
      <vt:lpstr>슬라이드 1</vt:lpstr>
      <vt:lpstr>슬라이드 2</vt:lpstr>
      <vt:lpstr>슬라이드 3</vt:lpstr>
      <vt:lpstr>슬라이드 4</vt:lpstr>
      <vt:lpstr>슬라이드 5</vt:lpstr>
      <vt:lpstr>슬라이드 6</vt:lpstr>
      <vt:lpstr>슬라이드 7</vt:lpstr>
      <vt:lpstr>슬라이드 8</vt:lpstr>
      <vt:lpstr>슬라이드 9</vt:lpstr>
      <vt:lpstr>슬라이드 10</vt:lpstr>
      <vt:lpstr>슬라이드 11</vt:lpstr>
      <vt:lpstr>슬라이드 12</vt:lpstr>
      <vt:lpstr>슬라이드 13</vt:lpstr>
      <vt:lpstr>슬라이드 14</vt:lpstr>
      <vt:lpstr>슬라이드 15</vt:lpstr>
      <vt:lpstr>슬라이드 16</vt:lpstr>
      <vt:lpstr>슬라이드 17</vt:lpstr>
      <vt:lpstr>슬라이드 18</vt:lpstr>
      <vt:lpstr>슬라이드 19</vt:lpstr>
      <vt:lpstr>슬라이드 20</vt:lpstr>
      <vt:lpstr>슬라이드 21</vt:lpstr>
      <vt:lpstr>슬라이드 22</vt:lpstr>
      <vt:lpstr>슬라이드 23</vt:lpstr>
      <vt:lpstr>슬라이드 24</vt:lpstr>
      <vt:lpstr>슬라이드 25</vt:lpstr>
      <vt:lpstr>슬라이드 26</vt:lpstr>
      <vt:lpstr>슬라이드 27</vt:lpstr>
      <vt:lpstr>슬라이드 28</vt:lpstr>
      <vt:lpstr>슬라이드 29</vt:lpstr>
      <vt:lpstr>슬라이드 30</vt:lpstr>
      <vt:lpstr>슬라이드 31</vt:lpstr>
      <vt:lpstr>슬라이드 32</vt:lpstr>
      <vt:lpstr>슬라이드 33</vt:lpstr>
      <vt:lpstr>슬라이드 34</vt:lpstr>
      <vt:lpstr>슬라이드 35</vt:lpstr>
      <vt:lpstr>슬라이드 36</vt:lpstr>
      <vt:lpstr>슬라이드 37</vt:lpstr>
      <vt:lpstr>슬라이드 38</vt:lpstr>
      <vt:lpstr>슬라이드 39</vt:lpstr>
      <vt:lpstr>슬라이드 40</vt:lpstr>
      <vt:lpstr>슬라이드 41</vt:lpstr>
      <vt:lpstr>슬라이드 42</vt:lpstr>
      <vt:lpstr>슬라이드 43</vt:lpstr>
      <vt:lpstr>슬라이드 44</vt:lpstr>
      <vt:lpstr>슬라이드 45</vt:lpstr>
      <vt:lpstr>슬라이드 46</vt:lpstr>
      <vt:lpstr>슬라이드 47</vt:lpstr>
      <vt:lpstr>슬라이드 48</vt:lpstr>
      <vt:lpstr>슬라이드 49</vt:lpstr>
      <vt:lpstr>슬라이드 50</vt:lpstr>
      <vt:lpstr>슬라이드 51</vt:lpstr>
      <vt:lpstr>슬라이드 52</vt:lpstr>
      <vt:lpstr>슬라이드 53</vt:lpstr>
      <vt:lpstr>슬라이드 54</vt:lpstr>
      <vt:lpstr>슬라이드 55</vt:lpstr>
      <vt:lpstr>슬라이드 56</vt:lpstr>
      <vt:lpstr>슬라이드 57</vt:lpstr>
      <vt:lpstr>슬라이드 58</vt:lpstr>
      <vt:lpstr>슬라이드 59</vt:lpstr>
      <vt:lpstr>슬라이드 60</vt:lpstr>
      <vt:lpstr>슬라이드 61</vt:lpstr>
      <vt:lpstr>슬라이드 62</vt:lpstr>
      <vt:lpstr>슬라이드 63</vt:lpstr>
      <vt:lpstr>슬라이드 64</vt:lpstr>
      <vt:lpstr>슬라이드 65</vt:lpstr>
      <vt:lpstr>슬라이드 66</vt:lpstr>
      <vt:lpstr>슬라이드 67</vt:lpstr>
      <vt:lpstr>슬라이드 68</vt:lpstr>
      <vt:lpstr>슬라이드 69</vt:lpstr>
      <vt:lpstr>슬라이드 70</vt:lpstr>
      <vt:lpstr>슬라이드 71</vt:lpstr>
    </vt:vector>
  </TitlesOfParts>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슬라이드 1</dc:title>
  <dc:creator>USER</dc:creator>
  <cp:lastModifiedBy>선화공주</cp:lastModifiedBy>
  <cp:revision>1658</cp:revision>
  <dcterms:created xsi:type="dcterms:W3CDTF">2010-02-11T23:54:15Z</dcterms:created>
  <dcterms:modified xsi:type="dcterms:W3CDTF">2026-06-20T09:13:36Z</dcterms:modified>
</cp:coreProperties>
</file>