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heme/theme18.xml" ContentType="application/vnd.openxmlformats-officedocument.theme+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29.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21.xml" ContentType="application/vnd.openxmlformats-officedocument.theme+xml"/>
  <Override PartName="/ppt/slides/slide77.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Masters/slideMaster27.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Masters/slideMaster25.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theme/theme28.xml" ContentType="application/vnd.openxmlformats-officedocument.them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21.xml" ContentType="application/vnd.openxmlformats-officedocument.presentationml.slideMaster+xml"/>
  <Override PartName="/ppt/theme/theme24.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20.xml" ContentType="application/vnd.openxmlformats-officedocument.them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theme/theme25.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Override PartName="/ppt/theme/theme22.xml" ContentType="application/vnd.openxmlformats-officedocument.theme+xml"/>
  <Override PartName="/ppt/slides/slide78.xml" ContentType="application/vnd.openxmlformats-officedocument.presentationml.slide+xml"/>
  <Override PartName="/ppt/theme/theme11.xml" ContentType="application/vnd.openxmlformats-officedocument.them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slideLayouts/slideLayout111.xml" ContentType="application/vnd.openxmlformats-officedocument.presentationml.slideLayout+xml"/>
  <Override PartName="/ppt/theme/theme27.xml" ContentType="application/vnd.openxmlformats-officedocument.theme+xml"/>
  <Override PartName="/ppt/slideLayouts/slideLayout10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4014" r:id="rId2"/>
    <p:sldMasterId id="2147484026" r:id="rId3"/>
    <p:sldMasterId id="2147484050" r:id="rId4"/>
    <p:sldMasterId id="2147484052" r:id="rId5"/>
    <p:sldMasterId id="2147484126" r:id="rId6"/>
    <p:sldMasterId id="2147484128" r:id="rId7"/>
    <p:sldMasterId id="2147484179" r:id="rId8"/>
    <p:sldMasterId id="2147484191" r:id="rId9"/>
    <p:sldMasterId id="2147484239" r:id="rId10"/>
    <p:sldMasterId id="2147484241" r:id="rId11"/>
    <p:sldMasterId id="2147484291" r:id="rId12"/>
    <p:sldMasterId id="2147484293" r:id="rId13"/>
    <p:sldMasterId id="2147484536" r:id="rId14"/>
    <p:sldMasterId id="2147484538" r:id="rId15"/>
    <p:sldMasterId id="2147484564" r:id="rId16"/>
    <p:sldMasterId id="2147484626" r:id="rId17"/>
    <p:sldMasterId id="2147484628" r:id="rId18"/>
    <p:sldMasterId id="2147484630" r:id="rId19"/>
    <p:sldMasterId id="2147484740" r:id="rId20"/>
    <p:sldMasterId id="2147484752" r:id="rId21"/>
    <p:sldMasterId id="2147484902" r:id="rId22"/>
    <p:sldMasterId id="2147485034" r:id="rId23"/>
    <p:sldMasterId id="2147485058" r:id="rId24"/>
    <p:sldMasterId id="2147485130" r:id="rId25"/>
    <p:sldMasterId id="2147485155" r:id="rId26"/>
    <p:sldMasterId id="2147485167" r:id="rId27"/>
    <p:sldMasterId id="2147485179" r:id="rId28"/>
  </p:sldMasterIdLst>
  <p:notesMasterIdLst>
    <p:notesMasterId r:id="rId112"/>
  </p:notesMasterIdLst>
  <p:sldIdLst>
    <p:sldId id="3058" r:id="rId29"/>
    <p:sldId id="5552" r:id="rId30"/>
    <p:sldId id="5550" r:id="rId31"/>
    <p:sldId id="5261" r:id="rId32"/>
    <p:sldId id="5262" r:id="rId33"/>
    <p:sldId id="5557" r:id="rId34"/>
    <p:sldId id="5558" r:id="rId35"/>
    <p:sldId id="5559" r:id="rId36"/>
    <p:sldId id="5560" r:id="rId37"/>
    <p:sldId id="5561" r:id="rId38"/>
    <p:sldId id="5562" r:id="rId39"/>
    <p:sldId id="5549" r:id="rId40"/>
    <p:sldId id="5530" r:id="rId41"/>
    <p:sldId id="5531" r:id="rId42"/>
    <p:sldId id="5532" r:id="rId43"/>
    <p:sldId id="5533" r:id="rId44"/>
    <p:sldId id="5534" r:id="rId45"/>
    <p:sldId id="5535" r:id="rId46"/>
    <p:sldId id="5263" r:id="rId47"/>
    <p:sldId id="5264" r:id="rId48"/>
    <p:sldId id="5265" r:id="rId49"/>
    <p:sldId id="5551" r:id="rId50"/>
    <p:sldId id="5579" r:id="rId51"/>
    <p:sldId id="5580" r:id="rId52"/>
    <p:sldId id="5581" r:id="rId53"/>
    <p:sldId id="5582" r:id="rId54"/>
    <p:sldId id="5583" r:id="rId55"/>
    <p:sldId id="5584" r:id="rId56"/>
    <p:sldId id="5585" r:id="rId57"/>
    <p:sldId id="5586" r:id="rId58"/>
    <p:sldId id="5587" r:id="rId59"/>
    <p:sldId id="5588" r:id="rId60"/>
    <p:sldId id="5589" r:id="rId61"/>
    <p:sldId id="5590" r:id="rId62"/>
    <p:sldId id="5591" r:id="rId63"/>
    <p:sldId id="5592" r:id="rId64"/>
    <p:sldId id="5593" r:id="rId65"/>
    <p:sldId id="5594" r:id="rId66"/>
    <p:sldId id="5555" r:id="rId67"/>
    <p:sldId id="5554" r:id="rId68"/>
    <p:sldId id="5527" r:id="rId69"/>
    <p:sldId id="5607" r:id="rId70"/>
    <p:sldId id="5609" r:id="rId71"/>
    <p:sldId id="5608" r:id="rId72"/>
    <p:sldId id="5610" r:id="rId73"/>
    <p:sldId id="5611" r:id="rId74"/>
    <p:sldId id="5612" r:id="rId75"/>
    <p:sldId id="5613" r:id="rId76"/>
    <p:sldId id="5614" r:id="rId77"/>
    <p:sldId id="5615" r:id="rId78"/>
    <p:sldId id="5616" r:id="rId79"/>
    <p:sldId id="5617" r:id="rId80"/>
    <p:sldId id="5618" r:id="rId81"/>
    <p:sldId id="5619" r:id="rId82"/>
    <p:sldId id="5620" r:id="rId83"/>
    <p:sldId id="5621" r:id="rId84"/>
    <p:sldId id="5622" r:id="rId85"/>
    <p:sldId id="5623" r:id="rId86"/>
    <p:sldId id="5624" r:id="rId87"/>
    <p:sldId id="5625" r:id="rId88"/>
    <p:sldId id="5626" r:id="rId89"/>
    <p:sldId id="5627" r:id="rId90"/>
    <p:sldId id="5628" r:id="rId91"/>
    <p:sldId id="5504" r:id="rId92"/>
    <p:sldId id="5553" r:id="rId93"/>
    <p:sldId id="5595" r:id="rId94"/>
    <p:sldId id="5596" r:id="rId95"/>
    <p:sldId id="5597" r:id="rId96"/>
    <p:sldId id="5598" r:id="rId97"/>
    <p:sldId id="5599" r:id="rId98"/>
    <p:sldId id="5600" r:id="rId99"/>
    <p:sldId id="5601" r:id="rId100"/>
    <p:sldId id="5602" r:id="rId101"/>
    <p:sldId id="5432" r:id="rId102"/>
    <p:sldId id="5392" r:id="rId103"/>
    <p:sldId id="5506" r:id="rId104"/>
    <p:sldId id="5556" r:id="rId105"/>
    <p:sldId id="5603" r:id="rId106"/>
    <p:sldId id="5604" r:id="rId107"/>
    <p:sldId id="5605" r:id="rId108"/>
    <p:sldId id="5606" r:id="rId109"/>
    <p:sldId id="5101" r:id="rId110"/>
    <p:sldId id="5381" r:id="rId111"/>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59">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990000"/>
    <a:srgbClr val="A50021"/>
    <a:srgbClr val="800000"/>
    <a:srgbClr val="FFFFFF"/>
    <a:srgbClr val="FFCCFF"/>
    <a:srgbClr val="006600"/>
    <a:srgbClr val="339933"/>
    <a:srgbClr val="CC99FF"/>
    <a:srgbClr val="9999FF"/>
    <a:srgbClr val="CCC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 uri="ACF4677E-8BD2-47ae-8A1F-98590045965D">
      <hp:hncThemeShow xmlns:hp="http://schemas.haansoft.com/office/presentation/8.0" xmlns:dsp="http://schemas.microsoft.com/office/drawing/2008/diagram" xmlns:dgm="http://schemas.openxmlformats.org/drawingml/2006/diagram" xmlns:c="http://schemas.openxmlformats.org/drawingml/2006/chart" xmlns="" themeShowType="1" themeSkinType="1" themeTransitionType="1" useThemeTransition="1" byMouseClick="1" attrType="1" dur="200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205" autoAdjust="0"/>
    <p:restoredTop sz="97331" autoAdjust="0"/>
  </p:normalViewPr>
  <p:slideViewPr>
    <p:cSldViewPr>
      <p:cViewPr>
        <p:scale>
          <a:sx n="80" d="100"/>
          <a:sy n="80" d="100"/>
        </p:scale>
        <p:origin x="-138" y="-540"/>
      </p:cViewPr>
      <p:guideLst>
        <p:guide orient="horz" pos="1619"/>
        <p:guide pos="287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0518"/>
    </p:cViewPr>
  </p:sorter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slide" Target="slides/slide59.xml"/><Relationship Id="rId102" Type="http://schemas.openxmlformats.org/officeDocument/2006/relationships/slide" Target="slides/slide74.xml"/><Relationship Id="rId110" Type="http://schemas.openxmlformats.org/officeDocument/2006/relationships/slide" Target="slides/slide82.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slide" Target="slides/slide62.xml"/><Relationship Id="rId95" Type="http://schemas.openxmlformats.org/officeDocument/2006/relationships/slide" Target="slides/slide6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slide" Target="slides/slide65.xml"/><Relationship Id="rId98" Type="http://schemas.openxmlformats.org/officeDocument/2006/relationships/slide" Target="slides/slide7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103" Type="http://schemas.openxmlformats.org/officeDocument/2006/relationships/slide" Target="slides/slide75.xml"/><Relationship Id="rId108" Type="http://schemas.openxmlformats.org/officeDocument/2006/relationships/slide" Target="slides/slide80.xml"/><Relationship Id="rId116"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11"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a:lstStyle>
            <a:lvl1pPr algn="l">
              <a:defRPr sz="1200"/>
            </a:lvl1pPr>
          </a:lstStyle>
          <a:p>
            <a:pPr lvl="0">
              <a:defRPr lang="ko-KR" altLang="en-US"/>
            </a:pPr>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a:lstStyle>
            <a:lvl1pPr algn="r">
              <a:defRPr sz="1200"/>
            </a:lvl1pPr>
          </a:lstStyle>
          <a:p>
            <a:pPr lvl="0">
              <a:defRPr lang="ko-KR" altLang="en-US"/>
            </a:pPr>
            <a:fld id="{8D64024E-2CD4-4D64-879C-8F010C9C329E}" type="datetimeFigureOut">
              <a:rPr lang="ko-KR" altLang="en-US"/>
              <a:pPr lvl="0">
                <a:defRPr lang="ko-KR" altLang="en-US"/>
              </a:pPr>
              <a:t>2026-06-13</a:t>
            </a:fld>
            <a:endParaRPr lang="ko-KR" altLang="en-US"/>
          </a:p>
        </p:txBody>
      </p:sp>
      <p:sp>
        <p:nvSpPr>
          <p:cNvPr id="4" name="슬라이드 이미지 개체 틀 3"/>
          <p:cNvSpPr>
            <a:spLocks noGrp="1" noRot="1" noChangeAspect="1" noTextEdi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anchor="ctr"/>
          <a:lstStyle/>
          <a:p>
            <a:pPr lvl="0">
              <a:defRPr lang="ko-KR" altLang="en-US"/>
            </a:pPr>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a:normAutofit/>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anchor="b"/>
          <a:lstStyle>
            <a:lvl1pPr algn="l">
              <a:defRPr sz="1200"/>
            </a:lvl1pPr>
          </a:lstStyle>
          <a:p>
            <a:pPr lvl="0">
              <a:defRPr lang="ko-KR" altLang="en-US"/>
            </a:pPr>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anchor="b"/>
          <a:lstStyle>
            <a:lvl1pPr algn="r">
              <a:defRPr sz="1200"/>
            </a:lvl1pPr>
          </a:lstStyle>
          <a:p>
            <a:pPr lvl="0">
              <a:defRPr lang="ko-KR" altLang="en-US"/>
            </a:pPr>
            <a:fld id="{C82209D1-6140-4AA9-A760-D82F66CE5FF4}" type="slidenum">
              <a:rPr lang="ko-KR" altLang="en-US"/>
              <a:pPr lvl="0">
                <a:defRPr lang="ko-KR" altLang="en-US"/>
              </a:pPr>
              <a:t>‹#›</a:t>
            </a:fld>
            <a:endParaRPr lang="ko-KR" altLang="en-US"/>
          </a:p>
        </p:txBody>
      </p:sp>
    </p:spTree>
    <p:extLst>
      <p:ext uri="{BB962C8B-B14F-4D97-AF65-F5344CB8AC3E}">
        <p14:creationId xmlns="" xmlns:p14="http://schemas.microsoft.com/office/powerpoint/2010/main" val="893326663"/>
      </p:ext>
    </p:extLst>
  </p:cSld>
  <p:clrMap bg1="lt1" tx1="dk1" bg2="lt2" tx2="dk2" accent1="accent1" accent2="accent2" accent3="accent3" accent4="accent4" accent5="accent5" accent6="accent6" hlink="hlink" folHlink="folHlink"/>
  <p:hf hdr="0" ftr="0" dt="0"/>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제목 슬라이드"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p:spPr>
        <p:txBody>
          <a:bodyPr/>
          <a:lstStyle/>
          <a:p>
            <a:pPr lvl="0">
              <a:defRPr lang="ko-KR" altLang="en-US"/>
            </a:pPr>
            <a:r>
              <a:rPr lang="ko-KR" altLang="en-US"/>
              <a:t>마스터 제목 스타일 편집</a:t>
            </a:r>
          </a:p>
        </p:txBody>
      </p:sp>
      <p:sp>
        <p:nvSpPr>
          <p:cNvPr id="3" name="부제목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defRPr lang="ko-KR" altLang="en-US"/>
            </a:pPr>
            <a:r>
              <a:rPr lang="ko-KR" altLang="en-US"/>
              <a:t>마스터 부제목 스타일 편집</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제목 및 세로 텍스트"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C69EE1-5FFE-45B5-8B61-59FB6BCCA511}"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6EAD2-FF33-435A-AE06-E6366E80867C}"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6553DB-3DF9-4D6F-B35B-9AD401505F9B}"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4397DC-C77A-47E7-A134-6246B52BC861}"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151092-96AF-4FEA-8A94-435257E469D6}"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54B8DE-CC8E-47E9-9F32-2C36C26C4C71}"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BA2AE2-3B7E-44C5-999A-329D81E3BAE9}"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세로 제목 및 텍스트"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p:spPr>
        <p:txBody>
          <a:bodyPr vert="eaVert"/>
          <a:lstStyle/>
          <a:p>
            <a:pPr lvl="0">
              <a:defRPr lang="ko-KR" altLang="en-US"/>
            </a:pPr>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p:spPr>
        <p:txBody>
          <a:bodyPr vert="eaVert"/>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B87F6-CF33-44F7-B5DB-0978DB1E2F0C}"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664AEC-5D59-4E92-AEBC-9FA8DD5FDAFC}"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AAF5C5-1DC8-467D-BF1C-9954936F2B5A}"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05979"/>
            <a:ext cx="6019800" cy="4388644"/>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A42CE6-487B-4C88-B311-B8DBE2404774}" type="slidenum">
              <a:rPr lang="en-US" altLang="ko-KR">
                <a:solidFill>
                  <a:srgbClr val="000000"/>
                </a:solidFill>
              </a:rPr>
              <a:pPr>
                <a:defRPr/>
              </a:pPr>
              <a:t>‹#›</a:t>
            </a:fld>
            <a:endParaRPr lang="en-US" altLang="ko-KR">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 xmlns:p14="http://schemas.microsoft.com/office/powerpoint/2010/main" val="1537487477"/>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3038171264"/>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841772"/>
            <a:ext cx="6858000" cy="1790700"/>
          </a:xfrm>
          <a:prstGeom prst="rect">
            <a:avLst/>
          </a:prstGeom>
        </p:spPr>
        <p:txBody>
          <a:bodyPr lIns="68580" tIns="34290" rIns="68580" bIns="34290" anchor="b"/>
          <a:lstStyle>
            <a:lvl1pPr algn="ctr">
              <a:defRPr sz="4500"/>
            </a:lvl1pPr>
          </a:lstStyle>
          <a:p>
            <a:r>
              <a:rPr lang="ko-KR" altLang="en-US"/>
              <a:t>마스터 제목 스타일 편집</a:t>
            </a:r>
          </a:p>
        </p:txBody>
      </p:sp>
      <p:sp>
        <p:nvSpPr>
          <p:cNvPr id="3" name="부제 2"/>
          <p:cNvSpPr>
            <a:spLocks noGrp="1"/>
          </p:cNvSpPr>
          <p:nvPr>
            <p:ph type="subTitle" idx="1"/>
          </p:nvPr>
        </p:nvSpPr>
        <p:spPr>
          <a:xfrm>
            <a:off x="1143000" y="2701528"/>
            <a:ext cx="6858000" cy="1241822"/>
          </a:xfrm>
          <a:prstGeom prst="rect">
            <a:avLst/>
          </a:prstGeom>
        </p:spPr>
        <p:txBody>
          <a:bodyPr lIns="68580" tIns="34290" rIns="68580" bIns="34290"/>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마스터 부제목 스타일 편집</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628650" y="273845"/>
            <a:ext cx="7886700" cy="994172"/>
          </a:xfrm>
          <a:prstGeom prst="rect">
            <a:avLst/>
          </a:prstGeom>
        </p:spPr>
        <p:txBody>
          <a:bodyPr lIns="68580" tIns="34290" rIns="68580" bIns="34290"/>
          <a:lstStyle/>
          <a:p>
            <a:r>
              <a:rPr lang="ko-KR" altLang="en-US"/>
              <a:t>마스터 제목 스타일 편집</a:t>
            </a:r>
          </a:p>
        </p:txBody>
      </p:sp>
      <p:sp>
        <p:nvSpPr>
          <p:cNvPr id="3" name="내용 개체 틀 2"/>
          <p:cNvSpPr>
            <a:spLocks noGrp="1"/>
          </p:cNvSpPr>
          <p:nvPr>
            <p:ph idx="1"/>
          </p:nvPr>
        </p:nvSpPr>
        <p:spPr>
          <a:xfrm>
            <a:off x="628650" y="1369219"/>
            <a:ext cx="7886700" cy="3263504"/>
          </a:xfrm>
          <a:prstGeom prst="rect">
            <a:avLst/>
          </a:prstGeom>
        </p:spPr>
        <p:txBody>
          <a:bodyPr lIns="68580" tIns="34290" rIns="68580" bIns="3429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282305"/>
            <a:ext cx="7886700" cy="2139553"/>
          </a:xfrm>
          <a:prstGeom prst="rect">
            <a:avLst/>
          </a:prstGeom>
        </p:spPr>
        <p:txBody>
          <a:bodyPr lIns="68580" tIns="34290" rIns="68580" bIns="34290" anchor="b"/>
          <a:lstStyle>
            <a:lvl1pPr>
              <a:defRPr sz="4500"/>
            </a:lvl1pPr>
          </a:lstStyle>
          <a:p>
            <a:r>
              <a:rPr lang="ko-KR" altLang="en-US"/>
              <a:t>마스터 제목 스타일 편집</a:t>
            </a:r>
          </a:p>
        </p:txBody>
      </p:sp>
      <p:sp>
        <p:nvSpPr>
          <p:cNvPr id="3" name="텍스트 개체 틀 2"/>
          <p:cNvSpPr>
            <a:spLocks noGrp="1"/>
          </p:cNvSpPr>
          <p:nvPr>
            <p:ph type="body" idx="1"/>
          </p:nvPr>
        </p:nvSpPr>
        <p:spPr>
          <a:xfrm>
            <a:off x="623888" y="3442099"/>
            <a:ext cx="7886700" cy="1125140"/>
          </a:xfrm>
          <a:prstGeom prst="rect">
            <a:avLst/>
          </a:prstGeom>
        </p:spPr>
        <p:txBody>
          <a:bodyPr lIns="68580" tIns="34290" rIns="68580" bIns="34290"/>
          <a:lstStyle>
            <a:lvl1pPr marL="0" indent="0">
              <a:buNone/>
              <a:defRPr sz="1800"/>
            </a:lvl1pPr>
            <a:lvl2pPr marL="342900" indent="0">
              <a:buNone/>
              <a:defRPr sz="1500"/>
            </a:lvl2pPr>
            <a:lvl3pPr marL="685800" indent="0">
              <a:buNone/>
              <a:defRPr sz="14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ko-KR" altLang="en-US"/>
              <a:t>마스터 텍스트 스타일을 편집하려면 클릭</a:t>
            </a: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628650" y="273845"/>
            <a:ext cx="7886700" cy="994172"/>
          </a:xfrm>
          <a:prstGeom prst="rect">
            <a:avLst/>
          </a:prstGeom>
        </p:spPr>
        <p:txBody>
          <a:bodyPr lIns="68580" tIns="34290" rIns="68580" bIns="34290"/>
          <a:lstStyle/>
          <a:p>
            <a:r>
              <a:rPr lang="ko-KR" altLang="en-US"/>
              <a:t>마스터 제목 스타일 편집</a:t>
            </a:r>
          </a:p>
        </p:txBody>
      </p:sp>
      <p:sp>
        <p:nvSpPr>
          <p:cNvPr id="3" name="내용 개체 틀 2"/>
          <p:cNvSpPr>
            <a:spLocks noGrp="1"/>
          </p:cNvSpPr>
          <p:nvPr>
            <p:ph sz="half" idx="1"/>
          </p:nvPr>
        </p:nvSpPr>
        <p:spPr>
          <a:xfrm>
            <a:off x="628650" y="1369219"/>
            <a:ext cx="3867150" cy="3263504"/>
          </a:xfrm>
          <a:prstGeom prst="rect">
            <a:avLst/>
          </a:prstGeom>
        </p:spPr>
        <p:txBody>
          <a:bodyPr lIns="68580" tIns="34290" rIns="68580" bIns="3429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p:cNvSpPr>
            <a:spLocks noGrp="1"/>
          </p:cNvSpPr>
          <p:nvPr>
            <p:ph sz="half" idx="2"/>
          </p:nvPr>
        </p:nvSpPr>
        <p:spPr>
          <a:xfrm>
            <a:off x="4648200" y="1369219"/>
            <a:ext cx="3867150" cy="3263504"/>
          </a:xfrm>
          <a:prstGeom prst="rect">
            <a:avLst/>
          </a:prstGeom>
        </p:spPr>
        <p:txBody>
          <a:bodyPr lIns="68580" tIns="34290" rIns="68580" bIns="3429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 xmlns:p14="http://schemas.microsoft.com/office/powerpoint/2010/main" val="240888213"/>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30238" y="273845"/>
            <a:ext cx="7886700" cy="994172"/>
          </a:xfrm>
          <a:prstGeom prst="rect">
            <a:avLst/>
          </a:prstGeom>
        </p:spPr>
        <p:txBody>
          <a:bodyPr lIns="68580" tIns="34290" rIns="68580" bIns="34290"/>
          <a:lstStyle/>
          <a:p>
            <a:r>
              <a:rPr lang="ko-KR" altLang="en-US"/>
              <a:t>마스터 제목 스타일 편집</a:t>
            </a:r>
          </a:p>
        </p:txBody>
      </p:sp>
      <p:sp>
        <p:nvSpPr>
          <p:cNvPr id="3" name="텍스트 개체 틀 2"/>
          <p:cNvSpPr>
            <a:spLocks noGrp="1"/>
          </p:cNvSpPr>
          <p:nvPr>
            <p:ph type="body" idx="1"/>
          </p:nvPr>
        </p:nvSpPr>
        <p:spPr>
          <a:xfrm>
            <a:off x="630239" y="1260872"/>
            <a:ext cx="3868737"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편집하려면 클릭</a:t>
            </a:r>
          </a:p>
        </p:txBody>
      </p:sp>
      <p:sp>
        <p:nvSpPr>
          <p:cNvPr id="4" name="내용 개체 틀 3"/>
          <p:cNvSpPr>
            <a:spLocks noGrp="1"/>
          </p:cNvSpPr>
          <p:nvPr>
            <p:ph sz="half" idx="2"/>
          </p:nvPr>
        </p:nvSpPr>
        <p:spPr>
          <a:xfrm>
            <a:off x="630239" y="1878806"/>
            <a:ext cx="3868737" cy="2763441"/>
          </a:xfrm>
          <a:prstGeom prst="rect">
            <a:avLst/>
          </a:prstGeom>
        </p:spPr>
        <p:txBody>
          <a:bodyPr lIns="68580" tIns="34290" rIns="68580" bIns="3429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p:cNvSpPr>
            <a:spLocks noGrp="1"/>
          </p:cNvSpPr>
          <p:nvPr>
            <p:ph type="body" sz="quarter" idx="3"/>
          </p:nvPr>
        </p:nvSpPr>
        <p:spPr>
          <a:xfrm>
            <a:off x="4629150" y="1260872"/>
            <a:ext cx="3887788" cy="617934"/>
          </a:xfrm>
          <a:prstGeom prst="rect">
            <a:avLst/>
          </a:prstGeo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편집하려면 클릭</a:t>
            </a:r>
          </a:p>
        </p:txBody>
      </p:sp>
      <p:sp>
        <p:nvSpPr>
          <p:cNvPr id="6" name="내용 개체 틀 5"/>
          <p:cNvSpPr>
            <a:spLocks noGrp="1"/>
          </p:cNvSpPr>
          <p:nvPr>
            <p:ph sz="quarter" idx="4"/>
          </p:nvPr>
        </p:nvSpPr>
        <p:spPr>
          <a:xfrm>
            <a:off x="4629150" y="1878806"/>
            <a:ext cx="3887788" cy="2763441"/>
          </a:xfrm>
          <a:prstGeom prst="rect">
            <a:avLst/>
          </a:prstGeom>
        </p:spPr>
        <p:txBody>
          <a:bodyPr lIns="68580" tIns="34290" rIns="68580" bIns="3429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628650" y="273845"/>
            <a:ext cx="7886700" cy="994172"/>
          </a:xfrm>
          <a:prstGeom prst="rect">
            <a:avLst/>
          </a:prstGeom>
        </p:spPr>
        <p:txBody>
          <a:bodyPr lIns="68580" tIns="34290" rIns="68580" bIns="34290"/>
          <a:lstStyle/>
          <a:p>
            <a:r>
              <a:rPr lang="ko-KR" altLang="en-US"/>
              <a:t>마스터 제목 스타일 편집</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백지">
    <p:spTree>
      <p:nvGrpSpPr>
        <p:cNvPr id="1" name=""/>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30239" y="342900"/>
            <a:ext cx="2949575" cy="1200150"/>
          </a:xfrm>
          <a:prstGeom prst="rect">
            <a:avLst/>
          </a:prstGeom>
        </p:spPr>
        <p:txBody>
          <a:bodyPr lIns="68580" tIns="34290" rIns="68580" bIns="34290" anchor="b"/>
          <a:lstStyle>
            <a:lvl1pPr>
              <a:defRPr sz="2400"/>
            </a:lvl1pPr>
          </a:lstStyle>
          <a:p>
            <a:r>
              <a:rPr lang="ko-KR" altLang="en-US"/>
              <a:t>마스터 제목 스타일 편집</a:t>
            </a:r>
          </a:p>
        </p:txBody>
      </p:sp>
      <p:sp>
        <p:nvSpPr>
          <p:cNvPr id="3" name="내용 개체 틀 2"/>
          <p:cNvSpPr>
            <a:spLocks noGrp="1"/>
          </p:cNvSpPr>
          <p:nvPr>
            <p:ph idx="1"/>
          </p:nvPr>
        </p:nvSpPr>
        <p:spPr>
          <a:xfrm>
            <a:off x="3887788" y="740570"/>
            <a:ext cx="4629150" cy="3655219"/>
          </a:xfrm>
          <a:prstGeom prst="rect">
            <a:avLst/>
          </a:prstGeom>
        </p:spPr>
        <p:txBody>
          <a:bodyPr lIns="68580" tIns="34290" rIns="68580" bIns="3429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p:cNvSpPr>
            <a:spLocks noGrp="1"/>
          </p:cNvSpPr>
          <p:nvPr>
            <p:ph type="body" sz="half" idx="2"/>
          </p:nvPr>
        </p:nvSpPr>
        <p:spPr>
          <a:xfrm>
            <a:off x="630239" y="1543050"/>
            <a:ext cx="2949575"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a:t>마스터 텍스트 스타일을 편집하려면 클릭</a:t>
            </a: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30239" y="342900"/>
            <a:ext cx="2949575" cy="1200150"/>
          </a:xfrm>
          <a:prstGeom prst="rect">
            <a:avLst/>
          </a:prstGeom>
        </p:spPr>
        <p:txBody>
          <a:bodyPr lIns="68580" tIns="34290" rIns="68580" bIns="34290" anchor="b"/>
          <a:lstStyle>
            <a:lvl1pPr>
              <a:defRPr sz="2400"/>
            </a:lvl1pPr>
          </a:lstStyle>
          <a:p>
            <a:r>
              <a:rPr lang="ko-KR" altLang="en-US"/>
              <a:t>마스터 제목 스타일 편집</a:t>
            </a:r>
          </a:p>
        </p:txBody>
      </p:sp>
      <p:sp>
        <p:nvSpPr>
          <p:cNvPr id="3" name="그림 개체 틀 2"/>
          <p:cNvSpPr>
            <a:spLocks noGrp="1"/>
          </p:cNvSpPr>
          <p:nvPr>
            <p:ph type="pic" idx="1"/>
          </p:nvPr>
        </p:nvSpPr>
        <p:spPr>
          <a:xfrm>
            <a:off x="3887788" y="740570"/>
            <a:ext cx="4629150" cy="3655219"/>
          </a:xfrm>
          <a:prstGeom prst="rect">
            <a:avLst/>
          </a:prstGeo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ko-KR" altLang="en-US"/>
              <a:t>그림을 개체 틀로 끌거나 아이콘을 클릭하여 추가</a:t>
            </a:r>
          </a:p>
        </p:txBody>
      </p:sp>
      <p:sp>
        <p:nvSpPr>
          <p:cNvPr id="4" name="텍스트 개체 틀 3"/>
          <p:cNvSpPr>
            <a:spLocks noGrp="1"/>
          </p:cNvSpPr>
          <p:nvPr>
            <p:ph type="body" sz="half" idx="2"/>
          </p:nvPr>
        </p:nvSpPr>
        <p:spPr>
          <a:xfrm>
            <a:off x="630239" y="1543050"/>
            <a:ext cx="2949575" cy="2858691"/>
          </a:xfrm>
          <a:prstGeom prst="rect">
            <a:avLst/>
          </a:prstGeom>
        </p:spPr>
        <p:txBody>
          <a:bodyPr lIns="68580" tIns="34290" rIns="68580" bIns="34290"/>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a:t>마스터 텍스트 스타일을 편집하려면 클릭</a:t>
            </a: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628650" y="273845"/>
            <a:ext cx="7886700" cy="994172"/>
          </a:xfrm>
          <a:prstGeom prst="rect">
            <a:avLst/>
          </a:prstGeom>
        </p:spPr>
        <p:txBody>
          <a:bodyPr lIns="68580" tIns="34290" rIns="68580" bIns="34290"/>
          <a:lstStyle/>
          <a:p>
            <a:r>
              <a:rPr lang="ko-KR" altLang="en-US"/>
              <a:t>마스터 제목 스타일 편집</a:t>
            </a:r>
          </a:p>
        </p:txBody>
      </p:sp>
      <p:sp>
        <p:nvSpPr>
          <p:cNvPr id="3" name="세로 텍스트 개체 틀 2"/>
          <p:cNvSpPr>
            <a:spLocks noGrp="1"/>
          </p:cNvSpPr>
          <p:nvPr>
            <p:ph type="body" orient="vert" idx="1"/>
          </p:nvPr>
        </p:nvSpPr>
        <p:spPr>
          <a:xfrm>
            <a:off x="628650" y="1369219"/>
            <a:ext cx="7886700" cy="3263504"/>
          </a:xfrm>
          <a:prstGeom prst="rect">
            <a:avLst/>
          </a:prstGeom>
        </p:spPr>
        <p:txBody>
          <a:bodyPr vert="eaVert" lIns="68580" tIns="34290" rIns="68580" bIns="3429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6" y="273844"/>
            <a:ext cx="1971675" cy="4358879"/>
          </a:xfrm>
          <a:prstGeom prst="rect">
            <a:avLst/>
          </a:prstGeom>
        </p:spPr>
        <p:txBody>
          <a:bodyPr vert="eaVert" lIns="68580" tIns="34290" rIns="68580" bIns="34290"/>
          <a:lstStyle/>
          <a:p>
            <a:r>
              <a:rPr lang="ko-KR" altLang="en-US"/>
              <a:t>마스터 제목 스타일 편집</a:t>
            </a:r>
          </a:p>
        </p:txBody>
      </p:sp>
      <p:sp>
        <p:nvSpPr>
          <p:cNvPr id="3" name="세로 텍스트 개체 틀 2"/>
          <p:cNvSpPr>
            <a:spLocks noGrp="1"/>
          </p:cNvSpPr>
          <p:nvPr>
            <p:ph type="body" orient="vert" idx="1"/>
          </p:nvPr>
        </p:nvSpPr>
        <p:spPr>
          <a:xfrm>
            <a:off x="628651" y="273844"/>
            <a:ext cx="5762625" cy="4358879"/>
          </a:xfrm>
          <a:prstGeom prst="rect">
            <a:avLst/>
          </a:prstGeom>
        </p:spPr>
        <p:txBody>
          <a:bodyPr vert="eaVert" lIns="68580" tIns="34290" rIns="68580" bIns="3429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smtClean="0"/>
              <a:t>클릭하여 마스터 부제목 스타일 편집</a:t>
            </a:r>
            <a:endParaRPr lang="en-US" dirty="0"/>
          </a:p>
        </p:txBody>
      </p:sp>
      <p:sp>
        <p:nvSpPr>
          <p:cNvPr id="4" name="Date Placeholder 3"/>
          <p:cNvSpPr>
            <a:spLocks noGrp="1"/>
          </p:cNvSpPr>
          <p:nvPr>
            <p:ph type="dt" sz="half" idx="10"/>
          </p:nvPr>
        </p:nvSpPr>
        <p:spPr/>
        <p:txBody>
          <a:bodyPr/>
          <a:lstStyle>
            <a:lvl1pPr>
              <a:defRPr/>
            </a:lvl1pPr>
          </a:lstStyle>
          <a:p>
            <a:pPr>
              <a:defRPr/>
            </a:pPr>
            <a:fld id="{040EF539-6D0D-874F-BD81-161C93A97725}" type="datetimeFigureOut">
              <a:rPr lang="en-US">
                <a:solidFill>
                  <a:prstClr val="black">
                    <a:tint val="75000"/>
                  </a:prstClr>
                </a:solidFill>
              </a:rPr>
              <a:pPr>
                <a:defRPr/>
              </a:pPr>
              <a:t>6/13/2026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73A342B-E3FB-D143-8103-78CE8FB03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215774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a:defRPr/>
            </a:lvl1pPr>
          </a:lstStyle>
          <a:p>
            <a:pPr>
              <a:defRPr/>
            </a:pPr>
            <a:fld id="{D9EC7A57-4E95-B841-AD4B-23993A2C235F}" type="datetimeFigureOut">
              <a:rPr lang="en-US">
                <a:solidFill>
                  <a:prstClr val="black">
                    <a:tint val="75000"/>
                  </a:prstClr>
                </a:solidFill>
              </a:rPr>
              <a:pPr>
                <a:defRPr/>
              </a:pPr>
              <a:t>6/13/2026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07E2E2-7B39-5544-A413-24F34D18A4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885349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smtClean="0"/>
              <a:t>마스터 텍스트 스타일 편집</a:t>
            </a:r>
          </a:p>
        </p:txBody>
      </p:sp>
      <p:sp>
        <p:nvSpPr>
          <p:cNvPr id="4" name="Date Placeholder 3"/>
          <p:cNvSpPr>
            <a:spLocks noGrp="1"/>
          </p:cNvSpPr>
          <p:nvPr>
            <p:ph type="dt" sz="half" idx="10"/>
          </p:nvPr>
        </p:nvSpPr>
        <p:spPr/>
        <p:txBody>
          <a:bodyPr/>
          <a:lstStyle>
            <a:lvl1pPr>
              <a:defRPr/>
            </a:lvl1pPr>
          </a:lstStyle>
          <a:p>
            <a:pPr>
              <a:defRPr/>
            </a:pPr>
            <a:fld id="{D32B5AC1-2839-F34C-92C5-3938822D459C}" type="datetimeFigureOut">
              <a:rPr lang="en-US">
                <a:solidFill>
                  <a:prstClr val="black">
                    <a:tint val="75000"/>
                  </a:prstClr>
                </a:solidFill>
              </a:rPr>
              <a:pPr>
                <a:defRPr/>
              </a:pPr>
              <a:t>6/13/2026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40C80D-B2BA-F341-9AD3-D9CE4AC87C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98719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217838599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3"/>
          <p:cNvSpPr>
            <a:spLocks noGrp="1"/>
          </p:cNvSpPr>
          <p:nvPr>
            <p:ph type="dt" sz="half" idx="10"/>
          </p:nvPr>
        </p:nvSpPr>
        <p:spPr/>
        <p:txBody>
          <a:bodyPr/>
          <a:lstStyle>
            <a:lvl1pPr>
              <a:defRPr/>
            </a:lvl1pPr>
          </a:lstStyle>
          <a:p>
            <a:pPr>
              <a:defRPr/>
            </a:pPr>
            <a:fld id="{2F566CBD-4566-2741-B9C4-971F1253D519}" type="datetimeFigureOut">
              <a:rPr lang="en-US">
                <a:solidFill>
                  <a:prstClr val="black">
                    <a:tint val="75000"/>
                  </a:prstClr>
                </a:solidFill>
              </a:rPr>
              <a:pPr>
                <a:defRPr/>
              </a:pPr>
              <a:t>6/13/2026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797B0B-AB36-524F-855E-0D57CEAF74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06952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 편집</a:t>
            </a:r>
          </a:p>
        </p:txBody>
      </p:sp>
      <p:sp>
        <p:nvSpPr>
          <p:cNvPr id="4" name="Content Placeholder 3"/>
          <p:cNvSpPr>
            <a:spLocks noGrp="1"/>
          </p:cNvSpPr>
          <p:nvPr>
            <p:ph sz="half" idx="2"/>
          </p:nvPr>
        </p:nvSpPr>
        <p:spPr>
          <a:xfrm>
            <a:off x="629842" y="1878806"/>
            <a:ext cx="3868340" cy="2763441"/>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 편집</a:t>
            </a:r>
          </a:p>
        </p:txBody>
      </p:sp>
      <p:sp>
        <p:nvSpPr>
          <p:cNvPr id="6" name="Content Placeholder 5"/>
          <p:cNvSpPr>
            <a:spLocks noGrp="1"/>
          </p:cNvSpPr>
          <p:nvPr>
            <p:ph sz="quarter" idx="4"/>
          </p:nvPr>
        </p:nvSpPr>
        <p:spPr>
          <a:xfrm>
            <a:off x="4629150" y="1878806"/>
            <a:ext cx="3887391" cy="2763441"/>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3"/>
          <p:cNvSpPr>
            <a:spLocks noGrp="1"/>
          </p:cNvSpPr>
          <p:nvPr>
            <p:ph type="dt" sz="half" idx="10"/>
          </p:nvPr>
        </p:nvSpPr>
        <p:spPr/>
        <p:txBody>
          <a:bodyPr/>
          <a:lstStyle>
            <a:lvl1pPr>
              <a:defRPr/>
            </a:lvl1pPr>
          </a:lstStyle>
          <a:p>
            <a:pPr>
              <a:defRPr/>
            </a:pPr>
            <a:fld id="{D52E2254-D31F-DA4C-A2C6-74D95208FED4}" type="datetimeFigureOut">
              <a:rPr lang="en-US">
                <a:solidFill>
                  <a:prstClr val="black">
                    <a:tint val="75000"/>
                  </a:prstClr>
                </a:solidFill>
              </a:rPr>
              <a:pPr>
                <a:defRPr/>
              </a:pPr>
              <a:t>6/13/2026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90DEEE-1DC9-224B-ADAE-40B546E66D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4185594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3"/>
          <p:cNvSpPr>
            <a:spLocks noGrp="1"/>
          </p:cNvSpPr>
          <p:nvPr>
            <p:ph type="dt" sz="half" idx="10"/>
          </p:nvPr>
        </p:nvSpPr>
        <p:spPr/>
        <p:txBody>
          <a:bodyPr/>
          <a:lstStyle>
            <a:lvl1pPr>
              <a:defRPr/>
            </a:lvl1pPr>
          </a:lstStyle>
          <a:p>
            <a:pPr>
              <a:defRPr/>
            </a:pPr>
            <a:fld id="{498D97AF-3103-F744-A6EB-2A6965370DA1}" type="datetimeFigureOut">
              <a:rPr lang="en-US">
                <a:solidFill>
                  <a:prstClr val="black">
                    <a:tint val="75000"/>
                  </a:prstClr>
                </a:solidFill>
              </a:rPr>
              <a:pPr>
                <a:defRPr/>
              </a:pPr>
              <a:t>6/13/2026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1F89851-0EA7-2446-AF7C-B4ED877508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652775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35671C4-73A8-4E4E-96EC-BC50C1CDADB8}" type="datetimeFigureOut">
              <a:rPr lang="en-US">
                <a:solidFill>
                  <a:prstClr val="black">
                    <a:tint val="75000"/>
                  </a:prstClr>
                </a:solidFill>
              </a:rPr>
              <a:pPr>
                <a:defRPr/>
              </a:pPr>
              <a:t>6/13/2026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275B30-CD1E-E14E-B15D-FA47841B20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119735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smtClean="0"/>
              <a:t>마스터 텍스트 스타일 편집</a:t>
            </a:r>
          </a:p>
        </p:txBody>
      </p:sp>
      <p:sp>
        <p:nvSpPr>
          <p:cNvPr id="5" name="Date Placeholder 3"/>
          <p:cNvSpPr>
            <a:spLocks noGrp="1"/>
          </p:cNvSpPr>
          <p:nvPr>
            <p:ph type="dt" sz="half" idx="10"/>
          </p:nvPr>
        </p:nvSpPr>
        <p:spPr/>
        <p:txBody>
          <a:bodyPr/>
          <a:lstStyle>
            <a:lvl1pPr>
              <a:defRPr/>
            </a:lvl1pPr>
          </a:lstStyle>
          <a:p>
            <a:pPr>
              <a:defRPr/>
            </a:pPr>
            <a:fld id="{203C6482-6B0D-0443-8F3A-5CDB6A419A4D}" type="datetimeFigureOut">
              <a:rPr lang="en-US">
                <a:solidFill>
                  <a:prstClr val="black">
                    <a:tint val="75000"/>
                  </a:prstClr>
                </a:solidFill>
              </a:rPr>
              <a:pPr>
                <a:defRPr/>
              </a:pPr>
              <a:t>6/13/2026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B2017F-6AF3-D442-BFF8-9FAEED20FA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152930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ko-KR" altLang="en-US" noProof="0" smtClean="0"/>
              <a:t>그림을 추가하려면 아이콘을 클릭하십시오</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smtClean="0"/>
              <a:t>마스터 텍스트 스타일 편집</a:t>
            </a:r>
          </a:p>
        </p:txBody>
      </p:sp>
      <p:sp>
        <p:nvSpPr>
          <p:cNvPr id="5" name="Date Placeholder 3"/>
          <p:cNvSpPr>
            <a:spLocks noGrp="1"/>
          </p:cNvSpPr>
          <p:nvPr>
            <p:ph type="dt" sz="half" idx="10"/>
          </p:nvPr>
        </p:nvSpPr>
        <p:spPr/>
        <p:txBody>
          <a:bodyPr/>
          <a:lstStyle>
            <a:lvl1pPr>
              <a:defRPr/>
            </a:lvl1pPr>
          </a:lstStyle>
          <a:p>
            <a:pPr>
              <a:defRPr/>
            </a:pPr>
            <a:fld id="{96894FE1-294E-EE4E-86A5-732C72C8EDBD}" type="datetimeFigureOut">
              <a:rPr lang="en-US">
                <a:solidFill>
                  <a:prstClr val="black">
                    <a:tint val="75000"/>
                  </a:prstClr>
                </a:solidFill>
              </a:rPr>
              <a:pPr>
                <a:defRPr/>
              </a:pPr>
              <a:t>6/13/2026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D21671-7BAD-434C-8A61-0B8945FFF2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577145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a:defRPr/>
            </a:lvl1pPr>
          </a:lstStyle>
          <a:p>
            <a:pPr>
              <a:defRPr/>
            </a:pPr>
            <a:fld id="{F8E63566-4524-B34C-A43F-730099202FAF}" type="datetimeFigureOut">
              <a:rPr lang="en-US">
                <a:solidFill>
                  <a:prstClr val="black">
                    <a:tint val="75000"/>
                  </a:prstClr>
                </a:solidFill>
              </a:rPr>
              <a:pPr>
                <a:defRPr/>
              </a:pPr>
              <a:t>6/13/2026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BCA0DE9-8942-EB41-BA2C-F0E721685F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892012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lvl1pPr>
              <a:defRPr/>
            </a:lvl1pPr>
          </a:lstStyle>
          <a:p>
            <a:pPr>
              <a:defRPr/>
            </a:pPr>
            <a:fld id="{C495DE78-FEB9-324E-BE99-50EFA8474906}" type="datetimeFigureOut">
              <a:rPr lang="en-US">
                <a:solidFill>
                  <a:prstClr val="black">
                    <a:tint val="75000"/>
                  </a:prstClr>
                </a:solidFill>
              </a:rPr>
              <a:pPr>
                <a:defRPr/>
              </a:pPr>
              <a:t>6/13/2026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365C41-1D20-7549-A502-02DB3A2C47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603601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ko-KR" altLang="en-US"/>
              <a:t>마스터 제목 스타일 편집</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4063007644"/>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629842" y="1878806"/>
            <a:ext cx="3868340" cy="2763441"/>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4629150" y="1878806"/>
            <a:ext cx="3887391" cy="2763441"/>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백지">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ko-KR" altLang="en-US"/>
              <a:t>그림을 개체 틀로 끌거나 아이콘을 클릭하여 추가</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6/13/2026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extLst>
      <p:ext uri="{BB962C8B-B14F-4D97-AF65-F5344CB8AC3E}">
        <p14:creationId xmlns="" xmlns:p14="http://schemas.microsoft.com/office/powerpoint/2010/main" val="133452613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8185905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 xmlns:p14="http://schemas.microsoft.com/office/powerpoint/2010/main" val="223689884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제목 및 내용"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idx="1"/>
          </p:nvPr>
        </p:nvSpPr>
        <p:spPr/>
        <p:txBody>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 xmlns:p14="http://schemas.microsoft.com/office/powerpoint/2010/main" val="176683862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133198749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39224271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 xmlns:p14="http://schemas.microsoft.com/office/powerpoint/2010/main" val="406147617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137265481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 xmlns:p14="http://schemas.microsoft.com/office/powerpoint/2010/main" val="363705323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113969723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371914777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extLst>
      <p:ext uri="{BB962C8B-B14F-4D97-AF65-F5344CB8AC3E}">
        <p14:creationId xmlns="" xmlns:p14="http://schemas.microsoft.com/office/powerpoint/2010/main" val="16111321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638775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구역 머리글"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lang="ko-KR" altLang="en-US"/>
            </a:pPr>
            <a:r>
              <a:rPr lang="ko-KR" altLang="en-US"/>
              <a:t>마스터 텍스트 스타일을 편집합니다</a:t>
            </a:r>
          </a:p>
        </p:txBody>
      </p:sp>
      <p:sp>
        <p:nvSpPr>
          <p:cNvPr id="4" name="날짜 개체 틀 3"/>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5" name="바닥글 개체 틀 4"/>
          <p:cNvSpPr>
            <a:spLocks noGrp="1"/>
          </p:cNvSpPr>
          <p:nvPr>
            <p:ph type="ftr" sz="quarter" idx="11"/>
          </p:nvPr>
        </p:nvSpPr>
        <p:spPr/>
        <p:txBody>
          <a:bodyPr/>
          <a:lstStyle/>
          <a:p>
            <a:pPr lvl="0">
              <a:defRPr lang="ko-KR" altLang="en-US"/>
            </a:pPr>
            <a:endParaRPr lang="ko-KR" altLang="en-US"/>
          </a:p>
        </p:txBody>
      </p:sp>
      <p:sp>
        <p:nvSpPr>
          <p:cNvPr id="6" name="슬라이드 번호 개체 틀 5"/>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 xmlns:p14="http://schemas.microsoft.com/office/powerpoint/2010/main" val="317489164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 xmlns:p14="http://schemas.microsoft.com/office/powerpoint/2010/main" val="121740632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143274876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72769614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6942796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7399224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8548852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9897075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 xmlns:p14="http://schemas.microsoft.com/office/powerpoint/2010/main" val="240466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285005404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콘텐츠 2개"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내용 개체 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내용 개체 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5" name="날짜 개체 틀 4"/>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6" name="바닥글 개체 틀 5"/>
          <p:cNvSpPr>
            <a:spLocks noGrp="1"/>
          </p:cNvSpPr>
          <p:nvPr>
            <p:ph type="ftr" sz="quarter" idx="11"/>
          </p:nvPr>
        </p:nvSpPr>
        <p:spPr/>
        <p:txBody>
          <a:bodyPr/>
          <a:lstStyle/>
          <a:p>
            <a:pPr lvl="0">
              <a:defRPr lang="ko-KR" altLang="en-US"/>
            </a:pPr>
            <a:endParaRPr lang="ko-KR" altLang="en-US"/>
          </a:p>
        </p:txBody>
      </p:sp>
      <p:sp>
        <p:nvSpPr>
          <p:cNvPr id="7" name="슬라이드 번호 개체 틀 6"/>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 xmlns:p14="http://schemas.microsoft.com/office/powerpoint/2010/main" val="305909032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12818645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245261496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extLst>
      <p:ext uri="{BB962C8B-B14F-4D97-AF65-F5344CB8AC3E}">
        <p14:creationId xmlns="" xmlns:p14="http://schemas.microsoft.com/office/powerpoint/2010/main" val="284165463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1705910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 xmlns:p14="http://schemas.microsoft.com/office/powerpoint/2010/main" val="132368866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 xmlns:p14="http://schemas.microsoft.com/office/powerpoint/2010/main" val="275090815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84544208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204681067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extLst>
      <p:ext uri="{BB962C8B-B14F-4D97-AF65-F5344CB8AC3E}">
        <p14:creationId xmlns="" xmlns:p14="http://schemas.microsoft.com/office/powerpoint/2010/main" val="74259694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비교"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lang="ko-KR" altLang="en-US"/>
            </a:pPr>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5" name="텍스트 개체 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lang="ko-KR" altLang="en-US"/>
            </a:pPr>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7" name="날짜 개체 틀 6"/>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8" name="바닥글 개체 틀 7"/>
          <p:cNvSpPr>
            <a:spLocks noGrp="1"/>
          </p:cNvSpPr>
          <p:nvPr>
            <p:ph type="ftr" sz="quarter" idx="11"/>
          </p:nvPr>
        </p:nvSpPr>
        <p:spPr/>
        <p:txBody>
          <a:bodyPr/>
          <a:lstStyle/>
          <a:p>
            <a:pPr lvl="0">
              <a:defRPr lang="ko-KR" altLang="en-US"/>
            </a:pPr>
            <a:endParaRPr lang="ko-KR" altLang="en-US"/>
          </a:p>
        </p:txBody>
      </p:sp>
      <p:sp>
        <p:nvSpPr>
          <p:cNvPr id="9" name="슬라이드 번호 개체 틀 8"/>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354121884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extLst>
      <p:ext uri="{BB962C8B-B14F-4D97-AF65-F5344CB8AC3E}">
        <p14:creationId xmlns="" xmlns:p14="http://schemas.microsoft.com/office/powerpoint/2010/main" val="101243928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258923776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9500025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extLst>
      <p:ext uri="{BB962C8B-B14F-4D97-AF65-F5344CB8AC3E}">
        <p14:creationId xmlns="" xmlns:p14="http://schemas.microsoft.com/office/powerpoint/2010/main" val="3476269916"/>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6887629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 xmlns:p14="http://schemas.microsoft.com/office/powerpoint/2010/main" val="131763336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dirty="0"/>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extLst>
      <p:ext uri="{BB962C8B-B14F-4D97-AF65-F5344CB8AC3E}">
        <p14:creationId xmlns="" xmlns:p14="http://schemas.microsoft.com/office/powerpoint/2010/main" val="344776169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3266839656"/>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 xmlns:p14="http://schemas.microsoft.com/office/powerpoint/2010/main" val="10555889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제목만"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lvl="0">
              <a:defRPr lang="ko-KR" altLang="en-US"/>
            </a:pPr>
            <a:r>
              <a:rPr lang="ko-KR" altLang="en-US"/>
              <a:t>마스터 제목 스타일 편집</a:t>
            </a:r>
          </a:p>
        </p:txBody>
      </p:sp>
      <p:sp>
        <p:nvSpPr>
          <p:cNvPr id="3" name="날짜 개체 틀 2"/>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4" name="바닥글 개체 틀 3"/>
          <p:cNvSpPr>
            <a:spLocks noGrp="1"/>
          </p:cNvSpPr>
          <p:nvPr>
            <p:ph type="ftr" sz="quarter" idx="11"/>
          </p:nvPr>
        </p:nvSpPr>
        <p:spPr/>
        <p:txBody>
          <a:bodyPr/>
          <a:lstStyle/>
          <a:p>
            <a:pPr lvl="0">
              <a:defRPr lang="ko-KR" altLang="en-US"/>
            </a:pPr>
            <a:endParaRPr lang="ko-KR" altLang="en-US"/>
          </a:p>
        </p:txBody>
      </p:sp>
      <p:sp>
        <p:nvSpPr>
          <p:cNvPr id="5" name="슬라이드 번호 개체 틀 4"/>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66857106"/>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72891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6450785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293183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204698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73694362"/>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180224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28382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654727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9393848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빈 화면"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3" name="바닥글 개체 틀 2"/>
          <p:cNvSpPr>
            <a:spLocks noGrp="1"/>
          </p:cNvSpPr>
          <p:nvPr>
            <p:ph type="ftr" sz="quarter" idx="11"/>
          </p:nvPr>
        </p:nvSpPr>
        <p:spPr/>
        <p:txBody>
          <a:bodyPr/>
          <a:lstStyle/>
          <a:p>
            <a:pPr lvl="0">
              <a:defRPr lang="ko-KR" altLang="en-US"/>
            </a:pPr>
            <a:endParaRPr lang="ko-KR" altLang="en-US"/>
          </a:p>
        </p:txBody>
      </p:sp>
      <p:sp>
        <p:nvSpPr>
          <p:cNvPr id="4" name="슬라이드 번호 개체 틀 3"/>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20"/>
            <a:ext cx="7772400" cy="1102519"/>
          </a:xfr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EA8E511-F5AD-413F-84A8-95A6A40AC05E}"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1D5DEC1-2E2F-4891-A03F-B7C63A09DBBD}"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3F364D-7AA3-4471-86C3-3576A316EBB4}"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774C4E-D44A-49E5-B4E8-7F756A3843F7}"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BD0BDE0-AAE1-4DF8-8085-0BB68ACBF2BB}"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B73C9BB-F701-4BA4-ABA2-593138D67F54}"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FC1173B-AF83-4E3E-97A1-2D9D186781B5}"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3" y="204787"/>
            <a:ext cx="3008313" cy="871538"/>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9DBE081-1F24-4E5D-92EE-8A812FCDAE36}"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1"/>
            <a:ext cx="5486400" cy="425054"/>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텍스트 개체 틀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E0F7B1-262A-4AC8-A404-2FAA6933254C}"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AA861B-01D2-48CC-918E-8FF4C95FD9D1}"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캡션 있는 콘텐츠"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p:spPr>
        <p:txBody>
          <a:bodyPr anchor="b"/>
          <a:lstStyle>
            <a:lvl1pPr algn="l">
              <a:defRPr sz="2000" b="1"/>
            </a:lvl1pPr>
          </a:lstStyle>
          <a:p>
            <a:pPr lvl="0">
              <a:defRPr lang="ko-KR" altLang="en-US"/>
            </a:pPr>
            <a:r>
              <a:rPr lang="ko-KR" altLang="en-US"/>
              <a:t>마스터 제목 스타일 편집</a:t>
            </a:r>
          </a:p>
        </p:txBody>
      </p:sp>
      <p:sp>
        <p:nvSpPr>
          <p:cNvPr id="3" name="내용 개체 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텍스트 개체 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lang="ko-KR" altLang="en-US"/>
            </a:pPr>
            <a:r>
              <a:rPr lang="ko-KR" altLang="en-US"/>
              <a:t>마스터 텍스트 스타일을 편집합니다</a:t>
            </a:r>
          </a:p>
        </p:txBody>
      </p:sp>
      <p:sp>
        <p:nvSpPr>
          <p:cNvPr id="5" name="날짜 개체 틀 4"/>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6" name="바닥글 개체 틀 5"/>
          <p:cNvSpPr>
            <a:spLocks noGrp="1"/>
          </p:cNvSpPr>
          <p:nvPr>
            <p:ph type="ftr" sz="quarter" idx="11"/>
          </p:nvPr>
        </p:nvSpPr>
        <p:spPr/>
        <p:txBody>
          <a:bodyPr/>
          <a:lstStyle/>
          <a:p>
            <a:pPr lvl="0">
              <a:defRPr lang="ko-KR" altLang="en-US"/>
            </a:pPr>
            <a:endParaRPr lang="ko-KR" altLang="en-US"/>
          </a:p>
        </p:txBody>
      </p:sp>
      <p:sp>
        <p:nvSpPr>
          <p:cNvPr id="7" name="슬라이드 번호 개체 틀 6"/>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80"/>
            <a:ext cx="2057400" cy="4388644"/>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80"/>
            <a:ext cx="6019800" cy="4388644"/>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06F26E-BC63-49DF-AABC-8DC7977046AA}" type="slidenum">
              <a:rPr lang="en-US" altLang="ko-KR">
                <a:solidFill>
                  <a:srgbClr val="000000"/>
                </a:solidFill>
              </a:rPr>
              <a:pPr/>
              <a:t>‹#›</a:t>
            </a:fld>
            <a:endParaRPr lang="en-US" altLang="ko-KR">
              <a:solidFill>
                <a:srgbClr val="000000"/>
              </a:solidFill>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캡션 있는 그림"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p:spPr>
        <p:txBody>
          <a:bodyPr anchor="b"/>
          <a:lstStyle>
            <a:lvl1pPr algn="l">
              <a:defRPr sz="2000" b="1"/>
            </a:lvl1pPr>
          </a:lstStyle>
          <a:p>
            <a:pPr lvl="0">
              <a:defRPr lang="ko-KR" altLang="en-US"/>
            </a:pPr>
            <a:r>
              <a:rPr lang="ko-KR" altLang="en-US"/>
              <a:t>마스터 제목 스타일 편집</a:t>
            </a:r>
          </a:p>
        </p:txBody>
      </p:sp>
      <p:sp>
        <p:nvSpPr>
          <p:cNvPr id="3" name="그림 개체 틀 2"/>
          <p:cNvSpPr>
            <a:spLocks noGrp="1" noTextEdit="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lang="ko-KR" altLang="en-US"/>
            </a:pPr>
            <a:endParaRPr lang="ko-KR" altLang="en-US"/>
          </a:p>
        </p:txBody>
      </p:sp>
      <p:sp>
        <p:nvSpPr>
          <p:cNvPr id="4" name="텍스트 개체 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lang="ko-KR" altLang="en-US"/>
            </a:pPr>
            <a:r>
              <a:rPr lang="ko-KR" altLang="en-US"/>
              <a:t>마스터 텍스트 스타일을 편집합니다</a:t>
            </a:r>
          </a:p>
        </p:txBody>
      </p:sp>
      <p:sp>
        <p:nvSpPr>
          <p:cNvPr id="5" name="날짜 개체 틀 4"/>
          <p:cNvSpPr>
            <a:spLocks noGrp="1"/>
          </p:cNvSpPr>
          <p:nvPr>
            <p:ph type="dt" sz="half" idx="10"/>
          </p:nvPr>
        </p:nvSpPr>
        <p:spPr/>
        <p:txBody>
          <a:bodyPr/>
          <a:lstStyle/>
          <a:p>
            <a:pPr lvl="0">
              <a:defRPr lang="ko-KR" altLang="en-US"/>
            </a:pPr>
            <a:fld id="{12274B7E-1768-4DEF-908B-783DEBAE1DFF}" type="datetimeFigureOut">
              <a:rPr lang="ko-KR" altLang="en-US"/>
              <a:pPr lvl="0">
                <a:defRPr lang="ko-KR" altLang="en-US"/>
              </a:pPr>
              <a:t>2026-06-13</a:t>
            </a:fld>
            <a:endParaRPr lang="ko-KR" altLang="en-US"/>
          </a:p>
        </p:txBody>
      </p:sp>
      <p:sp>
        <p:nvSpPr>
          <p:cNvPr id="6" name="바닥글 개체 틀 5"/>
          <p:cNvSpPr>
            <a:spLocks noGrp="1"/>
          </p:cNvSpPr>
          <p:nvPr>
            <p:ph type="ftr" sz="quarter" idx="11"/>
          </p:nvPr>
        </p:nvSpPr>
        <p:spPr/>
        <p:txBody>
          <a:bodyPr/>
          <a:lstStyle/>
          <a:p>
            <a:pPr lvl="0">
              <a:defRPr lang="ko-KR" altLang="en-US"/>
            </a:pPr>
            <a:endParaRPr lang="ko-KR" altLang="en-US"/>
          </a:p>
        </p:txBody>
      </p:sp>
      <p:sp>
        <p:nvSpPr>
          <p:cNvPr id="7" name="슬라이드 번호 개체 틀 6"/>
          <p:cNvSpPr>
            <a:spLocks noGrp="1"/>
          </p:cNvSpPr>
          <p:nvPr>
            <p:ph type="sldNum" sz="quarter" idx="12"/>
          </p:nvPr>
        </p:nvSpPr>
        <p:spPr/>
        <p:txBody>
          <a:bodyPr/>
          <a:lstStyle/>
          <a:p>
            <a:pPr lvl="0">
              <a:defRPr lang="ko-KR" altLang="en-US"/>
            </a:pPr>
            <a:fld id="{C71079CC-3645-44B9-8F6B-CBC733E56D94}" type="slidenum">
              <a:rPr lang="ko-KR" altLang="en-US"/>
              <a:pPr lvl="0">
                <a:defRPr lang="ko-KR" altLang="en-US"/>
              </a:pPr>
              <a:t>‹#›</a:t>
            </a:fld>
            <a:endParaRPr lang="ko-KR" altLang="en-US"/>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200151"/>
            <a:ext cx="8229600" cy="3394472"/>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05979"/>
            <a:ext cx="2057400" cy="4388644"/>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05979"/>
            <a:ext cx="6019800" cy="4388644"/>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a:t>마스터 부제목 스타일 편집</a:t>
            </a: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200151"/>
            <a:ext cx="8229600" cy="3394472"/>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a:t>마스터 텍스트 스타일을 편집합니다</a:t>
            </a: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a:prstGeom prst="rect">
            <a:avLst/>
          </a:prstGeom>
        </p:spPr>
        <p:txBody>
          <a:bodyPr/>
          <a:lstStyle/>
          <a:p>
            <a:r>
              <a:rPr lang="ko-KR" altLang="en-US"/>
              <a:t>마스터 제목 스타일 편집</a:t>
            </a: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0.xml"/><Relationship Id="rId1"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1.xml"/><Relationship Id="rId1"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2.xml"/><Relationship Id="rId1"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3.xml"/><Relationship Id="rId1" Type="http://schemas.openxmlformats.org/officeDocument/2006/relationships/slideLayout" Target="../slideLayouts/slideLayout6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4.xml"/><Relationship Id="rId1" Type="http://schemas.openxmlformats.org/officeDocument/2006/relationships/slideLayout" Target="../slideLayouts/slideLayout6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5.xml"/><Relationship Id="rId1" Type="http://schemas.openxmlformats.org/officeDocument/2006/relationships/slideLayout" Target="../slideLayouts/slideLayout6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16.xml"/><Relationship Id="rId1" Type="http://schemas.openxmlformats.org/officeDocument/2006/relationships/slideLayout" Target="../slideLayouts/slideLayout6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17.xml"/><Relationship Id="rId1" Type="http://schemas.openxmlformats.org/officeDocument/2006/relationships/slideLayout" Target="../slideLayouts/slideLayout6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8.xml"/><Relationship Id="rId1" Type="http://schemas.openxmlformats.org/officeDocument/2006/relationships/slideLayout" Target="../slideLayouts/slideLayout6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19.xml"/><Relationship Id="rId1" Type="http://schemas.openxmlformats.org/officeDocument/2006/relationships/slideLayout" Target="../slideLayouts/slideLayout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9.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2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0.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2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2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22.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23.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2.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2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23.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25.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24.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6.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27.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25.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7.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8.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1_Office 테마">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anchor="ctr">
            <a:normAutofit/>
          </a:bodyPr>
          <a:lstStyle/>
          <a:p>
            <a:pPr lvl="0">
              <a:defRPr lang="ko-KR" altLang="en-US"/>
            </a:pPr>
            <a:r>
              <a:rPr lang="ko-KR" altLang="en-US"/>
              <a:t>마스터 제목 스타일 편집</a:t>
            </a:r>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a:normAutofit/>
          </a:bodyPr>
          <a:lstStyle/>
          <a:p>
            <a:pPr lvl="0">
              <a:defRPr lang="ko-KR" altLang="en-US"/>
            </a:pPr>
            <a:r>
              <a:rPr lang="ko-KR" altLang="en-US"/>
              <a:t>마스터 텍스트 스타일을 편집합니다</a:t>
            </a:r>
          </a:p>
          <a:p>
            <a:pPr lvl="1">
              <a:defRPr lang="ko-KR" altLang="en-US"/>
            </a:pPr>
            <a:r>
              <a:rPr lang="ko-KR" altLang="en-US"/>
              <a:t>둘째 수준</a:t>
            </a:r>
          </a:p>
          <a:p>
            <a:pPr lvl="2">
              <a:defRPr lang="ko-KR" altLang="en-US"/>
            </a:pPr>
            <a:r>
              <a:rPr lang="ko-KR" altLang="en-US"/>
              <a:t>셋째 수준</a:t>
            </a:r>
          </a:p>
          <a:p>
            <a:pPr lvl="3">
              <a:defRPr lang="ko-KR" altLang="en-US"/>
            </a:pPr>
            <a:r>
              <a:rPr lang="ko-KR" altLang="en-US"/>
              <a:t>넷째 수준</a:t>
            </a:r>
          </a:p>
          <a:p>
            <a:pPr lvl="4">
              <a:defRPr lang="ko-KR" altLang="en-US"/>
            </a:pPr>
            <a:r>
              <a:rPr lang="ko-KR" altLang="en-US"/>
              <a:t>다섯째 수준</a:t>
            </a:r>
          </a:p>
        </p:txBody>
      </p:sp>
      <p:sp>
        <p:nvSpPr>
          <p:cNvPr id="4" name="날짜 개체 틀 3"/>
          <p:cNvSpPr>
            <a:spLocks noGrp="1"/>
          </p:cNvSpPr>
          <p:nvPr>
            <p:ph type="dt" sz="half" idx="2"/>
          </p:nvPr>
        </p:nvSpPr>
        <p:spPr>
          <a:xfrm>
            <a:off x="457200" y="4767263"/>
            <a:ext cx="2133600" cy="273844"/>
          </a:xfrm>
          <a:prstGeom prst="rect">
            <a:avLst/>
          </a:prstGeom>
        </p:spPr>
        <p:txBody>
          <a:bodyPr vert="horz" lIns="91440" tIns="45720" rIns="91440" bIns="45720" anchor="ctr"/>
          <a:lstStyle>
            <a:lvl1pPr algn="l">
              <a:defRPr sz="1200">
                <a:solidFill>
                  <a:schemeClr val="tx1">
                    <a:tint val="75000"/>
                  </a:schemeClr>
                </a:solidFill>
              </a:defRPr>
            </a:lvl1pPr>
          </a:lstStyle>
          <a:p>
            <a:pPr lvl="0">
              <a:defRPr lang="ko-KR" altLang="en-US"/>
            </a:pPr>
            <a:fld id="{12274B7E-1768-4DEF-908B-783DEBAE1DFF}" type="datetimeFigureOut">
              <a:rPr lang="ko-KR" altLang="en-US"/>
              <a:pPr lvl="0">
                <a:defRPr lang="ko-KR" altLang="en-US"/>
              </a:pPr>
              <a:t>2026-06-13</a:t>
            </a:fld>
            <a:endParaRPr lang="ko-KR" altLang="en-US"/>
          </a:p>
        </p:txBody>
      </p:sp>
      <p:sp>
        <p:nvSpPr>
          <p:cNvPr id="5" name="바닥글 개체 틀 4"/>
          <p:cNvSpPr>
            <a:spLocks noGrp="1"/>
          </p:cNvSpPr>
          <p:nvPr>
            <p:ph type="ftr" sz="quarter" idx="3"/>
          </p:nvPr>
        </p:nvSpPr>
        <p:spPr>
          <a:xfrm>
            <a:off x="3124200" y="4767263"/>
            <a:ext cx="2895600" cy="273844"/>
          </a:xfrm>
          <a:prstGeom prst="rect">
            <a:avLst/>
          </a:prstGeom>
        </p:spPr>
        <p:txBody>
          <a:bodyPr vert="horz" lIns="91440" tIns="45720" rIns="91440" bIns="45720" anchor="ctr"/>
          <a:lstStyle>
            <a:lvl1pPr algn="ctr">
              <a:defRPr sz="1200">
                <a:solidFill>
                  <a:schemeClr val="tx1">
                    <a:tint val="75000"/>
                  </a:schemeClr>
                </a:solidFill>
              </a:defRPr>
            </a:lvl1pPr>
          </a:lstStyle>
          <a:p>
            <a:pPr lvl="0">
              <a:defRPr lang="ko-KR" altLang="en-US"/>
            </a:pPr>
            <a:endParaRPr lang="ko-KR" altLang="en-US"/>
          </a:p>
        </p:txBody>
      </p:sp>
      <p:sp>
        <p:nvSpPr>
          <p:cNvPr id="6" name="슬라이드 번호 개체 틀 5"/>
          <p:cNvSpPr>
            <a:spLocks noGrp="1"/>
          </p:cNvSpPr>
          <p:nvPr>
            <p:ph type="sldNum" sz="quarter" idx="4"/>
          </p:nvPr>
        </p:nvSpPr>
        <p:spPr>
          <a:xfrm>
            <a:off x="6553200" y="4767263"/>
            <a:ext cx="2133600" cy="273844"/>
          </a:xfrm>
          <a:prstGeom prst="rect">
            <a:avLst/>
          </a:prstGeom>
        </p:spPr>
        <p:txBody>
          <a:bodyPr vert="horz" lIns="91440" tIns="45720" rIns="91440" bIns="45720" anchor="ctr"/>
          <a:lstStyle>
            <a:lvl1pPr algn="r">
              <a:defRPr sz="1200">
                <a:solidFill>
                  <a:schemeClr val="tx1">
                    <a:tint val="75000"/>
                  </a:schemeClr>
                </a:solidFill>
              </a:defRPr>
            </a:lvl1pPr>
          </a:lstStyle>
          <a:p>
            <a:pPr lvl="0">
              <a:defRPr lang="ko-KR" altLang="en-US"/>
            </a:pPr>
            <a:fld id="{C71079CC-3645-44B9-8F6B-CBC733E56D94}" type="slidenum">
              <a:rPr lang="ko-KR" altLang="en-US"/>
              <a:pPr lvl="0">
                <a:defRPr lang="ko-KR" altLang="en-US"/>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74847036"/>
      </p:ext>
    </p:extLst>
  </p:cSld>
  <p:clrMap bg1="lt1" tx1="dk1" bg2="lt2" tx2="dk2" accent1="accent1" accent2="accent2" accent3="accent3" accent4="accent4" accent5="accent5" accent6="accent6" hlink="hlink" folHlink="folHlink"/>
  <p:sldLayoutIdLst>
    <p:sldLayoutId id="2147484240"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93339385"/>
      </p:ext>
    </p:extLst>
  </p:cSld>
  <p:clrMap bg1="lt1" tx1="dk1" bg2="lt2" tx2="dk2" accent1="accent1" accent2="accent2" accent3="accent3" accent4="accent4" accent5="accent5" accent6="accent6" hlink="hlink" folHlink="folHlink"/>
  <p:sldLayoutIdLst>
    <p:sldLayoutId id="2147484242"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41122263"/>
      </p:ext>
    </p:extLst>
  </p:cSld>
  <p:clrMap bg1="lt1" tx1="dk1" bg2="lt2" tx2="dk2" accent1="accent1" accent2="accent2" accent3="accent3" accent4="accent4" accent5="accent5" accent6="accent6" hlink="hlink" folHlink="folHlink"/>
  <p:sldLayoutIdLst>
    <p:sldLayoutId id="2147484292"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14008990"/>
      </p:ext>
    </p:extLst>
  </p:cSld>
  <p:clrMap bg1="lt1" tx1="dk1" bg2="lt2" tx2="dk2" accent1="accent1" accent2="accent2" accent3="accent3" accent4="accent4" accent5="accent5" accent6="accent6" hlink="hlink" folHlink="folHlink"/>
  <p:sldLayoutIdLst>
    <p:sldLayoutId id="2147484294"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96466102"/>
      </p:ext>
    </p:extLst>
  </p:cSld>
  <p:clrMap bg1="lt1" tx1="dk1" bg2="lt2" tx2="dk2" accent1="accent1" accent2="accent2" accent3="accent3" accent4="accent4" accent5="accent5" accent6="accent6" hlink="hlink" folHlink="folHlink"/>
  <p:sldLayoutIdLst>
    <p:sldLayoutId id="2147484537"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31926258"/>
      </p:ext>
    </p:extLst>
  </p:cSld>
  <p:clrMap bg1="lt1" tx1="dk1" bg2="lt2" tx2="dk2" accent1="accent1" accent2="accent2" accent3="accent3" accent4="accent4" accent5="accent5" accent6="accent6" hlink="hlink" folHlink="folHlink"/>
  <p:sldLayoutIdLst>
    <p:sldLayoutId id="2147484539"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06980470"/>
      </p:ext>
    </p:extLst>
  </p:cSld>
  <p:clrMap bg1="lt1" tx1="dk1" bg2="lt2" tx2="dk2" accent1="accent1" accent2="accent2" accent3="accent3" accent4="accent4" accent5="accent5" accent6="accent6" hlink="hlink" folHlink="folHlink"/>
  <p:sldLayoutIdLst>
    <p:sldLayoutId id="2147484565"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97667444"/>
      </p:ext>
    </p:extLst>
  </p:cSld>
  <p:clrMap bg1="lt1" tx1="dk1" bg2="lt2" tx2="dk2" accent1="accent1" accent2="accent2" accent3="accent3" accent4="accent4" accent5="accent5" accent6="accent6" hlink="hlink" folHlink="folHlink"/>
  <p:sldLayoutIdLst>
    <p:sldLayoutId id="2147484627"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26011375"/>
      </p:ext>
    </p:extLst>
  </p:cSld>
  <p:clrMap bg1="lt1" tx1="dk1" bg2="lt2" tx2="dk2" accent1="accent1" accent2="accent2" accent3="accent3" accent4="accent4" accent5="accent5" accent6="accent6" hlink="hlink" folHlink="folHlink"/>
  <p:sldLayoutIdLst>
    <p:sldLayoutId id="2147484629"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72109365"/>
      </p:ext>
    </p:extLst>
  </p:cSld>
  <p:clrMap bg1="lt1" tx1="dk1" bg2="lt2" tx2="dk2" accent1="accent1" accent2="accent2" accent3="accent3" accent4="accent4" accent5="accent5" accent6="accent6" hlink="hlink" folHlink="folHlink"/>
  <p:sldLayoutIdLst>
    <p:sldLayoutId id="2147484631"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6776119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1027" name="Rectangle 3"/>
          <p:cNvSpPr>
            <a:spLocks noGrp="1" noChangeArrowheads="1"/>
          </p:cNvSpPr>
          <p:nvPr>
            <p:ph type="body" idx="1"/>
          </p:nvPr>
        </p:nvSpPr>
        <p:spPr bwMode="auto">
          <a:xfrm>
            <a:off x="457200" y="1200151"/>
            <a:ext cx="8229600" cy="3394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028" name="Rectangle 4"/>
          <p:cNvSpPr>
            <a:spLocks noGrp="1" noChangeArrowheads="1"/>
          </p:cNvSpPr>
          <p:nvPr>
            <p:ph type="dt" sz="half" idx="2"/>
          </p:nvPr>
        </p:nvSpPr>
        <p:spPr bwMode="auto">
          <a:xfrm>
            <a:off x="457200" y="4684714"/>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4684714"/>
            <a:ext cx="2895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4684714"/>
            <a:ext cx="2133600" cy="357187"/>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latinLnBrk="1" hangingPunct="1">
              <a:defRPr sz="1400"/>
            </a:lvl1pPr>
          </a:lstStyle>
          <a:p>
            <a:pPr fontAlgn="base">
              <a:spcBef>
                <a:spcPct val="0"/>
              </a:spcBef>
              <a:spcAft>
                <a:spcPct val="0"/>
              </a:spcAft>
            </a:pPr>
            <a:fld id="{8712CF0C-2212-4F39-9545-89B44F50EBF0}" type="slidenum">
              <a:rPr kumimoji="1" lang="en-US" altLang="ko-KR" smtClean="0">
                <a:solidFill>
                  <a:srgbClr val="000000"/>
                </a:solidFill>
              </a:rPr>
              <a:pPr fontAlgn="base">
                <a:spcBef>
                  <a:spcPct val="0"/>
                </a:spcBef>
                <a:spcAft>
                  <a:spcPct val="0"/>
                </a:spcAft>
              </a:pPr>
              <a:t>‹#›</a:t>
            </a:fld>
            <a:endParaRPr kumimoji="1" lang="en-US" altLang="ko-KR">
              <a:solidFill>
                <a:srgbClr val="000000"/>
              </a:solidFill>
            </a:endParaRPr>
          </a:p>
        </p:txBody>
      </p:sp>
    </p:spTree>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charset="-127"/>
          <a:ea typeface="굴림" charset="-127"/>
        </a:defRPr>
      </a:lvl2pPr>
      <a:lvl3pPr algn="ctr" rtl="0" eaLnBrk="0" fontAlgn="base" latinLnBrk="1" hangingPunct="0">
        <a:spcBef>
          <a:spcPct val="0"/>
        </a:spcBef>
        <a:spcAft>
          <a:spcPct val="0"/>
        </a:spcAft>
        <a:defRPr kumimoji="1" sz="4400">
          <a:solidFill>
            <a:schemeClr val="tx2"/>
          </a:solidFill>
          <a:latin typeface="굴림" charset="-127"/>
          <a:ea typeface="굴림" charset="-127"/>
        </a:defRPr>
      </a:lvl3pPr>
      <a:lvl4pPr algn="ctr" rtl="0" eaLnBrk="0" fontAlgn="base" latinLnBrk="1" hangingPunct="0">
        <a:spcBef>
          <a:spcPct val="0"/>
        </a:spcBef>
        <a:spcAft>
          <a:spcPct val="0"/>
        </a:spcAft>
        <a:defRPr kumimoji="1" sz="4400">
          <a:solidFill>
            <a:schemeClr val="tx2"/>
          </a:solidFill>
          <a:latin typeface="굴림" charset="-127"/>
          <a:ea typeface="굴림" charset="-127"/>
        </a:defRPr>
      </a:lvl4pPr>
      <a:lvl5pPr algn="ctr" rtl="0" eaLnBrk="0" fontAlgn="base" latinLnBrk="1" hangingPunct="0">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9" y="4769644"/>
            <a:ext cx="681597" cy="400110"/>
          </a:xfrm>
          <a:prstGeom prst="rect">
            <a:avLst/>
          </a:prstGeom>
          <a:noFill/>
          <a:ln w="9525">
            <a:noFill/>
            <a:miter lim="800000"/>
            <a:headEnd/>
            <a:tailEnd/>
          </a:ln>
          <a:effectLst/>
        </p:spPr>
        <p:txBody>
          <a:bodyPr wrap="none">
            <a:spAutoFit/>
          </a:bodyPr>
          <a:lstStyle/>
          <a:p>
            <a:pPr fontAlgn="base">
              <a:spcBef>
                <a:spcPct val="0"/>
              </a:spcBef>
              <a:spcAft>
                <a:spcPct val="0"/>
              </a:spcAft>
            </a:pPr>
            <a:fld id="{8475ED97-6BB2-41E3-983B-157B86194738}"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a:solidFill>
                  <a:srgbClr val="FFFFFF"/>
                </a:solidFill>
                <a:latin typeface="Times New Roman" pitchFamily="18" charset="0"/>
              </a:rPr>
              <a:t>/4</a:t>
            </a:r>
          </a:p>
        </p:txBody>
      </p:sp>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p:transition spd="med"/>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9" y="4769644"/>
            <a:ext cx="681597" cy="400110"/>
          </a:xfrm>
          <a:prstGeom prst="rect">
            <a:avLst/>
          </a:prstGeom>
          <a:noFill/>
          <a:ln w="9525">
            <a:noFill/>
            <a:miter lim="800000"/>
            <a:headEnd/>
            <a:tailEnd/>
          </a:ln>
          <a:effectLst/>
        </p:spPr>
        <p:txBody>
          <a:bodyPr wrap="none">
            <a:spAutoFit/>
          </a:bodyPr>
          <a:lstStyle/>
          <a:p>
            <a:pPr fontAlgn="base">
              <a:spcBef>
                <a:spcPct val="0"/>
              </a:spcBef>
              <a:spcAft>
                <a:spcPct val="0"/>
              </a:spcAft>
            </a:pPr>
            <a:fld id="{D7F1002E-2156-4AD6-B23C-796CA6C87E4A}"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a:solidFill>
                  <a:srgbClr val="FFFFFF"/>
                </a:solidFill>
                <a:latin typeface="Times New Roman" pitchFamily="18" charset="0"/>
              </a:rPr>
              <a:t>/2</a:t>
            </a:r>
          </a:p>
        </p:txBody>
      </p:sp>
    </p:spTree>
  </p:cSld>
  <p:clrMap bg1="lt1" tx1="dk1" bg2="lt2" tx2="dk2" accent1="accent1" accent2="accent2" accent3="accent3" accent4="accent4" accent5="accent5" accent6="accent6" hlink="hlink" folHlink="folHlink"/>
  <p:sldLayoutIdLst>
    <p:sldLayoutId id="2147484903" r:id="rId1"/>
    <p:sldLayoutId id="2147484904" r:id="rId2"/>
    <p:sldLayoutId id="2147484905" r:id="rId3"/>
    <p:sldLayoutId id="2147484906" r:id="rId4"/>
    <p:sldLayoutId id="2147484907" r:id="rId5"/>
    <p:sldLayoutId id="2147484908" r:id="rId6"/>
    <p:sldLayoutId id="2147484909" r:id="rId7"/>
    <p:sldLayoutId id="2147484910" r:id="rId8"/>
    <p:sldLayoutId id="2147484911" r:id="rId9"/>
    <p:sldLayoutId id="2147484912" r:id="rId10"/>
    <p:sldLayoutId id="2147484913" r:id="rId11"/>
  </p:sldLayoutIdLst>
  <p:transition spd="med"/>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1027" name="Rectangle 3"/>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latinLnBrk="1" hangingPunct="1">
              <a:defRPr sz="1400">
                <a:latin typeface="굴림" charset="-127"/>
                <a:ea typeface="굴림" charset="-127"/>
              </a:defRPr>
            </a:lvl1pPr>
          </a:lstStyle>
          <a:p>
            <a:pPr fontAlgn="base">
              <a:spcBef>
                <a:spcPct val="0"/>
              </a:spcBef>
              <a:spcAft>
                <a:spcPct val="0"/>
              </a:spcAft>
              <a:defRPr/>
            </a:pPr>
            <a:endParaRPr kumimoji="1" lang="en-US" altLang="ko-KR">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latinLnBrk="1" hangingPunct="1">
              <a:defRPr sz="1400"/>
            </a:lvl1pPr>
          </a:lstStyle>
          <a:p>
            <a:pPr fontAlgn="base">
              <a:spcBef>
                <a:spcPct val="0"/>
              </a:spcBef>
              <a:spcAft>
                <a:spcPct val="0"/>
              </a:spcAft>
              <a:defRPr/>
            </a:pPr>
            <a:fld id="{15DDFC5A-7D1B-44D7-997D-13AB8ACFE3C7}" type="slidenum">
              <a:rPr kumimoji="1" lang="en-US" altLang="ko-KR">
                <a:solidFill>
                  <a:srgbClr val="000000"/>
                </a:solidFill>
              </a:rPr>
              <a:pPr fontAlgn="base">
                <a:spcBef>
                  <a:spcPct val="0"/>
                </a:spcBef>
                <a:spcAft>
                  <a:spcPct val="0"/>
                </a:spcAft>
                <a:defRPr/>
              </a:pPr>
              <a:t>‹#›</a:t>
            </a:fld>
            <a:endParaRPr kumimoji="1" lang="en-US" altLang="ko-KR">
              <a:solidFill>
                <a:srgbClr val="000000"/>
              </a:solidFill>
            </a:endParaRPr>
          </a:p>
        </p:txBody>
      </p:sp>
    </p:spTree>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charset="-127"/>
          <a:ea typeface="굴림" charset="-127"/>
        </a:defRPr>
      </a:lvl2pPr>
      <a:lvl3pPr algn="ctr" rtl="0" eaLnBrk="0" fontAlgn="base" latinLnBrk="1" hangingPunct="0">
        <a:spcBef>
          <a:spcPct val="0"/>
        </a:spcBef>
        <a:spcAft>
          <a:spcPct val="0"/>
        </a:spcAft>
        <a:defRPr kumimoji="1" sz="4400">
          <a:solidFill>
            <a:schemeClr val="tx2"/>
          </a:solidFill>
          <a:latin typeface="굴림" charset="-127"/>
          <a:ea typeface="굴림" charset="-127"/>
        </a:defRPr>
      </a:lvl3pPr>
      <a:lvl4pPr algn="ctr" rtl="0" eaLnBrk="0" fontAlgn="base" latinLnBrk="1" hangingPunct="0">
        <a:spcBef>
          <a:spcPct val="0"/>
        </a:spcBef>
        <a:spcAft>
          <a:spcPct val="0"/>
        </a:spcAft>
        <a:defRPr kumimoji="1" sz="4400">
          <a:solidFill>
            <a:schemeClr val="tx2"/>
          </a:solidFill>
          <a:latin typeface="굴림" charset="-127"/>
          <a:ea typeface="굴림" charset="-127"/>
        </a:defRPr>
      </a:lvl4pPr>
      <a:lvl5pPr algn="ctr" rtl="0" eaLnBrk="0" fontAlgn="base" latinLnBrk="1" hangingPunct="0">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9" y="4769644"/>
            <a:ext cx="809837" cy="400110"/>
          </a:xfrm>
          <a:prstGeom prst="rect">
            <a:avLst/>
          </a:prstGeom>
          <a:noFill/>
          <a:ln w="9525">
            <a:noFill/>
            <a:miter lim="800000"/>
            <a:headEnd/>
            <a:tailEnd/>
          </a:ln>
          <a:effectLst/>
        </p:spPr>
        <p:txBody>
          <a:bodyPr wrap="none">
            <a:spAutoFit/>
          </a:bodyPr>
          <a:lstStyle/>
          <a:p>
            <a:pPr fontAlgn="base">
              <a:spcBef>
                <a:spcPct val="0"/>
              </a:spcBef>
              <a:spcAft>
                <a:spcPct val="0"/>
              </a:spcAft>
            </a:pPr>
            <a:fld id="{0F66AE80-06F8-4FB4-955E-664A626AE597}"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smtClean="0">
                <a:solidFill>
                  <a:srgbClr val="FFFFFF"/>
                </a:solidFill>
                <a:latin typeface="Times New Roman" pitchFamily="18" charset="0"/>
              </a:rPr>
              <a:t>/12</a:t>
            </a:r>
          </a:p>
        </p:txBody>
      </p:sp>
    </p:spTree>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9" y="4769644"/>
            <a:ext cx="681597" cy="400110"/>
          </a:xfrm>
          <a:prstGeom prst="rect">
            <a:avLst/>
          </a:prstGeom>
          <a:noFill/>
          <a:ln w="9525">
            <a:noFill/>
            <a:miter lim="800000"/>
            <a:headEnd/>
            <a:tailEnd/>
          </a:ln>
          <a:effectLst/>
        </p:spPr>
        <p:txBody>
          <a:bodyPr wrap="none">
            <a:spAutoFit/>
          </a:bodyPr>
          <a:lstStyle/>
          <a:p>
            <a:pPr fontAlgn="base">
              <a:spcBef>
                <a:spcPct val="0"/>
              </a:spcBef>
              <a:spcAft>
                <a:spcPct val="0"/>
              </a:spcAft>
            </a:pPr>
            <a:fld id="{A762EC9D-DCC8-460C-AF19-6398BAB04380}" type="slidenum">
              <a:rPr kumimoji="1" lang="en-US" altLang="ko-KR" sz="2000" b="1" smtClean="0">
                <a:solidFill>
                  <a:srgbClr val="FFFFFF"/>
                </a:solidFill>
                <a:latin typeface="Times New Roman" pitchFamily="18" charset="0"/>
              </a:rPr>
              <a:pPr fontAlgn="base">
                <a:spcBef>
                  <a:spcPct val="0"/>
                </a:spcBef>
                <a:spcAft>
                  <a:spcPct val="0"/>
                </a:spcAft>
              </a:pPr>
              <a:t>‹#›</a:t>
            </a:fld>
            <a:r>
              <a:rPr kumimoji="1" lang="en-US" altLang="ko-KR" sz="2000" b="1" smtClean="0">
                <a:solidFill>
                  <a:srgbClr val="FFFFFF"/>
                </a:solidFill>
                <a:latin typeface="Times New Roman" pitchFamily="18" charset="0"/>
              </a:rPr>
              <a:t>/6</a:t>
            </a:r>
          </a:p>
        </p:txBody>
      </p:sp>
    </p:spTree>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xStyles>
    <p:titleStyle>
      <a:lvl1pPr algn="ctr" rtl="0" fontAlgn="base" latinLnBrk="1">
        <a:spcBef>
          <a:spcPct val="0"/>
        </a:spcBef>
        <a:spcAft>
          <a:spcPct val="0"/>
        </a:spcAft>
        <a:defRPr kumimoji="1" sz="4400">
          <a:solidFill>
            <a:schemeClr val="tx2"/>
          </a:solidFill>
          <a:latin typeface="+mj-lt"/>
          <a:ea typeface="+mj-ea"/>
          <a:cs typeface="+mj-cs"/>
        </a:defRPr>
      </a:lvl1pPr>
      <a:lvl2pPr algn="ctr" rtl="0" fontAlgn="base" latinLnBrk="1">
        <a:spcBef>
          <a:spcPct val="0"/>
        </a:spcBef>
        <a:spcAft>
          <a:spcPct val="0"/>
        </a:spcAft>
        <a:defRPr kumimoji="1" sz="4400">
          <a:solidFill>
            <a:schemeClr val="tx2"/>
          </a:solidFill>
          <a:latin typeface="굴림" charset="-127"/>
          <a:ea typeface="굴림" charset="-127"/>
        </a:defRPr>
      </a:lvl2pPr>
      <a:lvl3pPr algn="ctr" rtl="0" fontAlgn="base" latinLnBrk="1">
        <a:spcBef>
          <a:spcPct val="0"/>
        </a:spcBef>
        <a:spcAft>
          <a:spcPct val="0"/>
        </a:spcAft>
        <a:defRPr kumimoji="1" sz="4400">
          <a:solidFill>
            <a:schemeClr val="tx2"/>
          </a:solidFill>
          <a:latin typeface="굴림" charset="-127"/>
          <a:ea typeface="굴림" charset="-127"/>
        </a:defRPr>
      </a:lvl3pPr>
      <a:lvl4pPr algn="ctr" rtl="0" fontAlgn="base" latinLnBrk="1">
        <a:spcBef>
          <a:spcPct val="0"/>
        </a:spcBef>
        <a:spcAft>
          <a:spcPct val="0"/>
        </a:spcAft>
        <a:defRPr kumimoji="1" sz="4400">
          <a:solidFill>
            <a:schemeClr val="tx2"/>
          </a:solidFill>
          <a:latin typeface="굴림" charset="-127"/>
          <a:ea typeface="굴림" charset="-127"/>
        </a:defRPr>
      </a:lvl4pPr>
      <a:lvl5pPr algn="ctr" rtl="0" fontAlgn="base" latinLnBrk="1">
        <a:spcBef>
          <a:spcPct val="0"/>
        </a:spcBef>
        <a:spcAft>
          <a:spcPct val="0"/>
        </a:spcAft>
        <a:defRPr kumimoji="1" sz="4400">
          <a:solidFill>
            <a:schemeClr val="tx2"/>
          </a:solidFill>
          <a:latin typeface="굴림" charset="-127"/>
          <a:ea typeface="굴림" charset="-127"/>
        </a:defRPr>
      </a:lvl5pPr>
      <a:lvl6pPr marL="457200" algn="ctr" rtl="0" fontAlgn="base" latinLnBrk="1">
        <a:spcBef>
          <a:spcPct val="0"/>
        </a:spcBef>
        <a:spcAft>
          <a:spcPct val="0"/>
        </a:spcAft>
        <a:defRPr kumimoji="1" sz="4400">
          <a:solidFill>
            <a:schemeClr val="tx2"/>
          </a:solidFill>
          <a:latin typeface="굴림" charset="-127"/>
          <a:ea typeface="굴림" charset="-127"/>
        </a:defRPr>
      </a:lvl6pPr>
      <a:lvl7pPr marL="914400" algn="ctr" rtl="0" fontAlgn="base" latinLnBrk="1">
        <a:spcBef>
          <a:spcPct val="0"/>
        </a:spcBef>
        <a:spcAft>
          <a:spcPct val="0"/>
        </a:spcAft>
        <a:defRPr kumimoji="1" sz="4400">
          <a:solidFill>
            <a:schemeClr val="tx2"/>
          </a:solidFill>
          <a:latin typeface="굴림" charset="-127"/>
          <a:ea typeface="굴림" charset="-127"/>
        </a:defRPr>
      </a:lvl7pPr>
      <a:lvl8pPr marL="1371600" algn="ctr" rtl="0" fontAlgn="base" latinLnBrk="1">
        <a:spcBef>
          <a:spcPct val="0"/>
        </a:spcBef>
        <a:spcAft>
          <a:spcPct val="0"/>
        </a:spcAft>
        <a:defRPr kumimoji="1" sz="4400">
          <a:solidFill>
            <a:schemeClr val="tx2"/>
          </a:solidFill>
          <a:latin typeface="굴림" charset="-127"/>
          <a:ea typeface="굴림" charset="-127"/>
        </a:defRPr>
      </a:lvl8pPr>
      <a:lvl9pPr marL="1828800" algn="ctr" rtl="0" fontAlgn="base" latinLnBrk="1">
        <a:spcBef>
          <a:spcPct val="0"/>
        </a:spcBef>
        <a:spcAft>
          <a:spcPct val="0"/>
        </a:spcAft>
        <a:defRPr kumimoji="1" sz="4400">
          <a:solidFill>
            <a:schemeClr val="tx2"/>
          </a:solidFill>
          <a:latin typeface="굴림" charset="-127"/>
          <a:ea typeface="굴림" charset="-127"/>
        </a:defRPr>
      </a:lvl9pPr>
    </p:titleStyle>
    <p:bodyStyle>
      <a:lvl1pPr marL="342900" indent="-342900" algn="l" rtl="0" fontAlgn="base" latinLnBrk="1">
        <a:spcBef>
          <a:spcPct val="20000"/>
        </a:spcBef>
        <a:spcAft>
          <a:spcPct val="0"/>
        </a:spcAft>
        <a:buChar char="•"/>
        <a:defRPr kumimoji="1" sz="3200">
          <a:solidFill>
            <a:schemeClr val="tx1"/>
          </a:solidFill>
          <a:latin typeface="+mn-lt"/>
          <a:ea typeface="+mn-ea"/>
          <a:cs typeface="+mn-cs"/>
        </a:defRPr>
      </a:lvl1pPr>
      <a:lvl2pPr marL="742950" indent="-285750" algn="l" rtl="0" fontAlgn="base" latinLnBrk="1">
        <a:spcBef>
          <a:spcPct val="20000"/>
        </a:spcBef>
        <a:spcAft>
          <a:spcPct val="0"/>
        </a:spcAft>
        <a:buChar char="–"/>
        <a:defRPr kumimoji="1" sz="2800">
          <a:solidFill>
            <a:schemeClr val="tx1"/>
          </a:solidFill>
          <a:latin typeface="+mn-lt"/>
          <a:ea typeface="+mn-ea"/>
        </a:defRPr>
      </a:lvl2pPr>
      <a:lvl3pPr marL="1143000" indent="-228600" algn="l" rtl="0" fontAlgn="base" latinLnBrk="1">
        <a:spcBef>
          <a:spcPct val="20000"/>
        </a:spcBef>
        <a:spcAft>
          <a:spcPct val="0"/>
        </a:spcAft>
        <a:buChar char="•"/>
        <a:defRPr kumimoji="1" sz="2400">
          <a:solidFill>
            <a:schemeClr val="tx1"/>
          </a:solidFill>
          <a:latin typeface="+mn-lt"/>
          <a:ea typeface="+mn-ea"/>
        </a:defRPr>
      </a:lvl3pPr>
      <a:lvl4pPr marL="1600200" indent="-228600" algn="l" rtl="0" fontAlgn="base" latinLnBrk="1">
        <a:spcBef>
          <a:spcPct val="20000"/>
        </a:spcBef>
        <a:spcAft>
          <a:spcPct val="0"/>
        </a:spcAft>
        <a:buChar char="–"/>
        <a:defRPr kumimoji="1" sz="2000">
          <a:solidFill>
            <a:schemeClr val="tx1"/>
          </a:solidFill>
          <a:latin typeface="+mn-lt"/>
          <a:ea typeface="+mn-ea"/>
        </a:defRPr>
      </a:lvl4pPr>
      <a:lvl5pPr marL="2057400" indent="-228600" algn="l" rtl="0" fontAlgn="base" latinLnBrk="1">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179389" y="4769644"/>
            <a:ext cx="608180"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80" tIns="34290" rIns="68580" bIns="34290">
            <a:spAutoFit/>
          </a:bodyPr>
          <a:lstStyle/>
          <a:p>
            <a:pPr fontAlgn="base">
              <a:spcBef>
                <a:spcPct val="0"/>
              </a:spcBef>
              <a:spcAft>
                <a:spcPct val="0"/>
              </a:spcAft>
            </a:pPr>
            <a:fld id="{5C2A306C-88E0-2945-95C9-3139FD64ADF8}" type="slidenum">
              <a:rPr kumimoji="1" lang="en-US" altLang="ko-KR" sz="1500" b="1">
                <a:solidFill>
                  <a:srgbClr val="FFFFFF"/>
                </a:solidFill>
                <a:latin typeface="Times New Roman" charset="0"/>
              </a:rPr>
              <a:pPr fontAlgn="base">
                <a:spcBef>
                  <a:spcPct val="0"/>
                </a:spcBef>
                <a:spcAft>
                  <a:spcPct val="0"/>
                </a:spcAft>
              </a:pPr>
              <a:t>‹#›</a:t>
            </a:fld>
            <a:r>
              <a:rPr kumimoji="1" lang="en-US" altLang="ko-KR" sz="1500" b="1">
                <a:solidFill>
                  <a:srgbClr val="FFFFFF"/>
                </a:solidFill>
                <a:latin typeface="Times New Roman" charset="0"/>
              </a:rPr>
              <a:t>/16</a:t>
            </a:r>
          </a:p>
        </p:txBody>
      </p:sp>
      <p:sp>
        <p:nvSpPr>
          <p:cNvPr id="3" name="Rectangle 7"/>
          <p:cNvSpPr>
            <a:spLocks noChangeArrowheads="1"/>
          </p:cNvSpPr>
          <p:nvPr userDrawn="1"/>
        </p:nvSpPr>
        <p:spPr bwMode="auto">
          <a:xfrm>
            <a:off x="179389" y="4769644"/>
            <a:ext cx="608180"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80" tIns="34290" rIns="68580" bIns="34290">
            <a:spAutoFit/>
          </a:bodyPr>
          <a:lstStyle/>
          <a:p>
            <a:pPr fontAlgn="base">
              <a:spcBef>
                <a:spcPct val="0"/>
              </a:spcBef>
              <a:spcAft>
                <a:spcPct val="0"/>
              </a:spcAft>
            </a:pPr>
            <a:fld id="{5C2A306C-88E0-2945-95C9-3139FD64ADF8}" type="slidenum">
              <a:rPr kumimoji="1" lang="en-US" altLang="ko-KR" sz="1500" b="1">
                <a:solidFill>
                  <a:srgbClr val="FFFFFF"/>
                </a:solidFill>
                <a:latin typeface="Times New Roman" charset="0"/>
              </a:rPr>
              <a:pPr fontAlgn="base">
                <a:spcBef>
                  <a:spcPct val="0"/>
                </a:spcBef>
                <a:spcAft>
                  <a:spcPct val="0"/>
                </a:spcAft>
              </a:pPr>
              <a:t>‹#›</a:t>
            </a:fld>
            <a:r>
              <a:rPr kumimoji="1" lang="en-US" altLang="ko-KR" sz="1500" b="1">
                <a:solidFill>
                  <a:srgbClr val="FFFFFF"/>
                </a:solidFill>
                <a:latin typeface="Times New Roman" charset="0"/>
              </a:rPr>
              <a:t>/16</a:t>
            </a:r>
          </a:p>
        </p:txBody>
      </p:sp>
    </p:spTree>
    <p:extLst>
      <p:ext uri="{BB962C8B-B14F-4D97-AF65-F5344CB8AC3E}">
        <p14:creationId xmlns:p14="http://schemas.microsoft.com/office/powerpoint/2010/main" xmlns="" val="1223608114"/>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txStyles>
    <p:titleStyle>
      <a:lvl1pPr algn="ctr" rtl="0" eaLnBrk="1" fontAlgn="base" latinLnBrk="1" hangingPunct="1">
        <a:spcBef>
          <a:spcPct val="0"/>
        </a:spcBef>
        <a:spcAft>
          <a:spcPct val="0"/>
        </a:spcAft>
        <a:defRPr kumimoji="1" sz="3300" kern="1200">
          <a:solidFill>
            <a:schemeClr val="tx2"/>
          </a:solidFill>
          <a:latin typeface="+mj-lt"/>
          <a:ea typeface="+mj-ea"/>
          <a:cs typeface="+mj-cs"/>
        </a:defRPr>
      </a:lvl1pPr>
      <a:lvl2pPr algn="ctr" rtl="0" eaLnBrk="1" fontAlgn="base" latinLnBrk="1" hangingPunct="1">
        <a:spcBef>
          <a:spcPct val="0"/>
        </a:spcBef>
        <a:spcAft>
          <a:spcPct val="0"/>
        </a:spcAft>
        <a:defRPr kumimoji="1" sz="3300">
          <a:solidFill>
            <a:schemeClr val="tx2"/>
          </a:solidFill>
          <a:latin typeface="굴림" charset="-127"/>
          <a:ea typeface="굴림" charset="-127"/>
        </a:defRPr>
      </a:lvl2pPr>
      <a:lvl3pPr algn="ctr" rtl="0" eaLnBrk="1" fontAlgn="base" latinLnBrk="1" hangingPunct="1">
        <a:spcBef>
          <a:spcPct val="0"/>
        </a:spcBef>
        <a:spcAft>
          <a:spcPct val="0"/>
        </a:spcAft>
        <a:defRPr kumimoji="1" sz="3300">
          <a:solidFill>
            <a:schemeClr val="tx2"/>
          </a:solidFill>
          <a:latin typeface="굴림" charset="-127"/>
          <a:ea typeface="굴림" charset="-127"/>
        </a:defRPr>
      </a:lvl3pPr>
      <a:lvl4pPr algn="ctr" rtl="0" eaLnBrk="1" fontAlgn="base" latinLnBrk="1" hangingPunct="1">
        <a:spcBef>
          <a:spcPct val="0"/>
        </a:spcBef>
        <a:spcAft>
          <a:spcPct val="0"/>
        </a:spcAft>
        <a:defRPr kumimoji="1" sz="3300">
          <a:solidFill>
            <a:schemeClr val="tx2"/>
          </a:solidFill>
          <a:latin typeface="굴림" charset="-127"/>
          <a:ea typeface="굴림" charset="-127"/>
        </a:defRPr>
      </a:lvl4pPr>
      <a:lvl5pPr algn="ctr" rtl="0" eaLnBrk="1" fontAlgn="base" latinLnBrk="1" hangingPunct="1">
        <a:spcBef>
          <a:spcPct val="0"/>
        </a:spcBef>
        <a:spcAft>
          <a:spcPct val="0"/>
        </a:spcAft>
        <a:defRPr kumimoji="1" sz="3300">
          <a:solidFill>
            <a:schemeClr val="tx2"/>
          </a:solidFill>
          <a:latin typeface="굴림" charset="-127"/>
          <a:ea typeface="굴림" charset="-127"/>
        </a:defRPr>
      </a:lvl5pPr>
      <a:lvl6pPr marL="342900" algn="ctr" rtl="0" eaLnBrk="1" fontAlgn="base" latinLnBrk="1" hangingPunct="1">
        <a:spcBef>
          <a:spcPct val="0"/>
        </a:spcBef>
        <a:spcAft>
          <a:spcPct val="0"/>
        </a:spcAft>
        <a:defRPr kumimoji="1" sz="3300">
          <a:solidFill>
            <a:schemeClr val="tx2"/>
          </a:solidFill>
          <a:latin typeface="굴림" charset="-127"/>
          <a:ea typeface="굴림" charset="-127"/>
        </a:defRPr>
      </a:lvl6pPr>
      <a:lvl7pPr marL="685800" algn="ctr" rtl="0" eaLnBrk="1" fontAlgn="base" latinLnBrk="1" hangingPunct="1">
        <a:spcBef>
          <a:spcPct val="0"/>
        </a:spcBef>
        <a:spcAft>
          <a:spcPct val="0"/>
        </a:spcAft>
        <a:defRPr kumimoji="1" sz="3300">
          <a:solidFill>
            <a:schemeClr val="tx2"/>
          </a:solidFill>
          <a:latin typeface="굴림" charset="-127"/>
          <a:ea typeface="굴림" charset="-127"/>
        </a:defRPr>
      </a:lvl7pPr>
      <a:lvl8pPr marL="1028700" algn="ctr" rtl="0" eaLnBrk="1" fontAlgn="base" latinLnBrk="1" hangingPunct="1">
        <a:spcBef>
          <a:spcPct val="0"/>
        </a:spcBef>
        <a:spcAft>
          <a:spcPct val="0"/>
        </a:spcAft>
        <a:defRPr kumimoji="1" sz="3300">
          <a:solidFill>
            <a:schemeClr val="tx2"/>
          </a:solidFill>
          <a:latin typeface="굴림" charset="-127"/>
          <a:ea typeface="굴림" charset="-127"/>
        </a:defRPr>
      </a:lvl8pPr>
      <a:lvl9pPr marL="1371600" algn="ctr" rtl="0" eaLnBrk="1" fontAlgn="base" latinLnBrk="1" hangingPunct="1">
        <a:spcBef>
          <a:spcPct val="0"/>
        </a:spcBef>
        <a:spcAft>
          <a:spcPct val="0"/>
        </a:spcAft>
        <a:defRPr kumimoji="1" sz="3300">
          <a:solidFill>
            <a:schemeClr val="tx2"/>
          </a:solidFill>
          <a:latin typeface="굴림" charset="-127"/>
          <a:ea typeface="굴림" charset="-127"/>
        </a:defRPr>
      </a:lvl9pPr>
    </p:titleStyle>
    <p:bodyStyle>
      <a:lvl1pPr marL="257175" indent="-257175" algn="l" rtl="0" eaLnBrk="1" fontAlgn="base" latinLnBrk="1" hangingPunct="1">
        <a:spcBef>
          <a:spcPct val="20000"/>
        </a:spcBef>
        <a:spcAft>
          <a:spcPct val="0"/>
        </a:spcAft>
        <a:buChar char="•"/>
        <a:defRPr kumimoji="1" sz="2400" kern="1200">
          <a:solidFill>
            <a:schemeClr val="tx1"/>
          </a:solidFill>
          <a:latin typeface="+mn-lt"/>
          <a:ea typeface="+mn-ea"/>
          <a:cs typeface="+mn-cs"/>
        </a:defRPr>
      </a:lvl1pPr>
      <a:lvl2pPr marL="557213" indent="-214313" algn="l" rtl="0" eaLnBrk="1" fontAlgn="base" latinLnBrk="1" hangingPunct="1">
        <a:spcBef>
          <a:spcPct val="20000"/>
        </a:spcBef>
        <a:spcAft>
          <a:spcPct val="0"/>
        </a:spcAft>
        <a:buChar char="–"/>
        <a:defRPr kumimoji="1" sz="2100" kern="1200">
          <a:solidFill>
            <a:schemeClr val="tx1"/>
          </a:solidFill>
          <a:latin typeface="+mn-lt"/>
          <a:ea typeface="+mn-ea"/>
          <a:cs typeface="+mn-cs"/>
        </a:defRPr>
      </a:lvl2pPr>
      <a:lvl3pPr marL="857250" indent="-171450" algn="l" rtl="0" eaLnBrk="1" fontAlgn="base" latinLnBrk="1" hangingPunct="1">
        <a:spcBef>
          <a:spcPct val="20000"/>
        </a:spcBef>
        <a:spcAft>
          <a:spcPct val="0"/>
        </a:spcAft>
        <a:buChar char="•"/>
        <a:defRPr kumimoji="1" sz="1800" kern="1200">
          <a:solidFill>
            <a:schemeClr val="tx1"/>
          </a:solidFill>
          <a:latin typeface="+mn-lt"/>
          <a:ea typeface="+mn-ea"/>
          <a:cs typeface="+mn-cs"/>
        </a:defRPr>
      </a:lvl3pPr>
      <a:lvl4pPr marL="1200150" indent="-171450" algn="l" rtl="0" eaLnBrk="1" fontAlgn="base" latinLnBrk="1" hangingPunct="1">
        <a:spcBef>
          <a:spcPct val="20000"/>
        </a:spcBef>
        <a:spcAft>
          <a:spcPct val="0"/>
        </a:spcAft>
        <a:buChar char="–"/>
        <a:defRPr kumimoji="1" sz="1500" kern="1200">
          <a:solidFill>
            <a:schemeClr val="tx1"/>
          </a:solidFill>
          <a:latin typeface="+mn-lt"/>
          <a:ea typeface="+mn-ea"/>
          <a:cs typeface="+mn-cs"/>
        </a:defRPr>
      </a:lvl4pPr>
      <a:lvl5pPr marL="1543050" indent="-171450" algn="l" rtl="0" eaLnBrk="1" fontAlgn="base" latinLnBrk="1" hangingPunct="1">
        <a:spcBef>
          <a:spcPct val="20000"/>
        </a:spcBef>
        <a:spcAft>
          <a:spcPct val="0"/>
        </a:spcAft>
        <a:buChar char="»"/>
        <a:defRPr kumimoji="1" sz="15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ko-KR"/>
      </a:defPPr>
      <a:lvl1pPr marL="0" algn="l" defTabSz="685800" rtl="0" eaLnBrk="1" latinLnBrk="1" hangingPunct="1">
        <a:defRPr sz="1400" kern="1200">
          <a:solidFill>
            <a:schemeClr val="tx1"/>
          </a:solidFill>
          <a:latin typeface="+mn-lt"/>
          <a:ea typeface="+mn-ea"/>
          <a:cs typeface="+mn-cs"/>
        </a:defRPr>
      </a:lvl1pPr>
      <a:lvl2pPr marL="342900" algn="l" defTabSz="685800" rtl="0" eaLnBrk="1" latinLnBrk="1" hangingPunct="1">
        <a:defRPr sz="1400" kern="1200">
          <a:solidFill>
            <a:schemeClr val="tx1"/>
          </a:solidFill>
          <a:latin typeface="+mn-lt"/>
          <a:ea typeface="+mn-ea"/>
          <a:cs typeface="+mn-cs"/>
        </a:defRPr>
      </a:lvl2pPr>
      <a:lvl3pPr marL="685800" algn="l" defTabSz="685800" rtl="0" eaLnBrk="1" latinLnBrk="1" hangingPunct="1">
        <a:defRPr sz="1400" kern="1200">
          <a:solidFill>
            <a:schemeClr val="tx1"/>
          </a:solidFill>
          <a:latin typeface="+mn-lt"/>
          <a:ea typeface="+mn-ea"/>
          <a:cs typeface="+mn-cs"/>
        </a:defRPr>
      </a:lvl3pPr>
      <a:lvl4pPr marL="1028700" algn="l" defTabSz="685800" rtl="0" eaLnBrk="1" latinLnBrk="1" hangingPunct="1">
        <a:defRPr sz="1400" kern="1200">
          <a:solidFill>
            <a:schemeClr val="tx1"/>
          </a:solidFill>
          <a:latin typeface="+mn-lt"/>
          <a:ea typeface="+mn-ea"/>
          <a:cs typeface="+mn-cs"/>
        </a:defRPr>
      </a:lvl4pPr>
      <a:lvl5pPr marL="1371600" algn="l" defTabSz="685800" rtl="0" eaLnBrk="1" latinLnBrk="1" hangingPunct="1">
        <a:defRPr sz="1400" kern="1200">
          <a:solidFill>
            <a:schemeClr val="tx1"/>
          </a:solidFill>
          <a:latin typeface="+mn-lt"/>
          <a:ea typeface="+mn-ea"/>
          <a:cs typeface="+mn-cs"/>
        </a:defRPr>
      </a:lvl5pPr>
      <a:lvl6pPr marL="1714500" algn="l" defTabSz="685800" rtl="0" eaLnBrk="1" latinLnBrk="1" hangingPunct="1">
        <a:defRPr sz="1400" kern="1200">
          <a:solidFill>
            <a:schemeClr val="tx1"/>
          </a:solidFill>
          <a:latin typeface="+mn-lt"/>
          <a:ea typeface="+mn-ea"/>
          <a:cs typeface="+mn-cs"/>
        </a:defRPr>
      </a:lvl6pPr>
      <a:lvl7pPr marL="2057400" algn="l" defTabSz="685800" rtl="0" eaLnBrk="1" latinLnBrk="1" hangingPunct="1">
        <a:defRPr sz="1400" kern="1200">
          <a:solidFill>
            <a:schemeClr val="tx1"/>
          </a:solidFill>
          <a:latin typeface="+mn-lt"/>
          <a:ea typeface="+mn-ea"/>
          <a:cs typeface="+mn-cs"/>
        </a:defRPr>
      </a:lvl7pPr>
      <a:lvl8pPr marL="2400300" algn="l" defTabSz="685800" rtl="0" eaLnBrk="1" latinLnBrk="1" hangingPunct="1">
        <a:defRPr sz="1400" kern="1200">
          <a:solidFill>
            <a:schemeClr val="tx1"/>
          </a:solidFill>
          <a:latin typeface="+mn-lt"/>
          <a:ea typeface="+mn-ea"/>
          <a:cs typeface="+mn-cs"/>
        </a:defRPr>
      </a:lvl8pPr>
      <a:lvl9pPr marL="2743200" algn="l" defTabSz="685800" rtl="0" eaLnBrk="1" latinLnBrk="1" hangingPunct="1">
        <a:defRPr sz="14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p>
            <a:pPr lvl="0"/>
            <a:r>
              <a:rPr lang="ko-KR" altLang="en-US"/>
              <a:t>마스터 제목 스타일 편집</a:t>
            </a:r>
            <a:endParaRPr lang="en-US" altLang="x-none"/>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ltLang="x-none"/>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eaLnBrk="1" latinLnBrk="1" hangingPunct="1">
              <a:defRPr sz="900" dirty="0">
                <a:solidFill>
                  <a:schemeClr val="tx1">
                    <a:tint val="75000"/>
                  </a:schemeClr>
                </a:solidFill>
                <a:latin typeface="굴림" panose="020B0600000101010101" pitchFamily="50" charset="-127"/>
                <a:ea typeface="굴림" panose="020B0600000101010101" pitchFamily="50" charset="-127"/>
              </a:defRPr>
            </a:lvl1pPr>
          </a:lstStyle>
          <a:p>
            <a:pPr fontAlgn="base">
              <a:spcBef>
                <a:spcPct val="0"/>
              </a:spcBef>
              <a:spcAft>
                <a:spcPct val="0"/>
              </a:spcAft>
              <a:defRPr/>
            </a:pPr>
            <a:fld id="{A7A699A0-3879-BD4B-8687-C96E6559F582}" type="datetimeFigureOut">
              <a:rPr kumimoji="1" lang="en-US">
                <a:solidFill>
                  <a:prstClr val="black">
                    <a:tint val="75000"/>
                  </a:prstClr>
                </a:solidFill>
              </a:rPr>
              <a:pPr fontAlgn="base">
                <a:spcBef>
                  <a:spcPct val="0"/>
                </a:spcBef>
                <a:spcAft>
                  <a:spcPct val="0"/>
                </a:spcAft>
                <a:defRPr/>
              </a:pPr>
              <a:t>6/13/2026</a:t>
            </a:fld>
            <a:endParaRPr kumimoji="1"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eaLnBrk="1" latinLnBrk="1" hangingPunct="1">
              <a:defRPr sz="900" dirty="0">
                <a:solidFill>
                  <a:schemeClr val="tx1">
                    <a:tint val="75000"/>
                  </a:schemeClr>
                </a:solidFill>
                <a:latin typeface="굴림" panose="020B0600000101010101" pitchFamily="50" charset="-127"/>
                <a:ea typeface="굴림" panose="020B0600000101010101" pitchFamily="50" charset="-127"/>
              </a:defRPr>
            </a:lvl1pPr>
          </a:lstStyle>
          <a:p>
            <a:pPr fontAlgn="base">
              <a:spcBef>
                <a:spcPct val="0"/>
              </a:spcBef>
              <a:spcAft>
                <a:spcPct val="0"/>
              </a:spcAft>
              <a:defRPr/>
            </a:pPr>
            <a:endParaRPr kumimoji="1"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eaLnBrk="1" latinLnBrk="1" hangingPunct="1">
              <a:defRPr sz="900" dirty="0">
                <a:solidFill>
                  <a:schemeClr val="tx1">
                    <a:tint val="75000"/>
                  </a:schemeClr>
                </a:solidFill>
                <a:latin typeface="굴림" panose="020B0600000101010101" pitchFamily="50" charset="-127"/>
                <a:ea typeface="굴림" panose="020B0600000101010101" pitchFamily="50" charset="-127"/>
              </a:defRPr>
            </a:lvl1pPr>
          </a:lstStyle>
          <a:p>
            <a:pPr fontAlgn="base">
              <a:spcBef>
                <a:spcPct val="0"/>
              </a:spcBef>
              <a:spcAft>
                <a:spcPct val="0"/>
              </a:spcAft>
              <a:defRPr/>
            </a:pPr>
            <a:fld id="{8D5E07A5-4266-B042-B4F1-048320113B59}" type="slidenum">
              <a:rPr kumimoji="1" lang="en-US">
                <a:solidFill>
                  <a:prstClr val="black">
                    <a:tint val="75000"/>
                  </a:prstClr>
                </a:solidFill>
              </a:rPr>
              <a:pPr fontAlgn="base">
                <a:spcBef>
                  <a:spcPct val="0"/>
                </a:spcBef>
                <a:spcAft>
                  <a:spcPct val="0"/>
                </a:spcAft>
                <a:defRPr/>
              </a:pPr>
              <a:t>‹#›</a:t>
            </a:fld>
            <a:endParaRPr kumimoji="1" lang="en-US">
              <a:solidFill>
                <a:prstClr val="black">
                  <a:tint val="75000"/>
                </a:prstClr>
              </a:solidFill>
            </a:endParaRPr>
          </a:p>
        </p:txBody>
      </p:sp>
      <p:sp>
        <p:nvSpPr>
          <p:cNvPr id="1031" name="Rectangle 7"/>
          <p:cNvSpPr>
            <a:spLocks noChangeArrowheads="1"/>
          </p:cNvSpPr>
          <p:nvPr userDrawn="1"/>
        </p:nvSpPr>
        <p:spPr bwMode="auto">
          <a:xfrm>
            <a:off x="179785" y="4769644"/>
            <a:ext cx="512000"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80" tIns="34290" rIns="68580" bIns="34290">
            <a:spAutoFit/>
          </a:bodyPr>
          <a:lstStyle>
            <a:lvl1pPr latinLnBrk="1">
              <a:defRPr kumimoji="1">
                <a:solidFill>
                  <a:schemeClr val="tx1"/>
                </a:solidFill>
                <a:latin typeface="굴림" charset="-127"/>
                <a:ea typeface="굴림" charset="-127"/>
              </a:defRPr>
            </a:lvl1pPr>
            <a:lvl2pPr marL="742950" indent="-285750" latinLnBrk="1">
              <a:defRPr kumimoji="1">
                <a:solidFill>
                  <a:schemeClr val="tx1"/>
                </a:solidFill>
                <a:latin typeface="굴림" charset="-127"/>
                <a:ea typeface="굴림" charset="-127"/>
              </a:defRPr>
            </a:lvl2pPr>
            <a:lvl3pPr marL="1143000" indent="-228600" latinLnBrk="1">
              <a:defRPr kumimoji="1">
                <a:solidFill>
                  <a:schemeClr val="tx1"/>
                </a:solidFill>
                <a:latin typeface="굴림" charset="-127"/>
                <a:ea typeface="굴림" charset="-127"/>
              </a:defRPr>
            </a:lvl3pPr>
            <a:lvl4pPr marL="1600200" indent="-228600" latinLnBrk="1">
              <a:defRPr kumimoji="1">
                <a:solidFill>
                  <a:schemeClr val="tx1"/>
                </a:solidFill>
                <a:latin typeface="굴림" charset="-127"/>
                <a:ea typeface="굴림" charset="-127"/>
              </a:defRPr>
            </a:lvl4pPr>
            <a:lvl5pPr marL="2057400" indent="-228600" latinLnBrk="1">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fontAlgn="base">
              <a:spcBef>
                <a:spcPct val="0"/>
              </a:spcBef>
              <a:spcAft>
                <a:spcPct val="0"/>
              </a:spcAft>
            </a:pPr>
            <a:fld id="{35015D8B-0209-F244-A5DA-146E8BB3F62D}" type="slidenum">
              <a:rPr lang="en-US" altLang="ko-KR" sz="1500" b="1">
                <a:solidFill>
                  <a:srgbClr val="FFFFFF"/>
                </a:solidFill>
                <a:latin typeface="Times New Roman" charset="0"/>
              </a:rPr>
              <a:pPr fontAlgn="base">
                <a:spcBef>
                  <a:spcPct val="0"/>
                </a:spcBef>
                <a:spcAft>
                  <a:spcPct val="0"/>
                </a:spcAft>
              </a:pPr>
              <a:t>‹#›</a:t>
            </a:fld>
            <a:r>
              <a:rPr lang="en-US" altLang="ko-KR" sz="1500" b="1">
                <a:solidFill>
                  <a:srgbClr val="FFFFFF"/>
                </a:solidFill>
                <a:latin typeface="Times New Roman" charset="0"/>
              </a:rPr>
              <a:t>/8</a:t>
            </a:r>
          </a:p>
        </p:txBody>
      </p:sp>
    </p:spTree>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xStyles>
    <p:titleStyle>
      <a:lvl1pPr algn="l" rtl="0" fontAlgn="base" latinLnBrk="1">
        <a:lnSpc>
          <a:spcPct val="90000"/>
        </a:lnSpc>
        <a:spcBef>
          <a:spcPct val="0"/>
        </a:spcBef>
        <a:spcAft>
          <a:spcPct val="0"/>
        </a:spcAft>
        <a:defRPr sz="3300" kern="1200">
          <a:solidFill>
            <a:schemeClr val="tx1"/>
          </a:solidFill>
          <a:latin typeface="+mj-lt"/>
          <a:ea typeface="+mj-ea"/>
          <a:cs typeface="+mj-cs"/>
        </a:defRPr>
      </a:lvl1pPr>
      <a:lvl2pPr algn="l" rtl="0" fontAlgn="base" latinLnBrk="1">
        <a:lnSpc>
          <a:spcPct val="90000"/>
        </a:lnSpc>
        <a:spcBef>
          <a:spcPct val="0"/>
        </a:spcBef>
        <a:spcAft>
          <a:spcPct val="0"/>
        </a:spcAft>
        <a:defRPr sz="3300">
          <a:solidFill>
            <a:schemeClr val="tx1"/>
          </a:solidFill>
          <a:latin typeface="Calibri Light" charset="0"/>
          <a:ea typeface="맑은 고딕" charset="-127"/>
        </a:defRPr>
      </a:lvl2pPr>
      <a:lvl3pPr algn="l" rtl="0" fontAlgn="base" latinLnBrk="1">
        <a:lnSpc>
          <a:spcPct val="90000"/>
        </a:lnSpc>
        <a:spcBef>
          <a:spcPct val="0"/>
        </a:spcBef>
        <a:spcAft>
          <a:spcPct val="0"/>
        </a:spcAft>
        <a:defRPr sz="3300">
          <a:solidFill>
            <a:schemeClr val="tx1"/>
          </a:solidFill>
          <a:latin typeface="Calibri Light" charset="0"/>
          <a:ea typeface="맑은 고딕" charset="-127"/>
        </a:defRPr>
      </a:lvl3pPr>
      <a:lvl4pPr algn="l" rtl="0" fontAlgn="base" latinLnBrk="1">
        <a:lnSpc>
          <a:spcPct val="90000"/>
        </a:lnSpc>
        <a:spcBef>
          <a:spcPct val="0"/>
        </a:spcBef>
        <a:spcAft>
          <a:spcPct val="0"/>
        </a:spcAft>
        <a:defRPr sz="3300">
          <a:solidFill>
            <a:schemeClr val="tx1"/>
          </a:solidFill>
          <a:latin typeface="Calibri Light" charset="0"/>
          <a:ea typeface="맑은 고딕" charset="-127"/>
        </a:defRPr>
      </a:lvl4pPr>
      <a:lvl5pPr algn="l" rtl="0" fontAlgn="base" latinLnBrk="1">
        <a:lnSpc>
          <a:spcPct val="90000"/>
        </a:lnSpc>
        <a:spcBef>
          <a:spcPct val="0"/>
        </a:spcBef>
        <a:spcAft>
          <a:spcPct val="0"/>
        </a:spcAft>
        <a:defRPr sz="3300">
          <a:solidFill>
            <a:schemeClr val="tx1"/>
          </a:solidFill>
          <a:latin typeface="Calibri Light" charset="0"/>
          <a:ea typeface="맑은 고딕" charset="-127"/>
        </a:defRPr>
      </a:lvl5pPr>
      <a:lvl6pPr marL="342900" algn="l" rtl="0" fontAlgn="base" latinLnBrk="1">
        <a:lnSpc>
          <a:spcPct val="90000"/>
        </a:lnSpc>
        <a:spcBef>
          <a:spcPct val="0"/>
        </a:spcBef>
        <a:spcAft>
          <a:spcPct val="0"/>
        </a:spcAft>
        <a:defRPr sz="3300">
          <a:solidFill>
            <a:schemeClr val="tx1"/>
          </a:solidFill>
          <a:latin typeface="Calibri Light" charset="0"/>
          <a:ea typeface="맑은 고딕" charset="-127"/>
        </a:defRPr>
      </a:lvl6pPr>
      <a:lvl7pPr marL="685800" algn="l" rtl="0" fontAlgn="base" latinLnBrk="1">
        <a:lnSpc>
          <a:spcPct val="90000"/>
        </a:lnSpc>
        <a:spcBef>
          <a:spcPct val="0"/>
        </a:spcBef>
        <a:spcAft>
          <a:spcPct val="0"/>
        </a:spcAft>
        <a:defRPr sz="3300">
          <a:solidFill>
            <a:schemeClr val="tx1"/>
          </a:solidFill>
          <a:latin typeface="Calibri Light" charset="0"/>
          <a:ea typeface="맑은 고딕" charset="-127"/>
        </a:defRPr>
      </a:lvl7pPr>
      <a:lvl8pPr marL="1028700" algn="l" rtl="0" fontAlgn="base" latinLnBrk="1">
        <a:lnSpc>
          <a:spcPct val="90000"/>
        </a:lnSpc>
        <a:spcBef>
          <a:spcPct val="0"/>
        </a:spcBef>
        <a:spcAft>
          <a:spcPct val="0"/>
        </a:spcAft>
        <a:defRPr sz="3300">
          <a:solidFill>
            <a:schemeClr val="tx1"/>
          </a:solidFill>
          <a:latin typeface="Calibri Light" charset="0"/>
          <a:ea typeface="맑은 고딕" charset="-127"/>
        </a:defRPr>
      </a:lvl8pPr>
      <a:lvl9pPr marL="1371600" algn="l" rtl="0" fontAlgn="base" latinLnBrk="1">
        <a:lnSpc>
          <a:spcPct val="90000"/>
        </a:lnSpc>
        <a:spcBef>
          <a:spcPct val="0"/>
        </a:spcBef>
        <a:spcAft>
          <a:spcPct val="0"/>
        </a:spcAft>
        <a:defRPr sz="3300">
          <a:solidFill>
            <a:schemeClr val="tx1"/>
          </a:solidFill>
          <a:latin typeface="Calibri Light" charset="0"/>
          <a:ea typeface="맑은 고딕" charset="-127"/>
        </a:defRPr>
      </a:lvl9pPr>
    </p:titleStyle>
    <p:bodyStyle>
      <a:lvl1pPr marL="171450" indent="-171450" algn="l" rtl="0" fontAlgn="base" latinLnBrk="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fontAlgn="base" latinLnBrk="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fontAlgn="base" latinLnBrk="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fontAlgn="base" latinLnBrk="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fontAlgn="base" latinLnBrk="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1" hangingPunct="1">
        <a:defRPr sz="1400" kern="1200">
          <a:solidFill>
            <a:schemeClr val="tx1"/>
          </a:solidFill>
          <a:latin typeface="+mn-lt"/>
          <a:ea typeface="+mn-ea"/>
          <a:cs typeface="+mn-cs"/>
        </a:defRPr>
      </a:lvl1pPr>
      <a:lvl2pPr marL="342900" algn="l" defTabSz="685800" rtl="0" eaLnBrk="1" latinLnBrk="1" hangingPunct="1">
        <a:defRPr sz="1400" kern="1200">
          <a:solidFill>
            <a:schemeClr val="tx1"/>
          </a:solidFill>
          <a:latin typeface="+mn-lt"/>
          <a:ea typeface="+mn-ea"/>
          <a:cs typeface="+mn-cs"/>
        </a:defRPr>
      </a:lvl2pPr>
      <a:lvl3pPr marL="685800" algn="l" defTabSz="685800" rtl="0" eaLnBrk="1" latinLnBrk="1" hangingPunct="1">
        <a:defRPr sz="1400" kern="1200">
          <a:solidFill>
            <a:schemeClr val="tx1"/>
          </a:solidFill>
          <a:latin typeface="+mn-lt"/>
          <a:ea typeface="+mn-ea"/>
          <a:cs typeface="+mn-cs"/>
        </a:defRPr>
      </a:lvl3pPr>
      <a:lvl4pPr marL="1028700" algn="l" defTabSz="685800" rtl="0" eaLnBrk="1" latinLnBrk="1" hangingPunct="1">
        <a:defRPr sz="1400" kern="1200">
          <a:solidFill>
            <a:schemeClr val="tx1"/>
          </a:solidFill>
          <a:latin typeface="+mn-lt"/>
          <a:ea typeface="+mn-ea"/>
          <a:cs typeface="+mn-cs"/>
        </a:defRPr>
      </a:lvl4pPr>
      <a:lvl5pPr marL="1371600" algn="l" defTabSz="685800" rtl="0" eaLnBrk="1" latinLnBrk="1" hangingPunct="1">
        <a:defRPr sz="1400" kern="1200">
          <a:solidFill>
            <a:schemeClr val="tx1"/>
          </a:solidFill>
          <a:latin typeface="+mn-lt"/>
          <a:ea typeface="+mn-ea"/>
          <a:cs typeface="+mn-cs"/>
        </a:defRPr>
      </a:lvl5pPr>
      <a:lvl6pPr marL="1714500" algn="l" defTabSz="685800" rtl="0" eaLnBrk="1" latinLnBrk="1" hangingPunct="1">
        <a:defRPr sz="1400" kern="1200">
          <a:solidFill>
            <a:schemeClr val="tx1"/>
          </a:solidFill>
          <a:latin typeface="+mn-lt"/>
          <a:ea typeface="+mn-ea"/>
          <a:cs typeface="+mn-cs"/>
        </a:defRPr>
      </a:lvl6pPr>
      <a:lvl7pPr marL="2057400" algn="l" defTabSz="685800" rtl="0" eaLnBrk="1" latinLnBrk="1" hangingPunct="1">
        <a:defRPr sz="1400" kern="1200">
          <a:solidFill>
            <a:schemeClr val="tx1"/>
          </a:solidFill>
          <a:latin typeface="+mn-lt"/>
          <a:ea typeface="+mn-ea"/>
          <a:cs typeface="+mn-cs"/>
        </a:defRPr>
      </a:lvl7pPr>
      <a:lvl8pPr marL="2400300" algn="l" defTabSz="685800" rtl="0" eaLnBrk="1" latinLnBrk="1" hangingPunct="1">
        <a:defRPr sz="1400" kern="1200">
          <a:solidFill>
            <a:schemeClr val="tx1"/>
          </a:solidFill>
          <a:latin typeface="+mn-lt"/>
          <a:ea typeface="+mn-ea"/>
          <a:cs typeface="+mn-cs"/>
        </a:defRPr>
      </a:lvl8pPr>
      <a:lvl9pPr marL="2743200" algn="l" defTabSz="685800" rtl="0" eaLnBrk="1" latinLnBrk="1" hangingPunct="1">
        <a:defRPr sz="14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fontAlgn="base">
              <a:spcBef>
                <a:spcPct val="0"/>
              </a:spcBef>
              <a:spcAft>
                <a:spcPct val="0"/>
              </a:spcAft>
            </a:pPr>
            <a:fld id="{C764DE79-268F-4C1A-8933-263129D2AF90}" type="datetimeFigureOut">
              <a:rPr kumimoji="1" lang="en-US" dirty="0">
                <a:solidFill>
                  <a:prstClr val="black">
                    <a:tint val="75000"/>
                  </a:prstClr>
                </a:solidFill>
                <a:latin typeface="굴림" charset="-127"/>
                <a:ea typeface="굴림" charset="-127"/>
              </a:rPr>
              <a:pPr fontAlgn="base">
                <a:spcBef>
                  <a:spcPct val="0"/>
                </a:spcBef>
                <a:spcAft>
                  <a:spcPct val="0"/>
                </a:spcAft>
              </a:pPr>
              <a:t>6/13/2026</a:t>
            </a:fld>
            <a:endParaRPr kumimoji="1" lang="en-US" dirty="0">
              <a:solidFill>
                <a:prstClr val="black">
                  <a:tint val="75000"/>
                </a:prstClr>
              </a:solidFill>
              <a:latin typeface="굴림" charset="-127"/>
              <a:ea typeface="굴림" charset="-127"/>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fontAlgn="base">
              <a:spcBef>
                <a:spcPct val="0"/>
              </a:spcBef>
              <a:spcAft>
                <a:spcPct val="0"/>
              </a:spcAft>
            </a:pPr>
            <a:endParaRPr kumimoji="1" lang="en-US" dirty="0">
              <a:solidFill>
                <a:prstClr val="black">
                  <a:tint val="75000"/>
                </a:prstClr>
              </a:solidFill>
              <a:latin typeface="굴림" charset="-127"/>
              <a:ea typeface="굴림" charset="-127"/>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fontAlgn="base">
              <a:spcBef>
                <a:spcPct val="0"/>
              </a:spcBef>
              <a:spcAft>
                <a:spcPct val="0"/>
              </a:spcAft>
            </a:pPr>
            <a:fld id="{48F63A3B-78C7-47BE-AE5E-E10140E04643}" type="slidenum">
              <a:rPr kumimoji="1" lang="en-US" dirty="0">
                <a:solidFill>
                  <a:prstClr val="black">
                    <a:tint val="75000"/>
                  </a:prstClr>
                </a:solidFill>
                <a:latin typeface="굴림" charset="-127"/>
                <a:ea typeface="굴림" charset="-127"/>
              </a:rPr>
              <a:pPr fontAlgn="base">
                <a:spcBef>
                  <a:spcPct val="0"/>
                </a:spcBef>
                <a:spcAft>
                  <a:spcPct val="0"/>
                </a:spcAft>
              </a:pPr>
              <a:t>‹#›</a:t>
            </a:fld>
            <a:endParaRPr kumimoji="1" lang="en-US" dirty="0">
              <a:solidFill>
                <a:prstClr val="black">
                  <a:tint val="75000"/>
                </a:prstClr>
              </a:solidFill>
              <a:latin typeface="굴림" charset="-127"/>
              <a:ea typeface="굴림" charset="-127"/>
            </a:endParaRPr>
          </a:p>
        </p:txBody>
      </p:sp>
      <p:sp>
        <p:nvSpPr>
          <p:cNvPr id="7" name="Rectangle 7"/>
          <p:cNvSpPr>
            <a:spLocks noChangeArrowheads="1"/>
          </p:cNvSpPr>
          <p:nvPr userDrawn="1"/>
        </p:nvSpPr>
        <p:spPr bwMode="auto">
          <a:xfrm>
            <a:off x="179390" y="4769644"/>
            <a:ext cx="512000"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80" tIns="34290" rIns="68580" bIns="34290">
            <a:spAutoFit/>
          </a:bodyPr>
          <a:lstStyle/>
          <a:p>
            <a:pPr fontAlgn="base">
              <a:spcBef>
                <a:spcPct val="0"/>
              </a:spcBef>
              <a:spcAft>
                <a:spcPct val="0"/>
              </a:spcAft>
            </a:pPr>
            <a:fld id="{CBE8C141-2808-594A-A6EC-AD1B107BB56A}" type="slidenum">
              <a:rPr kumimoji="1" lang="en-US" altLang="ko-KR" sz="1500" b="1">
                <a:solidFill>
                  <a:prstClr val="white"/>
                </a:solidFill>
                <a:latin typeface="Times New Roman" charset="0"/>
                <a:ea typeface="굴림" charset="-127"/>
              </a:rPr>
              <a:pPr fontAlgn="base">
                <a:spcBef>
                  <a:spcPct val="0"/>
                </a:spcBef>
                <a:spcAft>
                  <a:spcPct val="0"/>
                </a:spcAft>
              </a:pPr>
              <a:t>‹#›</a:t>
            </a:fld>
            <a:r>
              <a:rPr kumimoji="1" lang="en-US" altLang="ko-KR" sz="1500" b="1">
                <a:solidFill>
                  <a:prstClr val="white"/>
                </a:solidFill>
                <a:latin typeface="Times New Roman" charset="0"/>
                <a:ea typeface="굴림" charset="-127"/>
              </a:rPr>
              <a:t>/4</a:t>
            </a:r>
          </a:p>
        </p:txBody>
      </p:sp>
    </p:spTree>
    <p:extLst>
      <p:ext uri="{BB962C8B-B14F-4D97-AF65-F5344CB8AC3E}">
        <p14:creationId xmlns:p14="http://schemas.microsoft.com/office/powerpoint/2010/main" xmlns="" val="1741474285"/>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xStyles>
    <p:titleStyle>
      <a:lvl1pPr algn="l" defTabSz="685800"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1" hangingPunct="1">
        <a:defRPr sz="1400" kern="1200">
          <a:solidFill>
            <a:schemeClr val="tx1"/>
          </a:solidFill>
          <a:latin typeface="+mn-lt"/>
          <a:ea typeface="+mn-ea"/>
          <a:cs typeface="+mn-cs"/>
        </a:defRPr>
      </a:lvl1pPr>
      <a:lvl2pPr marL="342900" algn="l" defTabSz="685800" rtl="0" eaLnBrk="1" latinLnBrk="1" hangingPunct="1">
        <a:defRPr sz="1400" kern="1200">
          <a:solidFill>
            <a:schemeClr val="tx1"/>
          </a:solidFill>
          <a:latin typeface="+mn-lt"/>
          <a:ea typeface="+mn-ea"/>
          <a:cs typeface="+mn-cs"/>
        </a:defRPr>
      </a:lvl2pPr>
      <a:lvl3pPr marL="685800" algn="l" defTabSz="685800" rtl="0" eaLnBrk="1" latinLnBrk="1" hangingPunct="1">
        <a:defRPr sz="1400" kern="1200">
          <a:solidFill>
            <a:schemeClr val="tx1"/>
          </a:solidFill>
          <a:latin typeface="+mn-lt"/>
          <a:ea typeface="+mn-ea"/>
          <a:cs typeface="+mn-cs"/>
        </a:defRPr>
      </a:lvl3pPr>
      <a:lvl4pPr marL="1028700" algn="l" defTabSz="685800" rtl="0" eaLnBrk="1" latinLnBrk="1" hangingPunct="1">
        <a:defRPr sz="1400" kern="1200">
          <a:solidFill>
            <a:schemeClr val="tx1"/>
          </a:solidFill>
          <a:latin typeface="+mn-lt"/>
          <a:ea typeface="+mn-ea"/>
          <a:cs typeface="+mn-cs"/>
        </a:defRPr>
      </a:lvl4pPr>
      <a:lvl5pPr marL="1371600" algn="l" defTabSz="685800" rtl="0" eaLnBrk="1" latinLnBrk="1" hangingPunct="1">
        <a:defRPr sz="1400" kern="1200">
          <a:solidFill>
            <a:schemeClr val="tx1"/>
          </a:solidFill>
          <a:latin typeface="+mn-lt"/>
          <a:ea typeface="+mn-ea"/>
          <a:cs typeface="+mn-cs"/>
        </a:defRPr>
      </a:lvl5pPr>
      <a:lvl6pPr marL="1714500" algn="l" defTabSz="685800" rtl="0" eaLnBrk="1" latinLnBrk="1" hangingPunct="1">
        <a:defRPr sz="1400" kern="1200">
          <a:solidFill>
            <a:schemeClr val="tx1"/>
          </a:solidFill>
          <a:latin typeface="+mn-lt"/>
          <a:ea typeface="+mn-ea"/>
          <a:cs typeface="+mn-cs"/>
        </a:defRPr>
      </a:lvl6pPr>
      <a:lvl7pPr marL="2057400" algn="l" defTabSz="685800" rtl="0" eaLnBrk="1" latinLnBrk="1" hangingPunct="1">
        <a:defRPr sz="1400" kern="1200">
          <a:solidFill>
            <a:schemeClr val="tx1"/>
          </a:solidFill>
          <a:latin typeface="+mn-lt"/>
          <a:ea typeface="+mn-ea"/>
          <a:cs typeface="+mn-cs"/>
        </a:defRPr>
      </a:lvl7pPr>
      <a:lvl8pPr marL="2400300" algn="l" defTabSz="685800" rtl="0" eaLnBrk="1" latinLnBrk="1" hangingPunct="1">
        <a:defRPr sz="1400" kern="1200">
          <a:solidFill>
            <a:schemeClr val="tx1"/>
          </a:solidFill>
          <a:latin typeface="+mn-lt"/>
          <a:ea typeface="+mn-ea"/>
          <a:cs typeface="+mn-cs"/>
        </a:defRPr>
      </a:lvl8pPr>
      <a:lvl9pPr marL="2743200" algn="l" defTabSz="685800" rtl="0" eaLnBrk="1" latinLnBrk="1"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6975772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70438017"/>
      </p:ext>
    </p:extLst>
  </p:cSld>
  <p:clrMap bg1="lt1" tx1="dk1" bg2="lt2" tx2="dk2" accent1="accent1" accent2="accent2" accent3="accent3" accent4="accent4" accent5="accent5" accent6="accent6" hlink="hlink" folHlink="folHlink"/>
  <p:sldLayoutIdLst>
    <p:sldLayoutId id="2147484051"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8452401"/>
      </p:ext>
    </p:extLst>
  </p:cSld>
  <p:clrMap bg1="lt1" tx1="dk1" bg2="lt2" tx2="dk2" accent1="accent1" accent2="accent2" accent3="accent3" accent4="accent4" accent5="accent5" accent6="accent6" hlink="hlink" folHlink="folHlink"/>
  <p:sldLayoutIdLst>
    <p:sldLayoutId id="2147484053"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83296599"/>
      </p:ext>
    </p:extLst>
  </p:cSld>
  <p:clrMap bg1="lt1" tx1="dk1" bg2="lt2" tx2="dk2" accent1="accent1" accent2="accent2" accent3="accent3" accent4="accent4" accent5="accent5" accent6="accent6" hlink="hlink" folHlink="folHlink"/>
  <p:sldLayoutIdLst>
    <p:sldLayoutId id="2147484127"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06596783"/>
      </p:ext>
    </p:extLst>
  </p:cSld>
  <p:clrMap bg1="lt1" tx1="dk1" bg2="lt2" tx2="dk2" accent1="accent1" accent2="accent2" accent3="accent3" accent4="accent4" accent5="accent5" accent6="accent6" hlink="hlink" folHlink="folHlink"/>
  <p:sldLayoutIdLst>
    <p:sldLayoutId id="2147484129" r:id="rId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3629381"/>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42581855"/>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ransition spd="med"/>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4.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6.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7.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8.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9.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0.png"/><Relationship Id="rId1" Type="http://schemas.openxmlformats.org/officeDocument/2006/relationships/slideLayout" Target="../slideLayouts/slideLayout131.xml"/><Relationship Id="rId6" Type="http://schemas.openxmlformats.org/officeDocument/2006/relationships/slide" Target="slide1.xml"/><Relationship Id="rId5" Type="http://schemas.openxmlformats.org/officeDocument/2006/relationships/slide" Target="slide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3.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3.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4.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5.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6.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7.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8.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5.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6.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9.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50.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5.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6.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51.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52.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5.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1.xml"/><Relationship Id="rId2" Type="http://schemas.openxmlformats.org/officeDocument/2006/relationships/image" Target="../media/image46.png"/><Relationship Id="rId1" Type="http://schemas.openxmlformats.org/officeDocument/2006/relationships/slideLayout" Target="../slideLayouts/slideLayout142.xml"/><Relationship Id="rId6" Type="http://schemas.openxmlformats.org/officeDocument/2006/relationships/slide" Target="slide3.xml"/><Relationship Id="rId5" Type="http://schemas.openxmlformats.org/officeDocument/2006/relationships/slide" Target="slide5.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3.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3.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53.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53.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53.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53.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53.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53.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53.xml"/></Relationships>
</file>

<file path=ppt/slides/_rels/slide7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 Target="slide7.xml"/><Relationship Id="rId7" Type="http://schemas.openxmlformats.org/officeDocument/2006/relationships/slide" Target="slide3.xml"/><Relationship Id="rId2" Type="http://schemas.openxmlformats.org/officeDocument/2006/relationships/image" Target="../media/image57.jpeg"/><Relationship Id="rId1" Type="http://schemas.openxmlformats.org/officeDocument/2006/relationships/slideLayout" Target="../slideLayouts/slideLayout120.xml"/><Relationship Id="rId6" Type="http://schemas.openxmlformats.org/officeDocument/2006/relationships/slide" Target="slide4.xml"/><Relationship Id="rId5" Type="http://schemas.openxmlformats.org/officeDocument/2006/relationships/slide" Target="slide10.xml"/><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3.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3.xml"/></Relationships>
</file>

<file path=ppt/slides/_rels/slide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4.xml"/></Relationships>
</file>

<file path=ppt/slides/_rels/slide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5.png"/><Relationship Id="rId1" Type="http://schemas.openxmlformats.org/officeDocument/2006/relationships/slideLayout" Target="../slideLayouts/slideLayout164.xml"/><Relationship Id="rId5" Type="http://schemas.openxmlformats.org/officeDocument/2006/relationships/slide" Target="slide1.xml"/><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png"/><Relationship Id="rId1" Type="http://schemas.openxmlformats.org/officeDocument/2006/relationships/slideLayout" Target="../slideLayouts/slideLayout164.xml"/><Relationship Id="rId5" Type="http://schemas.openxmlformats.org/officeDocument/2006/relationships/slide" Target="slide1.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8.png"/><Relationship Id="rId1" Type="http://schemas.openxmlformats.org/officeDocument/2006/relationships/slideLayout" Target="../slideLayouts/slideLayout164.xml"/><Relationship Id="rId5" Type="http://schemas.openxmlformats.org/officeDocument/2006/relationships/slide" Target="slide1.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9.png"/><Relationship Id="rId1" Type="http://schemas.openxmlformats.org/officeDocument/2006/relationships/slideLayout" Target="../slideLayouts/slideLayout164.xml"/><Relationship Id="rId5" Type="http://schemas.openxmlformats.org/officeDocument/2006/relationships/slide" Target="slide1.xml"/><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p:cNvGrpSpPr/>
          <p:nvPr/>
        </p:nvGrpSpPr>
        <p:grpSpPr>
          <a:xfrm>
            <a:off x="-1392" y="0"/>
            <a:ext cx="9145392" cy="5143500"/>
            <a:chOff x="-1392" y="0"/>
            <a:chExt cx="9145392" cy="6858000"/>
          </a:xfrm>
        </p:grpSpPr>
        <p:sp>
          <p:nvSpPr>
            <p:cNvPr id="6" name="직사각형 5"/>
            <p:cNvSpPr/>
            <p:nvPr/>
          </p:nvSpPr>
          <p:spPr>
            <a:xfrm>
              <a:off x="1043608" y="1919804"/>
              <a:ext cx="7524836" cy="31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dirty="0">
                  <a:solidFill>
                    <a:srgbClr val="FFFF00"/>
                  </a:solidFill>
                  <a:latin typeface="HY울릉도B" panose="02030600000101010101" pitchFamily="18" charset="-127"/>
                  <a:ea typeface="HY울릉도B" panose="02030600000101010101" pitchFamily="18" charset="-127"/>
                </a:rPr>
                <a:t>주 일 예 배</a:t>
              </a:r>
            </a:p>
          </p:txBody>
        </p:sp>
        <p:sp>
          <p:nvSpPr>
            <p:cNvPr id="7" name="직사각형 6"/>
            <p:cNvSpPr/>
            <p:nvPr/>
          </p:nvSpPr>
          <p:spPr>
            <a:xfrm>
              <a:off x="955383" y="728700"/>
              <a:ext cx="7344816" cy="1332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4000" b="1" dirty="0">
                  <a:solidFill>
                    <a:srgbClr val="FFFF00"/>
                  </a:solidFill>
                  <a:latin typeface="HY울릉도B" panose="02030600000101010101" pitchFamily="18" charset="-127"/>
                  <a:ea typeface="HY울릉도B" panose="02030600000101010101" pitchFamily="18" charset="-127"/>
                </a:rPr>
                <a:t>신령과 진정으로 드리는</a:t>
              </a:r>
            </a:p>
          </p:txBody>
        </p:sp>
        <p:pic>
          <p:nvPicPr>
            <p:cNvPr id="1026" name="Picture 2" descr="http://cfile253.uf.daum.net/image/2414E34555320DAB20ED4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92" y="0"/>
              <a:ext cx="9145392"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직사각형 2"/>
            <p:cNvSpPr/>
            <p:nvPr/>
          </p:nvSpPr>
          <p:spPr>
            <a:xfrm>
              <a:off x="5724128" y="728700"/>
              <a:ext cx="2988332" cy="259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p:cNvSpPr/>
            <p:nvPr/>
          </p:nvSpPr>
          <p:spPr>
            <a:xfrm>
              <a:off x="2771800" y="476672"/>
              <a:ext cx="6264696" cy="3708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9600" dirty="0">
                  <a:latin typeface="DX김일관B" panose="02020600000000000000" pitchFamily="18" charset="-127"/>
                  <a:ea typeface="DX김일관B" panose="02020600000000000000" pitchFamily="18" charset="-127"/>
                </a:rPr>
                <a:t>십자가의 능력</a:t>
              </a:r>
              <a:endParaRPr lang="en-US" altLang="ko-KR" sz="9600" dirty="0">
                <a:latin typeface="DX김일관B" panose="02020600000000000000" pitchFamily="18" charset="-127"/>
                <a:ea typeface="DX김일관B" panose="02020600000000000000" pitchFamily="18" charset="-127"/>
              </a:endParaRPr>
            </a:p>
            <a:p>
              <a:r>
                <a:rPr lang="ko-KR" altLang="en-US" sz="2800" dirty="0">
                  <a:latin typeface="210 맨발의청춘 L" panose="02020603020101020101" pitchFamily="18" charset="-127"/>
                  <a:ea typeface="210 맨발의청춘 L" panose="02020603020101020101" pitchFamily="18" charset="-127"/>
                </a:rPr>
                <a:t>  더 이상 믿는다고 말만 하지 말라</a:t>
              </a:r>
              <a:r>
                <a:rPr lang="en-US" altLang="ko-KR" sz="2800" dirty="0">
                  <a:latin typeface="210 맨발의청춘 L" panose="02020603020101020101" pitchFamily="18" charset="-127"/>
                  <a:ea typeface="210 맨발의청춘 L" panose="02020603020101020101" pitchFamily="18" charset="-127"/>
                </a:rPr>
                <a:t>!</a:t>
              </a:r>
            </a:p>
            <a:p>
              <a:r>
                <a:rPr lang="ko-KR" altLang="en-US" sz="2800" dirty="0">
                  <a:latin typeface="210 맨발의청춘 L" panose="02020603020101020101" pitchFamily="18" charset="-127"/>
                  <a:ea typeface="210 맨발의청춘 L" panose="02020603020101020101" pitchFamily="18" charset="-127"/>
                </a:rPr>
                <a:t>   진짜 제자에게는 </a:t>
              </a:r>
              <a:r>
                <a:rPr lang="en-US" altLang="ko-KR" sz="2800" dirty="0">
                  <a:latin typeface="210 맨발의청춘 L" panose="02020603020101020101" pitchFamily="18" charset="-127"/>
                  <a:ea typeface="210 맨발의청춘 L" panose="02020603020101020101" pitchFamily="18" charset="-127"/>
                </a:rPr>
                <a:t> </a:t>
              </a:r>
              <a:r>
                <a:rPr lang="ko-KR" altLang="en-US" sz="2800" dirty="0">
                  <a:latin typeface="210 맨발의청춘 L" panose="02020603020101020101" pitchFamily="18" charset="-127"/>
                  <a:ea typeface="210 맨발의청춘 L" panose="02020603020101020101" pitchFamily="18" charset="-127"/>
                </a:rPr>
                <a:t>반드시</a:t>
              </a:r>
              <a:endParaRPr lang="en-US" altLang="ko-KR" sz="2800" dirty="0">
                <a:latin typeface="210 맨발의청춘 L" panose="02020603020101020101" pitchFamily="18" charset="-127"/>
                <a:ea typeface="210 맨발의청춘 L" panose="02020603020101020101" pitchFamily="18" charset="-127"/>
              </a:endParaRPr>
            </a:p>
            <a:p>
              <a:r>
                <a:rPr lang="ko-KR" altLang="en-US" sz="2800" dirty="0">
                  <a:latin typeface="210 맨발의청춘 L" panose="02020603020101020101" pitchFamily="18" charset="-127"/>
                  <a:ea typeface="210 맨발의청춘 L" panose="02020603020101020101" pitchFamily="18" charset="-127"/>
                </a:rPr>
                <a:t>   변화된 삶이 나타난다</a:t>
              </a:r>
              <a:r>
                <a:rPr lang="en-US" altLang="ko-KR" sz="2800" dirty="0">
                  <a:latin typeface="210 맨발의청춘 L" panose="02020603020101020101" pitchFamily="18" charset="-127"/>
                  <a:ea typeface="210 맨발의청춘 L" panose="02020603020101020101" pitchFamily="18" charset="-127"/>
                </a:rPr>
                <a:t>!!</a:t>
              </a:r>
            </a:p>
            <a:p>
              <a:endParaRPr lang="ko-KR" altLang="en-US" sz="8000" dirty="0">
                <a:latin typeface="DX김일관B" panose="02020600000000000000" pitchFamily="18" charset="-127"/>
                <a:ea typeface="DX김일관B" panose="02020600000000000000" pitchFamily="18" charset="-127"/>
              </a:endParaRPr>
            </a:p>
          </p:txBody>
        </p:sp>
      </p:grpSp>
    </p:spTree>
    <p:extLst>
      <p:ext uri="{BB962C8B-B14F-4D97-AF65-F5344CB8AC3E}">
        <p14:creationId xmlns="" xmlns:p14="http://schemas.microsoft.com/office/powerpoint/2010/main" val="75162213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descr="1402B41D4AC1743537.jpg"/>
          <p:cNvPicPr>
            <a:picLocks noChangeAspect="1"/>
          </p:cNvPicPr>
          <p:nvPr/>
        </p:nvPicPr>
        <p:blipFill>
          <a:blip r:embed="rId2" cstate="print"/>
          <a:stretch>
            <a:fillRect/>
          </a:stretch>
        </p:blipFill>
        <p:spPr>
          <a:xfrm>
            <a:off x="11261" y="0"/>
            <a:ext cx="9121478" cy="5143500"/>
          </a:xfrm>
          <a:prstGeom prst="rect">
            <a:avLst/>
          </a:prstGeom>
        </p:spPr>
      </p:pic>
      <p:sp>
        <p:nvSpPr>
          <p:cNvPr id="14" name="직사각형 13"/>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179512" y="2895787"/>
            <a:ext cx="8348428" cy="1323439"/>
          </a:xfrm>
          <a:prstGeom prst="rect">
            <a:avLst/>
          </a:prstGeom>
        </p:spPr>
        <p:txBody>
          <a:bodyPr wrap="square">
            <a:spAutoFit/>
          </a:bodyPr>
          <a:lstStyle/>
          <a:p>
            <a:r>
              <a:rPr lang="ko-KR" altLang="en-US" sz="4000" dirty="0" smtClean="0">
                <a:latin typeface="210 맨발의청춘 B" pitchFamily="18" charset="-127"/>
                <a:ea typeface="210 맨발의청춘 B" pitchFamily="18" charset="-127"/>
              </a:rPr>
              <a:t>이리와 어린 양이 함께 먹을 것이며</a:t>
            </a:r>
            <a:endParaRPr lang="en-US" altLang="ko-KR" sz="4000" dirty="0" smtClean="0">
              <a:latin typeface="210 맨발의청춘 B" pitchFamily="18" charset="-127"/>
              <a:ea typeface="210 맨발의청춘 B" pitchFamily="18" charset="-127"/>
            </a:endParaRPr>
          </a:p>
          <a:p>
            <a:r>
              <a:rPr lang="ar-AE" altLang="ko-KR" sz="4000" dirty="0" smtClean="0">
                <a:latin typeface="210 맨발의청춘 B" pitchFamily="18" charset="-127"/>
                <a:ea typeface="210 맨발의청춘 B" pitchFamily="18" charset="-127"/>
              </a:rPr>
              <a:t>آؤ، بھیڑ کے بچوں کو ایک ساتھ کھلانے دو۔</a:t>
            </a:r>
            <a:endParaRPr lang="ko-KR" altLang="en-US" sz="4000" dirty="0" smtClean="0">
              <a:latin typeface="210 맨발의청춘 B" pitchFamily="18" charset="-127"/>
              <a:ea typeface="210 맨발의청춘 B" pitchFamily="18" charset="-127"/>
            </a:endParaRPr>
          </a:p>
        </p:txBody>
      </p:sp>
      <p:sp>
        <p:nvSpPr>
          <p:cNvPr id="9" name="직사각형 8"/>
          <p:cNvSpPr/>
          <p:nvPr/>
        </p:nvSpPr>
        <p:spPr>
          <a:xfrm>
            <a:off x="467544" y="411510"/>
            <a:ext cx="8352928" cy="2308324"/>
          </a:xfrm>
          <a:prstGeom prst="rect">
            <a:avLst/>
          </a:prstGeom>
        </p:spPr>
        <p:txBody>
          <a:bodyPr wrap="square">
            <a:spAutoFit/>
          </a:bodyPr>
          <a:lstStyle/>
          <a:p>
            <a:r>
              <a:rPr lang="ko-KR" altLang="en-US" sz="3600" dirty="0" smtClean="0">
                <a:solidFill>
                  <a:srgbClr val="002060"/>
                </a:solidFill>
                <a:latin typeface="210 맨발의청춘 B" pitchFamily="18" charset="-127"/>
                <a:ea typeface="210 맨발의청춘 B" pitchFamily="18" charset="-127"/>
              </a:rPr>
              <a:t>우는 소리와 부르짖는 소리가 그 가운데에서 다시는 들리지 아니할 것이며</a:t>
            </a:r>
            <a:endParaRPr lang="en-US" altLang="ko-KR" sz="3600" dirty="0" smtClean="0">
              <a:solidFill>
                <a:srgbClr val="002060"/>
              </a:solidFill>
              <a:latin typeface="210 맨발의청춘 B" pitchFamily="18" charset="-127"/>
              <a:ea typeface="210 맨발의청춘 B" pitchFamily="18" charset="-127"/>
            </a:endParaRPr>
          </a:p>
          <a:p>
            <a:r>
              <a:rPr lang="ar-AE" altLang="ko-KR" sz="3600" dirty="0" smtClean="0">
                <a:solidFill>
                  <a:srgbClr val="002060"/>
                </a:solidFill>
                <a:latin typeface="210 맨발의청춘 B" pitchFamily="18" charset="-127"/>
                <a:ea typeface="210 맨발의청춘 B" pitchFamily="18" charset="-127"/>
              </a:rPr>
              <a:t>اس میں رونے اور رونے کی آواز اب سنائی نہیں دے گی۔</a:t>
            </a:r>
            <a:endParaRPr lang="ko-KR" altLang="en-US" sz="3600" dirty="0" smtClean="0">
              <a:solidFill>
                <a:srgbClr val="002060"/>
              </a:solidFill>
              <a:latin typeface="210 맨발의청춘 B" pitchFamily="18" charset="-127"/>
              <a:ea typeface="210 맨발의청춘 B" pitchFamily="18" charset="-127"/>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descr="1402B41D4AC1743537.jpg"/>
          <p:cNvPicPr>
            <a:picLocks noChangeAspect="1"/>
          </p:cNvPicPr>
          <p:nvPr/>
        </p:nvPicPr>
        <p:blipFill>
          <a:blip r:embed="rId2" cstate="print"/>
          <a:stretch>
            <a:fillRect/>
          </a:stretch>
        </p:blipFill>
        <p:spPr>
          <a:xfrm>
            <a:off x="0" y="0"/>
            <a:ext cx="9121478" cy="5143500"/>
          </a:xfrm>
          <a:prstGeom prst="rect">
            <a:avLst/>
          </a:prstGeom>
        </p:spPr>
      </p:pic>
      <p:sp>
        <p:nvSpPr>
          <p:cNvPr id="14" name="직사각형 13"/>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287524" y="2679762"/>
            <a:ext cx="8568952" cy="2862322"/>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나의 성산에서는 해함도 없겠고 상함도 없으리라 여호와께서 말씀하시니라  아멘</a:t>
            </a:r>
            <a:endParaRPr lang="en-US" altLang="ko-KR" sz="3600" dirty="0" smtClean="0">
              <a:latin typeface="210 맨발의청춘 B" pitchFamily="18" charset="-127"/>
              <a:ea typeface="210 맨발의청춘 B" pitchFamily="18" charset="-127"/>
            </a:endParaRPr>
          </a:p>
          <a:p>
            <a:r>
              <a:rPr lang="ar-AE" altLang="ko-KR" sz="3600" dirty="0" smtClean="0">
                <a:latin typeface="210 맨발의청춘 B" pitchFamily="18" charset="-127"/>
                <a:ea typeface="210 맨발의청춘 B" pitchFamily="18" charset="-127"/>
              </a:rPr>
              <a:t>وہ میرے تمام مُقدّس پہاڑ کو نہ نقصان پہنچائیں گے اور نہ تباہ کریں گے، رب فرماتا ہے۔ آمین</a:t>
            </a:r>
            <a:endParaRPr lang="ko-KR" altLang="en-US" sz="3600" dirty="0" smtClean="0">
              <a:latin typeface="210 맨발의청춘 B" pitchFamily="18" charset="-127"/>
              <a:ea typeface="210 맨발의청춘 B" pitchFamily="18" charset="-127"/>
            </a:endParaRPr>
          </a:p>
          <a:p>
            <a:r>
              <a:rPr lang="ko-KR" altLang="en-US" sz="3600" dirty="0" smtClean="0">
                <a:latin typeface="210 맨발의청춘 B" pitchFamily="18" charset="-127"/>
                <a:ea typeface="210 맨발의청춘 B" pitchFamily="18" charset="-127"/>
              </a:rPr>
              <a:t> </a:t>
            </a:r>
          </a:p>
        </p:txBody>
      </p:sp>
      <p:sp>
        <p:nvSpPr>
          <p:cNvPr id="9" name="직사각형 8"/>
          <p:cNvSpPr/>
          <p:nvPr/>
        </p:nvSpPr>
        <p:spPr>
          <a:xfrm>
            <a:off x="251520" y="231490"/>
            <a:ext cx="8496944" cy="2308324"/>
          </a:xfrm>
          <a:prstGeom prst="rect">
            <a:avLst/>
          </a:prstGeom>
        </p:spPr>
        <p:txBody>
          <a:bodyPr wrap="square">
            <a:spAutoFit/>
          </a:bodyPr>
          <a:lstStyle/>
          <a:p>
            <a:r>
              <a:rPr lang="ko-KR" altLang="en-US" sz="3600" dirty="0" smtClean="0">
                <a:solidFill>
                  <a:srgbClr val="002060"/>
                </a:solidFill>
                <a:latin typeface="210 맨발의청춘 B" pitchFamily="18" charset="-127"/>
                <a:ea typeface="210 맨발의청춘 B" pitchFamily="18" charset="-127"/>
              </a:rPr>
              <a:t>사자가 소처럼 짚을 먹을 것이며 뱀은 흙을 양식으로 삼을 것이니</a:t>
            </a:r>
            <a:endParaRPr lang="en-US" altLang="ko-KR" sz="3600" dirty="0" smtClean="0">
              <a:solidFill>
                <a:srgbClr val="002060"/>
              </a:solidFill>
              <a:latin typeface="210 맨발의청춘 B" pitchFamily="18" charset="-127"/>
              <a:ea typeface="210 맨발의청춘 B" pitchFamily="18" charset="-127"/>
            </a:endParaRPr>
          </a:p>
          <a:p>
            <a:r>
              <a:rPr lang="ar-AE" altLang="ko-KR" sz="3600" dirty="0" smtClean="0">
                <a:solidFill>
                  <a:srgbClr val="002060"/>
                </a:solidFill>
                <a:latin typeface="210 맨발의청춘 B" pitchFamily="18" charset="-127"/>
                <a:ea typeface="210 맨발의청춘 B" pitchFamily="18" charset="-127"/>
              </a:rPr>
              <a:t>شیر بیل کی طرح بھوسا کھائے گا، اور مٹی سانپ کی خوراک ہو گی۔</a:t>
            </a:r>
            <a:endParaRPr lang="ko-KR" altLang="en-US" sz="3600" dirty="0" smtClean="0">
              <a:solidFill>
                <a:srgbClr val="002060"/>
              </a:solidFill>
              <a:latin typeface="210 맨발의청춘 B" pitchFamily="18" charset="-127"/>
              <a:ea typeface="210 맨발의청춘 B" pitchFamily="18" charset="-127"/>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28</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5" name="직사각형 4"/>
          <p:cNvSpPr/>
          <p:nvPr/>
        </p:nvSpPr>
        <p:spPr>
          <a:xfrm>
            <a:off x="323528" y="591530"/>
            <a:ext cx="190821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210 러블리베이비 R" pitchFamily="18" charset="-127"/>
                <a:ea typeface="210 러블리베이비 R" pitchFamily="18" charset="-127"/>
              </a:rPr>
              <a:t>찬송</a:t>
            </a:r>
            <a:endParaRPr lang="ko-KR" altLang="en-US" sz="6600" dirty="0">
              <a:solidFill>
                <a:schemeClr val="tx1"/>
              </a:solidFill>
              <a:latin typeface="210 러블리베이비 R" pitchFamily="18" charset="-127"/>
              <a:ea typeface="210 러블리베이비 R" pitchFamily="18" charset="-127"/>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028-1-1 copy"/>
          <p:cNvPicPr>
            <a:picLocks noChangeAspect="1" noChangeArrowheads="1"/>
          </p:cNvPicPr>
          <p:nvPr/>
        </p:nvPicPr>
        <p:blipFill>
          <a:blip r:embed="rId2" cstate="print"/>
          <a:srcRect b="31100"/>
          <a:stretch>
            <a:fillRect/>
          </a:stretch>
        </p:blipFill>
        <p:spPr bwMode="auto">
          <a:xfrm>
            <a:off x="0" y="0"/>
            <a:ext cx="9144000" cy="3975906"/>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205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5"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2057"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8"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2060"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1"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2" name="직사각형 11"/>
          <p:cNvSpPr/>
          <p:nvPr/>
        </p:nvSpPr>
        <p:spPr>
          <a:xfrm>
            <a:off x="575556" y="3768591"/>
            <a:ext cx="8100900" cy="1323439"/>
          </a:xfrm>
          <a:prstGeom prst="rect">
            <a:avLst/>
          </a:prstGeom>
          <a:solidFill>
            <a:srgbClr val="FFFFFF">
              <a:alpha val="47843"/>
            </a:srgbClr>
          </a:solidFill>
        </p:spPr>
        <p:txBody>
          <a:bodyPr wrap="square">
            <a:spAutoFit/>
          </a:bodyPr>
          <a:lstStyle/>
          <a:p>
            <a:r>
              <a:rPr lang="ar-AE" altLang="ko-KR" sz="4000" dirty="0" smtClean="0">
                <a:solidFill>
                  <a:srgbClr val="000000"/>
                </a:solidFill>
              </a:rPr>
              <a:t>نازل ہو، برکتوں کا منبع، اور آئیے ہم تیری حمد کریں؛ تیری بے پناہ رحمت بے پایاں ہے۔</a:t>
            </a:r>
            <a:endParaRPr lang="ko-KR" altLang="en-US" sz="4000"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028-1-2 copy"/>
          <p:cNvPicPr>
            <a:picLocks noChangeAspect="1" noChangeArrowheads="1"/>
          </p:cNvPicPr>
          <p:nvPr/>
        </p:nvPicPr>
        <p:blipFill>
          <a:blip r:embed="rId2" cstate="print"/>
          <a:srcRect t="8701" b="30400"/>
          <a:stretch>
            <a:fillRect/>
          </a:stretch>
        </p:blipFill>
        <p:spPr bwMode="auto">
          <a:xfrm>
            <a:off x="0" y="0"/>
            <a:ext cx="9144000" cy="4068452"/>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3078"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79"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3081"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2"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3084"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3085"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2" name="직사각형 11"/>
          <p:cNvSpPr/>
          <p:nvPr/>
        </p:nvSpPr>
        <p:spPr>
          <a:xfrm>
            <a:off x="323528" y="3903898"/>
            <a:ext cx="8640960" cy="1200329"/>
          </a:xfrm>
          <a:prstGeom prst="rect">
            <a:avLst/>
          </a:prstGeom>
          <a:solidFill>
            <a:srgbClr val="FFFFFF">
              <a:alpha val="47843"/>
            </a:srgbClr>
          </a:solidFill>
        </p:spPr>
        <p:txBody>
          <a:bodyPr wrap="square">
            <a:spAutoFit/>
          </a:bodyPr>
          <a:lstStyle/>
          <a:p>
            <a:r>
              <a:rPr lang="ar-AE" altLang="ko-KR" sz="3600" dirty="0" smtClean="0">
                <a:solidFill>
                  <a:srgbClr val="000000"/>
                </a:solidFill>
              </a:rPr>
              <a:t>مجھے فرشتوں کی تسبیح سکھاؤ۔ میں ہمیشہ اس چھٹکارے والی محبت کی تعریف کرتا ہوں۔</a:t>
            </a:r>
            <a:endParaRPr lang="ko-KR" altLang="en-US" sz="3600" dirty="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028-2-1 copy"/>
          <p:cNvPicPr>
            <a:picLocks noChangeAspect="1" noChangeArrowheads="1"/>
          </p:cNvPicPr>
          <p:nvPr/>
        </p:nvPicPr>
        <p:blipFill>
          <a:blip r:embed="rId2" cstate="print"/>
          <a:srcRect t="9401" b="31100"/>
          <a:stretch>
            <a:fillRect/>
          </a:stretch>
        </p:blipFill>
        <p:spPr bwMode="auto">
          <a:xfrm>
            <a:off x="0" y="0"/>
            <a:ext cx="9144000" cy="3615866"/>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4102"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3"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4105"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6"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4108"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4109"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0" y="3759882"/>
            <a:ext cx="9144000" cy="1200329"/>
          </a:xfrm>
          <a:prstGeom prst="rect">
            <a:avLst/>
          </a:prstGeom>
          <a:solidFill>
            <a:srgbClr val="FFFFFF">
              <a:alpha val="47843"/>
            </a:srgbClr>
          </a:solidFill>
        </p:spPr>
        <p:txBody>
          <a:bodyPr wrap="square">
            <a:spAutoFit/>
          </a:bodyPr>
          <a:lstStyle/>
          <a:p>
            <a:r>
              <a:rPr lang="ar-AE" altLang="ko-KR" sz="3600" dirty="0" smtClean="0">
                <a:solidFill>
                  <a:srgbClr val="000000"/>
                </a:solidFill>
              </a:rPr>
              <a:t>رب کی عظیم مدد سے یہاں تک پہنچنے کے بعد، میں اسی طرح جنت تک پہنچنے کی امید رکھتا ہوں۔</a:t>
            </a:r>
            <a:endParaRPr lang="ko-KR" altLang="en-US" sz="3600"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028-2-2 copy"/>
          <p:cNvPicPr>
            <a:picLocks noChangeAspect="1" noChangeArrowheads="1"/>
          </p:cNvPicPr>
          <p:nvPr/>
        </p:nvPicPr>
        <p:blipFill>
          <a:blip r:embed="rId2" cstate="print"/>
          <a:srcRect t="9401" b="33200"/>
          <a:stretch>
            <a:fillRect/>
          </a:stretch>
        </p:blipFill>
        <p:spPr bwMode="auto">
          <a:xfrm>
            <a:off x="0" y="0"/>
            <a:ext cx="9144000" cy="3471850"/>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5126"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27"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5129"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0"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5132"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133"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287524" y="3651870"/>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یسوع نے ہمیں بچانے کے لیے اپنا قیمتی خون بہایا جو خُدا کی آغوش سے بھٹک گئے تھے اور گناہ میں پڑ گئے تھے۔</a:t>
            </a:r>
            <a:endParaRPr lang="ko-KR" altLang="en-US" sz="3200" dirty="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descr="028-3-1 copy"/>
          <p:cNvPicPr>
            <a:picLocks noChangeAspect="1" noChangeArrowheads="1"/>
          </p:cNvPicPr>
          <p:nvPr/>
        </p:nvPicPr>
        <p:blipFill>
          <a:blip r:embed="rId2" cstate="print"/>
          <a:srcRect t="10101" b="32500"/>
          <a:stretch>
            <a:fillRect/>
          </a:stretch>
        </p:blipFill>
        <p:spPr bwMode="auto">
          <a:xfrm>
            <a:off x="0" y="0"/>
            <a:ext cx="9144000" cy="3543858"/>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6150"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1"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6153"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4"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6156"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6157"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431540" y="3687874"/>
            <a:ext cx="8460940"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تیرا قیمتی کرم پا کر میں عمر بھر کا مقروض ہو جاتا ہوں۔ تیرا فضل زنجیر بن جائے، مجھے اپنے ساتھ باندھ لے۔</a:t>
            </a:r>
            <a:endParaRPr lang="ko-KR" altLang="en-US" sz="3200" dirty="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028-3-2 copy"/>
          <p:cNvPicPr>
            <a:picLocks noChangeAspect="1" noChangeArrowheads="1"/>
          </p:cNvPicPr>
          <p:nvPr/>
        </p:nvPicPr>
        <p:blipFill>
          <a:blip r:embed="rId2" cstate="print"/>
          <a:srcRect t="8701" b="32500"/>
          <a:stretch>
            <a:fillRect/>
          </a:stretch>
        </p:blipFill>
        <p:spPr bwMode="auto">
          <a:xfrm>
            <a:off x="0" y="0"/>
            <a:ext cx="9144000" cy="3759882"/>
          </a:xfrm>
          <a:prstGeom prst="rect">
            <a:avLst/>
          </a:prstGeom>
          <a:noFill/>
        </p:spPr>
      </p:pic>
      <p:grpSp>
        <p:nvGrpSpPr>
          <p:cNvPr id="2" name="Group 5"/>
          <p:cNvGrpSpPr>
            <a:grpSpLocks/>
          </p:cNvGrpSpPr>
          <p:nvPr/>
        </p:nvGrpSpPr>
        <p:grpSpPr bwMode="auto">
          <a:xfrm>
            <a:off x="8396288" y="4732738"/>
            <a:ext cx="423862" cy="350044"/>
            <a:chOff x="5289" y="3975"/>
            <a:chExt cx="267" cy="294"/>
          </a:xfrm>
        </p:grpSpPr>
        <p:pic>
          <p:nvPicPr>
            <p:cNvPr id="717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75" name="Text Box 7">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3300"/>
                  </a:solidFill>
                  <a:latin typeface="HY견고딕" pitchFamily="18" charset="-127"/>
                  <a:ea typeface="HY견고딕" pitchFamily="18" charset="-127"/>
                </a:rPr>
                <a:t>3</a:t>
              </a:r>
            </a:p>
          </p:txBody>
        </p:sp>
      </p:grpSp>
      <p:grpSp>
        <p:nvGrpSpPr>
          <p:cNvPr id="3" name="Group 8"/>
          <p:cNvGrpSpPr>
            <a:grpSpLocks/>
          </p:cNvGrpSpPr>
          <p:nvPr/>
        </p:nvGrpSpPr>
        <p:grpSpPr bwMode="auto">
          <a:xfrm>
            <a:off x="7961313" y="4732738"/>
            <a:ext cx="423862" cy="350044"/>
            <a:chOff x="5289" y="3975"/>
            <a:chExt cx="267" cy="294"/>
          </a:xfrm>
        </p:grpSpPr>
        <p:pic>
          <p:nvPicPr>
            <p:cNvPr id="7177" name="Picture 9" descr="button21">
              <a:hlinkClick r:id="rId5"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78" name="Text Box 10">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4" name="Group 11"/>
          <p:cNvGrpSpPr>
            <a:grpSpLocks/>
          </p:cNvGrpSpPr>
          <p:nvPr/>
        </p:nvGrpSpPr>
        <p:grpSpPr bwMode="auto">
          <a:xfrm>
            <a:off x="7527926" y="4732738"/>
            <a:ext cx="423863" cy="350044"/>
            <a:chOff x="5289" y="3975"/>
            <a:chExt cx="267" cy="294"/>
          </a:xfrm>
        </p:grpSpPr>
        <p:pic>
          <p:nvPicPr>
            <p:cNvPr id="7180" name="Picture 12"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7181"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1</a:t>
              </a:r>
            </a:p>
          </p:txBody>
        </p:sp>
      </p:grpSp>
      <p:sp>
        <p:nvSpPr>
          <p:cNvPr id="12" name="직사각형 11"/>
          <p:cNvSpPr/>
          <p:nvPr/>
        </p:nvSpPr>
        <p:spPr>
          <a:xfrm>
            <a:off x="323528" y="3831890"/>
            <a:ext cx="8676964" cy="1200329"/>
          </a:xfrm>
          <a:prstGeom prst="rect">
            <a:avLst/>
          </a:prstGeom>
          <a:solidFill>
            <a:srgbClr val="FFFFFF">
              <a:alpha val="47843"/>
            </a:srgbClr>
          </a:solidFill>
        </p:spPr>
        <p:txBody>
          <a:bodyPr wrap="square">
            <a:spAutoFit/>
          </a:bodyPr>
          <a:lstStyle/>
          <a:p>
            <a:r>
              <a:rPr lang="ar-AE" altLang="ko-KR" sz="3600" dirty="0" smtClean="0">
                <a:solidFill>
                  <a:srgbClr val="000000"/>
                </a:solidFill>
              </a:rPr>
              <a:t>ہمارے دل کمزور اور گناہ کا شکار ہیں۔ خدا ہمیں قبول کرے اور اہل جنت کو تادیب کرے۔ آمین</a:t>
            </a:r>
            <a:endParaRPr lang="ko-KR" altLang="en-US" sz="3600"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217CB54E50F55C1428.jpg"/>
          <p:cNvPicPr>
            <a:picLocks noChangeAspect="1"/>
          </p:cNvPicPr>
          <p:nvPr/>
        </p:nvPicPr>
        <p:blipFill>
          <a:blip r:embed="rId2" cstate="print"/>
          <a:stretch>
            <a:fillRect/>
          </a:stretch>
        </p:blipFill>
        <p:spPr>
          <a:xfrm>
            <a:off x="0" y="0"/>
            <a:ext cx="9144000" cy="5143500"/>
          </a:xfrm>
          <a:prstGeom prst="rect">
            <a:avLst/>
          </a:prstGeom>
        </p:spPr>
      </p:pic>
      <p:sp>
        <p:nvSpPr>
          <p:cNvPr id="5" name="직사각형 4"/>
          <p:cNvSpPr/>
          <p:nvPr/>
        </p:nvSpPr>
        <p:spPr>
          <a:xfrm>
            <a:off x="251520" y="1572639"/>
            <a:ext cx="8532948" cy="2025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b="1" dirty="0" smtClean="0">
                <a:ln>
                  <a:solidFill>
                    <a:srgbClr val="FFFF00"/>
                  </a:solidFill>
                </a:ln>
                <a:solidFill>
                  <a:schemeClr val="bg1"/>
                </a:solidFill>
                <a:latin typeface="HY울릉도B" panose="02030600000101010101" pitchFamily="18" charset="-127"/>
                <a:ea typeface="HY울릉도B" panose="02030600000101010101" pitchFamily="18" charset="-127"/>
              </a:rPr>
              <a:t>사도신경</a:t>
            </a:r>
            <a:endParaRPr lang="en-US" altLang="ko-KR" sz="8000" b="1" dirty="0" smtClean="0">
              <a:ln>
                <a:solidFill>
                  <a:srgbClr val="FFFF00"/>
                </a:solidFill>
              </a:ln>
              <a:solidFill>
                <a:schemeClr val="bg1"/>
              </a:solidFill>
              <a:latin typeface="HY울릉도B" panose="02030600000101010101" pitchFamily="18" charset="-127"/>
              <a:ea typeface="HY울릉도B" panose="02030600000101010101" pitchFamily="18" charset="-127"/>
            </a:endParaRPr>
          </a:p>
          <a:p>
            <a:pPr algn="ctr"/>
            <a:r>
              <a:rPr lang="en-US" altLang="ko-KR" sz="4400" b="1" dirty="0" smtClean="0">
                <a:ln>
                  <a:solidFill>
                    <a:srgbClr val="FFFF00"/>
                  </a:solidFill>
                </a:ln>
                <a:solidFill>
                  <a:schemeClr val="bg1"/>
                </a:solidFill>
                <a:latin typeface="HY울릉도B" panose="02030600000101010101" pitchFamily="18" charset="-127"/>
                <a:ea typeface="HY울릉도B" panose="02030600000101010101" pitchFamily="18" charset="-127"/>
              </a:rPr>
              <a:t>Apostles' Creed</a:t>
            </a:r>
            <a:r>
              <a:rPr lang="ko-KR" altLang="en-US" sz="4400" b="1" dirty="0" smtClean="0">
                <a:ln>
                  <a:solidFill>
                    <a:srgbClr val="FFFF00"/>
                  </a:solidFill>
                </a:ln>
                <a:solidFill>
                  <a:schemeClr val="bg1"/>
                </a:solidFill>
                <a:latin typeface="HY울릉도B" panose="02030600000101010101" pitchFamily="18" charset="-127"/>
                <a:ea typeface="HY울릉도B" panose="02030600000101010101" pitchFamily="18" charset="-127"/>
              </a:rPr>
              <a:t> </a:t>
            </a:r>
            <a:endParaRPr lang="en-US" altLang="ko-KR" sz="4400" b="1" dirty="0" smtClean="0">
              <a:ln>
                <a:solidFill>
                  <a:srgbClr val="FFFF00"/>
                </a:solidFill>
              </a:ln>
              <a:solidFill>
                <a:schemeClr val="bg1"/>
              </a:solidFill>
              <a:latin typeface="HY울릉도B" panose="02030600000101010101" pitchFamily="18" charset="-127"/>
              <a:ea typeface="HY울릉도B" panose="02030600000101010101" pitchFamily="18" charset="-127"/>
            </a:endParaRPr>
          </a:p>
        </p:txBody>
      </p:sp>
    </p:spTree>
    <p:extLst>
      <p:ext uri="{BB962C8B-B14F-4D97-AF65-F5344CB8AC3E}">
        <p14:creationId xmlns:p14="http://schemas.microsoft.com/office/powerpoint/2010/main" xmlns="" val="2630195025"/>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ttps://t1.daumcdn.net/cfile/cafe/244F6B3950F6E17202"/>
          <p:cNvPicPr>
            <a:picLocks noChangeAspect="1" noChangeArrowheads="1"/>
          </p:cNvPicPr>
          <p:nvPr/>
        </p:nvPicPr>
        <p:blipFill>
          <a:blip r:embed="rId2" cstate="print">
            <a:lum bright="-10000" contrast="-10000"/>
          </a:blip>
          <a:srcRect/>
          <a:stretch>
            <a:fillRect/>
          </a:stretch>
        </p:blipFill>
        <p:spPr bwMode="auto">
          <a:xfrm>
            <a:off x="0" y="0"/>
            <a:ext cx="9144000" cy="5143500"/>
          </a:xfrm>
          <a:prstGeom prst="rect">
            <a:avLst/>
          </a:prstGeom>
          <a:noFill/>
        </p:spPr>
      </p:pic>
      <p:sp>
        <p:nvSpPr>
          <p:cNvPr id="5" name="직사각형 4"/>
          <p:cNvSpPr/>
          <p:nvPr/>
        </p:nvSpPr>
        <p:spPr>
          <a:xfrm>
            <a:off x="467544" y="519522"/>
            <a:ext cx="7308812"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3800" dirty="0" smtClean="0">
                <a:latin typeface="DX김일관B" pitchFamily="18" charset="-127"/>
                <a:ea typeface="DX김일관B" pitchFamily="18" charset="-127"/>
              </a:rPr>
              <a:t>성령</a:t>
            </a:r>
            <a:r>
              <a:rPr lang="ko-KR" altLang="en-US" sz="9600" dirty="0" smtClean="0">
                <a:latin typeface="DX김일관B" pitchFamily="18" charset="-127"/>
                <a:ea typeface="DX김일관B" pitchFamily="18" charset="-127"/>
              </a:rPr>
              <a:t>강림주일</a:t>
            </a:r>
            <a:endParaRPr lang="ko-KR" altLang="en-US" sz="9600" dirty="0">
              <a:latin typeface="DX김일관B" pitchFamily="18" charset="-127"/>
              <a:ea typeface="DX김일관B" pitchFamily="18" charset="-127"/>
            </a:endParaRPr>
          </a:p>
        </p:txBody>
      </p:sp>
      <p:sp>
        <p:nvSpPr>
          <p:cNvPr id="6" name="직사각형 5"/>
          <p:cNvSpPr/>
          <p:nvPr/>
        </p:nvSpPr>
        <p:spPr>
          <a:xfrm>
            <a:off x="179512" y="2463738"/>
            <a:ext cx="6156684"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latin typeface="DX김일관B" pitchFamily="18" charset="-127"/>
                <a:ea typeface="DX김일관B" pitchFamily="18" charset="-127"/>
              </a:rPr>
              <a:t>오직 성령이 너희에게 임하시면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너희가 권능을 받고 예루살렘과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온 유대와 사마리아와 땅 끝까지 이르러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내 증인이 되리라 하시니라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사도행전 </a:t>
            </a:r>
            <a:r>
              <a:rPr lang="en-US" altLang="ko-KR" sz="3200" dirty="0" smtClean="0">
                <a:latin typeface="DX김일관B" pitchFamily="18" charset="-127"/>
                <a:ea typeface="DX김일관B" pitchFamily="18" charset="-127"/>
              </a:rPr>
              <a:t>1</a:t>
            </a:r>
            <a:r>
              <a:rPr lang="ko-KR" altLang="en-US" sz="3200" dirty="0" smtClean="0">
                <a:latin typeface="DX김일관B" pitchFamily="18" charset="-127"/>
                <a:ea typeface="DX김일관B" pitchFamily="18" charset="-127"/>
              </a:rPr>
              <a:t>장</a:t>
            </a:r>
            <a:r>
              <a:rPr lang="en-US" altLang="ko-KR" sz="3200" dirty="0" smtClean="0">
                <a:latin typeface="DX김일관B" pitchFamily="18" charset="-127"/>
                <a:ea typeface="DX김일관B" pitchFamily="18" charset="-127"/>
              </a:rPr>
              <a:t>8</a:t>
            </a:r>
            <a:r>
              <a:rPr lang="ko-KR" altLang="en-US" sz="3200" dirty="0" smtClean="0">
                <a:latin typeface="DX김일관B" pitchFamily="18" charset="-127"/>
                <a:ea typeface="DX김일관B" pitchFamily="18" charset="-127"/>
              </a:rPr>
              <a:t>절 </a:t>
            </a:r>
            <a:endParaRPr lang="ko-KR" altLang="en-US" sz="3200" dirty="0">
              <a:latin typeface="DX김일관B" pitchFamily="18" charset="-127"/>
              <a:ea typeface="DX김일관B" pitchFamily="18" charset="-127"/>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176C73394D3B0E8D16.jpg"/>
          <p:cNvPicPr>
            <a:picLocks noChangeAspect="1"/>
          </p:cNvPicPr>
          <p:nvPr/>
        </p:nvPicPr>
        <p:blipFill>
          <a:blip r:embed="rId2" cstate="print"/>
          <a:stretch>
            <a:fillRect/>
          </a:stretch>
        </p:blipFill>
        <p:spPr>
          <a:xfrm>
            <a:off x="0" y="0"/>
            <a:ext cx="9144000" cy="5143500"/>
          </a:xfrm>
          <a:prstGeom prst="rect">
            <a:avLst/>
          </a:prstGeom>
        </p:spPr>
      </p:pic>
      <p:sp>
        <p:nvSpPr>
          <p:cNvPr id="4" name="직사각형 3"/>
          <p:cNvSpPr/>
          <p:nvPr/>
        </p:nvSpPr>
        <p:spPr>
          <a:xfrm>
            <a:off x="1583668" y="1203598"/>
            <a:ext cx="6912768" cy="2781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2800" b="1" dirty="0" smtClean="0">
                <a:solidFill>
                  <a:srgbClr val="002060"/>
                </a:solidFill>
                <a:latin typeface="HY울릉도B" pitchFamily="18" charset="-127"/>
                <a:ea typeface="HY울릉도B" pitchFamily="18" charset="-127"/>
              </a:rPr>
              <a:t>전능하사 천지를 만드신 하나님 아버지를 내가 </a:t>
            </a:r>
            <a:r>
              <a:rPr lang="en-US" altLang="ko-KR" sz="28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믿사오며 그 외아들 우리</a:t>
            </a:r>
            <a:r>
              <a:rPr lang="en-US" altLang="ko-KR" sz="28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주 예수 그리스도를 믿사오니 이는 성령으로 잉태하사 동정녀 마리에게서 나시고 </a:t>
            </a:r>
            <a:r>
              <a:rPr lang="ko-KR" altLang="en-US" sz="2800" b="1" dirty="0" err="1" smtClean="0">
                <a:solidFill>
                  <a:srgbClr val="002060"/>
                </a:solidFill>
                <a:latin typeface="HY울릉도B" pitchFamily="18" charset="-127"/>
                <a:ea typeface="HY울릉도B" pitchFamily="18" charset="-127"/>
              </a:rPr>
              <a:t>본디오</a:t>
            </a:r>
            <a:r>
              <a:rPr lang="ko-KR" altLang="en-US" sz="2800" b="1" dirty="0" smtClean="0">
                <a:solidFill>
                  <a:srgbClr val="002060"/>
                </a:solidFill>
                <a:latin typeface="HY울릉도B" pitchFamily="18" charset="-127"/>
                <a:ea typeface="HY울릉도B" pitchFamily="18" charset="-127"/>
              </a:rPr>
              <a:t> </a:t>
            </a:r>
            <a:r>
              <a:rPr lang="ko-KR" altLang="en-US" sz="2800" b="1" dirty="0" err="1" smtClean="0">
                <a:solidFill>
                  <a:srgbClr val="002060"/>
                </a:solidFill>
                <a:latin typeface="HY울릉도B" pitchFamily="18" charset="-127"/>
                <a:ea typeface="HY울릉도B" pitchFamily="18" charset="-127"/>
              </a:rPr>
              <a:t>빌라도에게</a:t>
            </a:r>
            <a:r>
              <a:rPr lang="ko-KR" altLang="en-US" sz="2800" b="1" dirty="0" smtClean="0">
                <a:solidFill>
                  <a:srgbClr val="002060"/>
                </a:solidFill>
                <a:latin typeface="HY울릉도B" pitchFamily="18" charset="-127"/>
                <a:ea typeface="HY울릉도B" pitchFamily="18" charset="-127"/>
              </a:rPr>
              <a:t> 고난을 받으사 십자가에 못박혀 죽으시고 장사한지 </a:t>
            </a:r>
            <a:r>
              <a:rPr lang="ko-KR" altLang="en-US" sz="2800" b="1" dirty="0" err="1" smtClean="0">
                <a:solidFill>
                  <a:srgbClr val="002060"/>
                </a:solidFill>
                <a:latin typeface="HY울릉도B" pitchFamily="18" charset="-127"/>
                <a:ea typeface="HY울릉도B" pitchFamily="18" charset="-127"/>
              </a:rPr>
              <a:t>사흘만에</a:t>
            </a:r>
            <a:r>
              <a:rPr lang="ko-KR" altLang="en-US" sz="2800" b="1" dirty="0" smtClean="0">
                <a:solidFill>
                  <a:srgbClr val="002060"/>
                </a:solidFill>
                <a:latin typeface="HY울릉도B" pitchFamily="18" charset="-127"/>
                <a:ea typeface="HY울릉도B" pitchFamily="18" charset="-127"/>
              </a:rPr>
              <a:t> </a:t>
            </a:r>
            <a:r>
              <a:rPr lang="ko-KR" altLang="en-US" sz="2800" b="1" dirty="0" err="1" smtClean="0">
                <a:solidFill>
                  <a:srgbClr val="002060"/>
                </a:solidFill>
                <a:latin typeface="HY울릉도B" pitchFamily="18" charset="-127"/>
                <a:ea typeface="HY울릉도B" pitchFamily="18" charset="-127"/>
              </a:rPr>
              <a:t>죽은자</a:t>
            </a:r>
            <a:r>
              <a:rPr lang="ko-KR" altLang="en-US" sz="2800" b="1" dirty="0" smtClean="0">
                <a:solidFill>
                  <a:srgbClr val="002060"/>
                </a:solidFill>
                <a:latin typeface="HY울릉도B" pitchFamily="18" charset="-127"/>
                <a:ea typeface="HY울릉도B" pitchFamily="18" charset="-127"/>
              </a:rPr>
              <a:t> 가운데서 다시 살아나시며</a:t>
            </a:r>
            <a:endParaRPr lang="en-US" altLang="ko-KR" sz="2800" b="1" dirty="0" smtClean="0">
              <a:solidFill>
                <a:srgbClr val="002060"/>
              </a:solidFill>
              <a:latin typeface="HY울릉도B" pitchFamily="18" charset="-127"/>
              <a:ea typeface="HY울릉도B" pitchFamily="18" charset="-127"/>
            </a:endParaRPr>
          </a:p>
          <a:p>
            <a:r>
              <a:rPr lang="ar-AE" altLang="ko-KR" sz="2000" b="1" dirty="0" smtClean="0">
                <a:solidFill>
                  <a:srgbClr val="002060"/>
                </a:solidFill>
                <a:latin typeface="HY울릉도B" pitchFamily="18" charset="-127"/>
                <a:ea typeface="HY울릉도B" pitchFamily="18" charset="-127"/>
              </a:rPr>
              <a:t>میں خدا قادر مطلق باپ پر، آسمانوں اور زمین کے بنانے والے، اور یسوع مسیح میں، اس کے اکلوتے بیٹے، ہمارے رب پر یقین رکھتا ہوں، جو روح القدس کے ذریعے حاملہ ہوا، کنواری مریم سے پیدا ہوا، پونٹیئس پیلاطس کے تحت مصلوب ہوا، مصلوب ہوا، مر گیا، اور دفن کیا گیا۔ وہ جہنم میں اترا۔ تیسرے دن وہ مُردوں میں سے دوبارہ جی اُٹھا۔</a:t>
            </a:r>
            <a:endParaRPr lang="ko-KR" altLang="en-US" sz="2000" b="1" dirty="0" smtClean="0">
              <a:solidFill>
                <a:srgbClr val="002060"/>
              </a:solidFill>
              <a:latin typeface="HY울릉도B" pitchFamily="18" charset="-127"/>
              <a:ea typeface="HY울릉도B" pitchFamily="18" charset="-127"/>
            </a:endParaRPr>
          </a:p>
        </p:txBody>
      </p:sp>
    </p:spTree>
    <p:extLst>
      <p:ext uri="{BB962C8B-B14F-4D97-AF65-F5344CB8AC3E}">
        <p14:creationId xmlns:p14="http://schemas.microsoft.com/office/powerpoint/2010/main" xmlns="" val="245421572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176C73394D3B0E8D16.jpg"/>
          <p:cNvPicPr>
            <a:picLocks noChangeAspect="1"/>
          </p:cNvPicPr>
          <p:nvPr/>
        </p:nvPicPr>
        <p:blipFill>
          <a:blip r:embed="rId2" cstate="print"/>
          <a:stretch>
            <a:fillRect/>
          </a:stretch>
        </p:blipFill>
        <p:spPr>
          <a:xfrm>
            <a:off x="0" y="0"/>
            <a:ext cx="9144000" cy="5143500"/>
          </a:xfrm>
          <a:prstGeom prst="rect">
            <a:avLst/>
          </a:prstGeom>
        </p:spPr>
      </p:pic>
      <p:sp>
        <p:nvSpPr>
          <p:cNvPr id="6" name="직사각형 5"/>
          <p:cNvSpPr/>
          <p:nvPr/>
        </p:nvSpPr>
        <p:spPr>
          <a:xfrm>
            <a:off x="1583668" y="546525"/>
            <a:ext cx="6696744" cy="2322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2800" b="1" dirty="0">
                <a:solidFill>
                  <a:srgbClr val="002060"/>
                </a:solidFill>
                <a:latin typeface="HY울릉도B" pitchFamily="18" charset="-127"/>
                <a:ea typeface="HY울릉도B" pitchFamily="18" charset="-127"/>
              </a:rPr>
              <a:t>하늘에 오르사 </a:t>
            </a:r>
            <a:r>
              <a:rPr lang="ko-KR" altLang="en-US" sz="2800" b="1" dirty="0" smtClean="0">
                <a:solidFill>
                  <a:srgbClr val="002060"/>
                </a:solidFill>
                <a:latin typeface="HY울릉도B" pitchFamily="18" charset="-127"/>
                <a:ea typeface="HY울릉도B" pitchFamily="18" charset="-127"/>
              </a:rPr>
              <a:t>전능하신 하나님 우편에 </a:t>
            </a:r>
            <a:r>
              <a:rPr lang="ko-KR" altLang="en-US" sz="2800" b="1" dirty="0">
                <a:solidFill>
                  <a:srgbClr val="002060"/>
                </a:solidFill>
                <a:latin typeface="HY울릉도B" pitchFamily="18" charset="-127"/>
                <a:ea typeface="HY울릉도B" pitchFamily="18" charset="-127"/>
              </a:rPr>
              <a:t>앉아 계시다가 </a:t>
            </a:r>
            <a:r>
              <a:rPr lang="ko-KR" altLang="en-US" sz="2800" b="1" dirty="0" smtClean="0">
                <a:solidFill>
                  <a:srgbClr val="002060"/>
                </a:solidFill>
                <a:latin typeface="HY울릉도B" pitchFamily="18" charset="-127"/>
                <a:ea typeface="HY울릉도B" pitchFamily="18" charset="-127"/>
              </a:rPr>
              <a:t>저리로서 산 </a:t>
            </a:r>
            <a:r>
              <a:rPr lang="ko-KR" altLang="en-US" sz="2800" b="1" dirty="0">
                <a:solidFill>
                  <a:srgbClr val="002060"/>
                </a:solidFill>
                <a:latin typeface="HY울릉도B" pitchFamily="18" charset="-127"/>
                <a:ea typeface="HY울릉도B" pitchFamily="18" charset="-127"/>
              </a:rPr>
              <a:t>자와 </a:t>
            </a:r>
            <a:r>
              <a:rPr lang="ko-KR" altLang="en-US" sz="2800" b="1" dirty="0" err="1" smtClean="0">
                <a:solidFill>
                  <a:srgbClr val="002060"/>
                </a:solidFill>
                <a:latin typeface="HY울릉도B" pitchFamily="18" charset="-127"/>
                <a:ea typeface="HY울릉도B" pitchFamily="18" charset="-127"/>
              </a:rPr>
              <a:t>죽은자를</a:t>
            </a:r>
            <a:r>
              <a:rPr lang="ko-KR" altLang="en-US" sz="2800" b="1" dirty="0" smtClean="0">
                <a:solidFill>
                  <a:srgbClr val="002060"/>
                </a:solidFill>
                <a:latin typeface="HY울릉도B" pitchFamily="18" charset="-127"/>
                <a:ea typeface="HY울릉도B" pitchFamily="18" charset="-127"/>
              </a:rPr>
              <a:t> 심판하러 오시리라</a:t>
            </a:r>
            <a:r>
              <a:rPr lang="en-US" altLang="ko-KR" sz="32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성령을 믿사오며 거룩한 공회와 성도가 서로 교통하는 </a:t>
            </a:r>
            <a:endParaRPr lang="en-US" altLang="ko-KR" sz="2800" b="1" dirty="0" smtClean="0">
              <a:solidFill>
                <a:srgbClr val="002060"/>
              </a:solidFill>
              <a:latin typeface="HY울릉도B" pitchFamily="18" charset="-127"/>
              <a:ea typeface="HY울릉도B" pitchFamily="18" charset="-127"/>
            </a:endParaRPr>
          </a:p>
          <a:p>
            <a:r>
              <a:rPr lang="ko-KR" altLang="en-US" sz="2800" b="1" dirty="0" smtClean="0">
                <a:solidFill>
                  <a:srgbClr val="002060"/>
                </a:solidFill>
                <a:latin typeface="HY울릉도B" pitchFamily="18" charset="-127"/>
                <a:ea typeface="HY울릉도B" pitchFamily="18" charset="-127"/>
              </a:rPr>
              <a:t>것과 죄를 사하여 주시는 것과 몸이 다시 사는 것과 영원히 </a:t>
            </a:r>
            <a:r>
              <a:rPr lang="ko-KR" altLang="en-US" sz="2800" b="1" dirty="0" err="1" smtClean="0">
                <a:solidFill>
                  <a:srgbClr val="002060"/>
                </a:solidFill>
                <a:latin typeface="HY울릉도B" pitchFamily="18" charset="-127"/>
                <a:ea typeface="HY울릉도B" pitchFamily="18" charset="-127"/>
              </a:rPr>
              <a:t>사는것을</a:t>
            </a:r>
            <a:r>
              <a:rPr lang="ko-KR" altLang="en-US" sz="2800" b="1" dirty="0" smtClean="0">
                <a:solidFill>
                  <a:srgbClr val="002060"/>
                </a:solidFill>
                <a:latin typeface="HY울릉도B" pitchFamily="18" charset="-127"/>
                <a:ea typeface="HY울릉도B" pitchFamily="18" charset="-127"/>
              </a:rPr>
              <a:t> 믿사옵나이다</a:t>
            </a:r>
            <a:r>
              <a:rPr lang="en-US" altLang="ko-KR" sz="2800" b="1" dirty="0" smtClean="0">
                <a:solidFill>
                  <a:srgbClr val="002060"/>
                </a:solidFill>
                <a:latin typeface="HY울릉도B" pitchFamily="18" charset="-127"/>
                <a:ea typeface="HY울릉도B" pitchFamily="18" charset="-127"/>
              </a:rPr>
              <a:t>. </a:t>
            </a:r>
            <a:r>
              <a:rPr lang="ko-KR" altLang="en-US" sz="2800" b="1" dirty="0" smtClean="0">
                <a:solidFill>
                  <a:srgbClr val="002060"/>
                </a:solidFill>
                <a:latin typeface="HY울릉도B" pitchFamily="18" charset="-127"/>
                <a:ea typeface="HY울릉도B" pitchFamily="18" charset="-127"/>
              </a:rPr>
              <a:t>아멘 </a:t>
            </a:r>
          </a:p>
          <a:p>
            <a:endParaRPr lang="ko-KR" altLang="en-US" sz="2800" b="1" dirty="0">
              <a:solidFill>
                <a:srgbClr val="002060"/>
              </a:solidFill>
              <a:latin typeface="HY울릉도B" pitchFamily="18" charset="-127"/>
              <a:ea typeface="HY울릉도B" pitchFamily="18" charset="-127"/>
            </a:endParaRPr>
          </a:p>
        </p:txBody>
      </p:sp>
      <p:sp>
        <p:nvSpPr>
          <p:cNvPr id="8" name="직사각형 7"/>
          <p:cNvSpPr/>
          <p:nvPr/>
        </p:nvSpPr>
        <p:spPr>
          <a:xfrm>
            <a:off x="1727684" y="2922789"/>
            <a:ext cx="6444716" cy="1938992"/>
          </a:xfrm>
          <a:prstGeom prst="rect">
            <a:avLst/>
          </a:prstGeom>
        </p:spPr>
        <p:txBody>
          <a:bodyPr wrap="square">
            <a:spAutoFit/>
          </a:bodyPr>
          <a:lstStyle/>
          <a:p>
            <a:r>
              <a:rPr lang="ar-AE" altLang="ko-KR" sz="2400" dirty="0" smtClean="0"/>
              <a:t>وہ آسمان پر چڑھ گیا، اور خدا باپ قادر مطلق کے داہنے ہاتھ پر بیٹھا ہے۔ وہاں سے وہ زندہ اور مردہ کا انصاف کرنے آئے گا۔ میں روح القدس، مقدس کیتھولک چرچ، سنتوں کے اجتماع، گناہوں کی معافی، جسم کے جی اٹھنے اور ہمیشہ کی زندگی میں یقین رکھتا ہوں۔</a:t>
            </a:r>
            <a:endParaRPr lang="ko-KR" altLang="en-US" sz="2400" dirty="0"/>
          </a:p>
        </p:txBody>
      </p:sp>
    </p:spTree>
    <p:extLst>
      <p:ext uri="{BB962C8B-B14F-4D97-AF65-F5344CB8AC3E}">
        <p14:creationId xmlns="" xmlns:p14="http://schemas.microsoft.com/office/powerpoint/2010/main" val="245421572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191</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5" name="직사각형 4"/>
          <p:cNvSpPr/>
          <p:nvPr/>
        </p:nvSpPr>
        <p:spPr>
          <a:xfrm>
            <a:off x="323528" y="591530"/>
            <a:ext cx="190821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210 러블리베이비 R" pitchFamily="18" charset="-127"/>
                <a:ea typeface="210 러블리베이비 R" pitchFamily="18" charset="-127"/>
              </a:rPr>
              <a:t>찬송</a:t>
            </a:r>
            <a:endParaRPr lang="ko-KR" altLang="en-US" sz="6600" dirty="0">
              <a:solidFill>
                <a:schemeClr val="tx1"/>
              </a:solidFill>
              <a:latin typeface="210 러블리베이비 R" pitchFamily="18" charset="-127"/>
              <a:ea typeface="210 러블리베이비 R" pitchFamily="18" charset="-127"/>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91-1-1"/>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9000"/>
          <a:stretch/>
        </p:blipFill>
        <p:spPr bwMode="auto">
          <a:xfrm>
            <a:off x="252000" y="-128549"/>
            <a:ext cx="8640000" cy="446449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E8607857-6B7D-4C28-AD7B-25A7B778EED6}"/>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0DD7823E-533B-41C3-8D93-D165C2441FD0}"/>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F73FB1F3-008D-40FB-A266-2EB840AAAA73}"/>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C3497A6A-AC2A-4871-8BBD-60218CDA3852}"/>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D9A26655-083E-495C-8210-3792F8A5534B}"/>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9BF193CD-A5EA-4E00-976D-6E699AB8E894}"/>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02D90A08-E0DB-43BA-9711-CCAC6B3E1A1B}"/>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F20358D8-561A-4582-9C76-B39D7781873F}"/>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E5C3EFA1-A9AF-4023-9A34-041521B07FAB}"/>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2DA2D6D6-DCC5-4075-A095-752AF2A95F69}"/>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01E62619-CC87-48FC-9956-C48E46EE58B4}"/>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0A4AB863-EC22-4F54-8FC9-D2156AC971BA}"/>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1</a:t>
              </a:r>
            </a:p>
          </p:txBody>
        </p:sp>
      </p:grpSp>
      <p:sp>
        <p:nvSpPr>
          <p:cNvPr id="15" name="직사각형 14"/>
          <p:cNvSpPr/>
          <p:nvPr/>
        </p:nvSpPr>
        <p:spPr>
          <a:xfrm>
            <a:off x="251520"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میں ہر روز خوشی سے زیارت کرتا ہوں، کیونکہ رب کا بازو مجھے محفوظ رکھتا ہے۔</a:t>
            </a:r>
            <a:endParaRPr lang="ko-KR" altLang="en-US" sz="3200"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191-1-2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9000"/>
          <a:stretch/>
        </p:blipFill>
        <p:spPr bwMode="auto">
          <a:xfrm>
            <a:off x="252000" y="-560598"/>
            <a:ext cx="8640000" cy="460078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4FA03F24-5119-4C02-9AB4-1386B799CD23}"/>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522949F6-BB21-44AD-846F-B88BAEB94178}"/>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9877F17D-4072-4C24-89CD-7879BF789FC4}"/>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7CF7DD42-7CFF-43DE-91E8-7A85C299EE11}"/>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22B2A356-0E5D-4F41-A2DB-5DB3F9055051}"/>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A1EBB5FA-B6EF-42F5-A1B4-335FC95CAA00}"/>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F7F7AF6A-AF3F-48F4-B6BB-4653E5D26324}"/>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1B10431C-3283-4F04-9C1B-BE8F48B6E083}"/>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D45DD4DD-5A18-4945-8B28-2E5D22D1C893}"/>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942AB905-F889-4523-BDBC-F3289CBC177F}"/>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0928AC18-4CBA-4960-BB6C-EE25551441FC}"/>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1FCD73CA-0B8B-499E-AD28-9066A15242F6}"/>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1</a:t>
              </a:r>
            </a:p>
          </p:txBody>
        </p:sp>
      </p:grpSp>
      <p:sp>
        <p:nvSpPr>
          <p:cNvPr id="15" name="직사각형 14"/>
          <p:cNvSpPr/>
          <p:nvPr/>
        </p:nvSpPr>
        <p:spPr>
          <a:xfrm>
            <a:off x="251520"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رب کی عظیم نعمتوں کو حاصل کرنے کا اصل راز یہ ہے کہ رب کی روح میرے ساتھ ہے۔</a:t>
            </a:r>
            <a:endParaRPr lang="ko-KR" altLang="en-US" sz="3200" dirty="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91-후렴1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1100"/>
          <a:stretch/>
        </p:blipFill>
        <p:spPr bwMode="auto">
          <a:xfrm>
            <a:off x="252000" y="-560597"/>
            <a:ext cx="8640000" cy="446470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FFA27271-6EE6-4710-82F5-106E36AD7AB2}"/>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05827C8B-5F4E-43F7-8350-F512977A6F52}"/>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5A11CBB3-B3BC-4EF9-A646-0F34DF93C6BD}"/>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006AC462-2E41-4734-9736-E968DCF798B3}"/>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DA0AEE64-3729-4E49-80B4-C1CDC4EB1B6F}"/>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357D5444-52E7-4F7E-A9AD-FBD27CAE5C01}"/>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E18D1AEA-9121-42C5-875E-92085F991131}"/>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653B8056-5322-4A96-89BD-F423C4EDA121}"/>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659FEE2C-8297-4C75-BDA8-C3ADD7C4DD94}"/>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912DC2FD-2900-4627-97DF-43F6D5A1D8A8}"/>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92720B14-9603-4428-B268-6EC4F3935B0A}"/>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EFA0A333-3537-4941-8363-07A7B86F9E90}"/>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1</a:t>
              </a:r>
            </a:p>
          </p:txBody>
        </p:sp>
      </p:grpSp>
      <p:sp>
        <p:nvSpPr>
          <p:cNvPr id="15" name="직사각형 14"/>
          <p:cNvSpPr/>
          <p:nvPr/>
        </p:nvSpPr>
        <p:spPr>
          <a:xfrm>
            <a:off x="251520" y="4047914"/>
            <a:ext cx="8676964" cy="584775"/>
          </a:xfrm>
          <a:prstGeom prst="rect">
            <a:avLst/>
          </a:prstGeom>
          <a:solidFill>
            <a:srgbClr val="FFFFFF">
              <a:alpha val="47843"/>
            </a:srgbClr>
          </a:solidFill>
        </p:spPr>
        <p:txBody>
          <a:bodyPr wrap="square">
            <a:spAutoFit/>
          </a:bodyPr>
          <a:lstStyle/>
          <a:p>
            <a:r>
              <a:rPr lang="ar-AE" altLang="ko-KR" sz="3200" dirty="0" smtClean="0">
                <a:solidFill>
                  <a:srgbClr val="000000"/>
                </a:solidFill>
              </a:rPr>
              <a:t>روح القدس ہمارے ساتھ ہے، ہللوجہ۔</a:t>
            </a:r>
            <a:endParaRPr lang="ko-KR" altLang="en-US" sz="3200" dirty="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191-후렴2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3201"/>
          <a:stretch/>
        </p:blipFill>
        <p:spPr bwMode="auto">
          <a:xfrm>
            <a:off x="252000" y="-560597"/>
            <a:ext cx="8640000" cy="432862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BB62665D-7817-4DAD-8774-3F8C794342A4}"/>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12117E9F-C844-4948-97FF-18484304FE22}"/>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9103A6D2-61F6-4691-9A3D-04782035FB11}"/>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046D8365-E01D-4970-B77F-C4D7820F9520}"/>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93F9B39C-0BE4-42E5-8000-8C4F3F7CDE12}"/>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AB7EA11F-651E-447F-ABEF-71172952703C}"/>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AB85ED99-6240-40CA-BDF4-7956C90D4CC3}"/>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19ECCB77-0862-47B3-98BA-967FAB5FEE82}"/>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9D15BFF7-2F46-43FE-BB24-1C4A2A96E742}"/>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521CB03E-7EEB-49B0-A2FB-23A865169843}"/>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5027D873-CDEF-4106-864C-BCC0E5BB57F9}"/>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DFFE5A28-2107-4A3C-8424-1409ECA2B6BD}"/>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1</a:t>
              </a:r>
            </a:p>
          </p:txBody>
        </p:sp>
      </p:grpSp>
      <p:sp>
        <p:nvSpPr>
          <p:cNvPr id="15" name="직사각형 14"/>
          <p:cNvSpPr/>
          <p:nvPr/>
        </p:nvSpPr>
        <p:spPr>
          <a:xfrm>
            <a:off x="251520"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تنگ راستے پر چلنا اور دن رات خوشی منانا، کیونکہ رب کی روح تمہارے ساتھ ہے۔</a:t>
            </a:r>
            <a:endParaRPr lang="ko-KR" altLang="en-US" sz="3200"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191-2-1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9000"/>
          <a:stretch/>
        </p:blipFill>
        <p:spPr bwMode="auto">
          <a:xfrm>
            <a:off x="252000" y="-560598"/>
            <a:ext cx="8640000" cy="460078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0621EA1F-0717-4E36-AE54-D49AD9116103}"/>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DB879274-D094-4F10-8436-4D290FCB3AB7}"/>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9082DFE2-356A-4BDD-8672-19C3EFCD456A}"/>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A7F0A58B-86E9-4F89-ABB2-AC9176D00511}"/>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49269893-A286-4918-912C-1D620B9D083D}"/>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CE71A3ED-2FA5-45A8-8F13-F37AD2FE3F4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304E7921-7387-49A7-A81C-FDFFD68C442A}"/>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9A7AFA12-83E7-48B8-9D9B-3453AA628501}"/>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BA7F0FF5-C0AE-408E-AAAA-D25C6415DDAF}"/>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82852FC9-5BA1-44B6-ACCD-710F4DEB25CC}"/>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DA6EEB49-0B18-4828-BC04-EC14C36E8389}"/>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C85C99BE-6F68-478C-BB3B-C224F9676712}"/>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51520"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جب میں گناہ میں ڈوبا ہوا تھا اور مجھے سکون نہیں تھا، یسوع کی صلیب کی خوبیوں پر بھروسہ کرتے ہوئے</a:t>
            </a:r>
            <a:endParaRPr lang="ko-KR" altLang="en-US" sz="3200" dirty="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91-2-2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3750"/>
          <a:stretch/>
        </p:blipFill>
        <p:spPr bwMode="auto">
          <a:xfrm>
            <a:off x="252000" y="-560597"/>
            <a:ext cx="8640000" cy="494097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FACEB593-DF12-4572-935E-B8FFE55C5564}"/>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C077CED0-B31D-4C35-889C-92AF8A2005DD}"/>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6BB3B792-5E3A-4EB5-9D9F-B31166B2A28B}"/>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CCDF2F0E-3D75-41E9-AC6C-799302D6B0B0}"/>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17143DD6-6ADD-4891-9446-399C7777E269}"/>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1E70297A-D021-49C7-AF3E-5E4BCCA0CE2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BF7EB71A-4662-4B78-88B2-CCBF6C055886}"/>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BD3566E1-D75F-42D3-8E7C-A2E303AE08EB}"/>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B467B902-FC3B-4B33-BFBC-068B4DD2AA4B}"/>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B5A390B9-ED86-439C-814A-FEC80A53C2F4}"/>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616129BB-42EC-4CE9-BE97-BE96D919061C}"/>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BC85CFA9-EEC7-4EAB-B1D8-AF586A989865}"/>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51520"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حقیقی سکون حاصل کرنے کے لیے اس کے قدموں پر گرنا اس لیے ہے کہ رب کی روح آپ کے ساتھ ہے۔</a:t>
            </a:r>
            <a:endParaRPr lang="ko-KR" altLang="en-US" sz="3200" dirty="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1-후렴1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4801"/>
          <a:stretch/>
        </p:blipFill>
        <p:spPr bwMode="auto">
          <a:xfrm>
            <a:off x="252000" y="-560598"/>
            <a:ext cx="8640000" cy="487293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40DA1B1E-6F6F-4C86-B2EF-814AC7C092D2}"/>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99160286-A05C-45CA-A199-2F0837EBA733}"/>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0C5D7ADA-CF7F-485E-B5CC-4B737B2EB994}"/>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16274A22-2EDF-4A8A-AB02-5FEE8195F962}"/>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BB151BA2-D2BF-4CE6-89FF-28F972DE6EA8}"/>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860CEF92-77C4-4D03-AB56-554040DD53DC}"/>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99F6722A-FF99-4154-96AA-897BF0526276}"/>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7C9C5ED6-1B0E-4698-BB7C-8F8259A57A9C}"/>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A35DEA8F-890C-4840-AE8B-2AFFFC63E327}"/>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9C2380A0-DDD3-41D9-A5FF-97582B8C92E8}"/>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74AB7D19-28F9-481A-B064-3F6DC97AA84E}"/>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43EB71D8-37B2-458A-832D-CB8D7448A7CA}"/>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179512" y="4083918"/>
            <a:ext cx="8676964" cy="584775"/>
          </a:xfrm>
          <a:prstGeom prst="rect">
            <a:avLst/>
          </a:prstGeom>
          <a:solidFill>
            <a:srgbClr val="FFFFFF">
              <a:alpha val="47843"/>
            </a:srgbClr>
          </a:solidFill>
        </p:spPr>
        <p:txBody>
          <a:bodyPr wrap="square">
            <a:spAutoFit/>
          </a:bodyPr>
          <a:lstStyle/>
          <a:p>
            <a:r>
              <a:rPr lang="ar-AE" altLang="ko-KR" sz="3200" dirty="0" smtClean="0">
                <a:solidFill>
                  <a:srgbClr val="000000"/>
                </a:solidFill>
              </a:rPr>
              <a:t>روح القدس ہمارے ساتھ ہے، ہللوجہ۔</a:t>
            </a:r>
            <a:endParaRPr lang="ko-KR" altLang="en-US" sz="3200" dirty="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61</a:t>
            </a:r>
            <a:r>
              <a:rPr lang="en-US" altLang="ko-KR" sz="13800" dirty="0" smtClean="0">
                <a:solidFill>
                  <a:srgbClr val="000000"/>
                </a:solidFill>
                <a:latin typeface="HY울릉도B" pitchFamily="18" charset="-127"/>
                <a:ea typeface="HY울릉도B" pitchFamily="18" charset="-127"/>
              </a:rPr>
              <a:t>8</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5" name="직사각형 4"/>
          <p:cNvSpPr/>
          <p:nvPr/>
        </p:nvSpPr>
        <p:spPr>
          <a:xfrm>
            <a:off x="323528" y="591530"/>
            <a:ext cx="190821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210 러블리베이비 R" pitchFamily="18" charset="-127"/>
                <a:ea typeface="210 러블리베이비 R" pitchFamily="18" charset="-127"/>
              </a:rPr>
              <a:t>찬송</a:t>
            </a:r>
            <a:endParaRPr lang="ko-KR" altLang="en-US" sz="6600" dirty="0">
              <a:solidFill>
                <a:schemeClr val="tx1"/>
              </a:solidFill>
              <a:latin typeface="210 러블리베이비 R" pitchFamily="18" charset="-127"/>
              <a:ea typeface="210 러블리베이비 R" pitchFamily="18" charset="-127"/>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91-후렴2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 b="29001"/>
          <a:stretch/>
        </p:blipFill>
        <p:spPr bwMode="auto">
          <a:xfrm>
            <a:off x="252000" y="-560598"/>
            <a:ext cx="8640000" cy="460078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2D0C1575-45B9-4911-8121-C7E85FC0AB85}"/>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BDAFBC02-5291-4B70-8AC0-827336987E01}"/>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3B4B1DDC-6C4D-4C16-87F5-5BA110CDA4C2}"/>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B4890946-C570-47AE-BF14-3D2DB1B049B2}"/>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59FA8FA6-AC8D-46D4-BF91-5B8503E54191}"/>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BA076B70-0078-4D04-91FA-7868E40DB52C}"/>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70F3E59C-2246-4204-A6C7-8F7AD53D49EB}"/>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C91773A4-43F4-4F72-BF3E-01A14DE2169D}"/>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E1EF9DEA-08DA-4182-8644-9A13F862C80E}"/>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10AE4A1E-E73D-418B-B99C-F665718CE76B}"/>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568E715F-2256-47FC-8712-703304A37AF4}"/>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6DB0EA4C-4CEC-4205-93C7-A541FC0A76CD}"/>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51520"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تنگ راستے پر چلنا اور دن رات خوشی منانا، کیونکہ رب کی روح تمہارے ساتھ ہے۔</a:t>
            </a:r>
            <a:endParaRPr lang="ko-KR" altLang="en-US" sz="3200" dirty="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191-3-1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0050"/>
          <a:stretch/>
        </p:blipFill>
        <p:spPr bwMode="auto">
          <a:xfrm>
            <a:off x="252000" y="-560598"/>
            <a:ext cx="8640000" cy="453274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ED74D97B-66D9-4BEA-8A15-4668E350CD36}"/>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E5D308E6-7D4F-4D50-928B-87C07697B6F9}"/>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AC87465F-307C-479B-BD56-CA70BCE73AEF}"/>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EE347050-2C96-4174-91B5-9522273B13FC}"/>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7BBC0593-EA00-4191-9889-8D11A3262D32}"/>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399FC98B-B88A-4D2F-AACF-DCB7C8827632}"/>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041275BF-32EF-4CC1-863D-6233A59A1F28}"/>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96CFD8E0-AF65-48EC-9061-1CC866F69404}"/>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6520262A-60A0-4EEE-B181-93254F045C2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4245BB73-0C63-4B12-89A9-6B5AFD736A6C}"/>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17277540-0D10-4684-BC94-D8AA007799EA}"/>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9A47ABD9-0168-4A10-8CFB-BB633E0F22EA}"/>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51520"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وہ میرے ساتھ چلتا ہے اور میری تمام پریشانیوں کو جانتا ہے۔ میں جنگل میں پرندے کی طرح خوش ہوں۔</a:t>
            </a:r>
            <a:endParaRPr lang="ko-KR" altLang="en-US" sz="3200" dirty="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91-3-2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6901"/>
          <a:stretch/>
        </p:blipFill>
        <p:spPr bwMode="auto">
          <a:xfrm>
            <a:off x="252000" y="-560597"/>
            <a:ext cx="8640000" cy="473685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866C8297-4CFF-4FBB-BB2B-D68DA3FD977F}"/>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AD905BA3-7C6A-415D-8282-30F868F3609F}"/>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84C55A89-EF7C-4B04-B99C-BDE89A2A7873}"/>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B19E226D-262F-4137-9702-C1C02A15B66C}"/>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6E5B3E9B-1F25-4D57-BF39-4140DAD6F456}"/>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A8F6BB48-646C-4130-A785-80C25F2F5DC3}"/>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9FF442C3-6AAC-44FF-88AF-79507C1FA0EE}"/>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13C4C177-5C3A-4572-B7C8-7264B32E813B}"/>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CEA30114-CDE5-4548-A645-9F05D1638491}"/>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2CC15B72-CB91-4AC2-BED7-865D9AC57013}"/>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1AA9F21A-C52D-40B9-A215-E5F25C59A26D}"/>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5D3942DB-3041-450A-AB22-4C72DA574B45}"/>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51520"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میں خُداوند کی مرضی کو خُوش دل سے کرتا ہوں کیونکہ خُداوند کی رُوح میرے ساتھ ہے۔</a:t>
            </a:r>
            <a:endParaRPr lang="ko-KR" altLang="en-US" sz="3200" dirty="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91-후렴1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2150"/>
          <a:stretch/>
        </p:blipFill>
        <p:spPr bwMode="auto">
          <a:xfrm>
            <a:off x="252000" y="-560598"/>
            <a:ext cx="8640000" cy="439666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FDD81593-F889-4527-98E9-59F351B638AD}"/>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86D780F7-5342-4CE2-9B31-5C0DFA5079EA}"/>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1FF2686F-0D08-4968-AD1F-888E676339EA}"/>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D2725D8A-2157-4B34-8F16-B60CB7755EC5}"/>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67D5E592-4AC9-4277-A837-A030447F7797}"/>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F9EBEE61-630E-4A3B-9A31-4BDA6CBF6974}"/>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C47237A3-00BD-4133-B5F3-C0E8B9E0D424}"/>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ED0845F2-200B-4904-BA30-EB5B2C1B174E}"/>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1CE8CCB6-171B-418A-AC39-4C33B80EFEFE}"/>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EA0FA416-04F3-4428-A739-6028179AE432}"/>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D8D273A1-7F05-4AFA-8A87-707116D1DADD}"/>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A93E5836-692E-44A2-A37E-214F43038E45}"/>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51520" y="4047914"/>
            <a:ext cx="8676964" cy="584775"/>
          </a:xfrm>
          <a:prstGeom prst="rect">
            <a:avLst/>
          </a:prstGeom>
          <a:solidFill>
            <a:srgbClr val="FFFFFF">
              <a:alpha val="47843"/>
            </a:srgbClr>
          </a:solidFill>
        </p:spPr>
        <p:txBody>
          <a:bodyPr wrap="square">
            <a:spAutoFit/>
          </a:bodyPr>
          <a:lstStyle/>
          <a:p>
            <a:r>
              <a:rPr lang="ar-AE" altLang="ko-KR" sz="3200" dirty="0" smtClean="0">
                <a:solidFill>
                  <a:srgbClr val="000000"/>
                </a:solidFill>
              </a:rPr>
              <a:t>روح القدس ہمارے ساتھ ہے، ہللوجہ۔</a:t>
            </a:r>
            <a:endParaRPr lang="ko-KR" altLang="en-US" sz="3200" dirty="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91-후렴2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6901"/>
          <a:stretch/>
        </p:blipFill>
        <p:spPr bwMode="auto">
          <a:xfrm>
            <a:off x="252000" y="-560597"/>
            <a:ext cx="8640000" cy="473685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ECBA4F95-680F-4888-AA17-C1A96E30BEDF}"/>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C4308026-F2F0-414D-941A-CA404D4C92EA}"/>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6B0E58DE-39D4-4D5B-A6D6-D3845DCE125D}"/>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DA6F04E3-D27F-499A-9C9B-7C1BC82F67EA}"/>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5DE4C5FD-C081-4432-8422-673D73944ACA}"/>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F21DB983-9FA7-4919-9ADB-E646E0D0D2D5}"/>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F833525B-45D7-431B-A759-BE0551B2DE1B}"/>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85626BC4-3109-4C00-85F5-954D87A59BA2}"/>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5FA5C77B-DC01-461B-AB39-7C0C7ABF7938}"/>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AB168EC5-1386-403B-86CB-1EA8FBE03E66}"/>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63D773E2-481C-4E16-AFBB-281B7200ABE1}"/>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4884FC38-95CB-4078-B8E4-41F65B55C99C}"/>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51520"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تنگ راستے پر چلنا اور دن رات خوشی منانا، کیونکہ رب کی روح تمہارے ساتھ ہے۔</a:t>
            </a:r>
            <a:endParaRPr lang="ko-KR" altLang="en-US" sz="3200" dirty="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191-4-1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9000"/>
          <a:stretch/>
        </p:blipFill>
        <p:spPr bwMode="auto">
          <a:xfrm>
            <a:off x="252000" y="-560598"/>
            <a:ext cx="8640000" cy="460078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5C467D22-A38C-49A9-A005-6F2E0E5006C8}"/>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1930A59E-E4CB-4186-9102-EAD05BE118EC}"/>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02294B38-9EE2-4CF3-99A2-E408DCC094FD}"/>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3FF651F1-B4FC-4CDA-A831-1648EB476034}"/>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4C0C20E2-A9DD-4C9C-92CF-7CE09951947D}"/>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4BF586D8-E737-407A-A3E9-9D0F7BF1166C}"/>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F25EA21B-29AE-4D7B-B247-8211873E13AA}"/>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6AB867DA-7751-46AE-83E3-9941BE6DDB6C}"/>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87464CB7-64C7-4E85-AA2F-F709E5C03E6D}"/>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B554D8C8-EB21-4812-B6C6-52D81A70CE40}"/>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E331B4DE-C6C9-4193-9616-7D24C8BE4EB5}"/>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C578E887-2890-4F54-AFE4-14BF159A3B2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87524" y="4066282"/>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دنیا کی تمام خواہشات اور میری تمام خواہشات پہلے ہی صلیب پر کیلوں سے جڑی ہوئی ہیں۔</a:t>
            </a:r>
            <a:endParaRPr lang="ko-KR" altLang="en-US" sz="3200" dirty="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191-4-2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7951"/>
          <a:stretch/>
        </p:blipFill>
        <p:spPr bwMode="auto">
          <a:xfrm>
            <a:off x="252000" y="-560598"/>
            <a:ext cx="8640000" cy="466882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D4FDC049-6EEB-43AE-860D-0173CD009E65}"/>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CCA87AC1-8316-48E6-BC9E-34FE521EE834}"/>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579D3744-140C-440C-902B-F34C24AB9962}"/>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C14A227E-2FE6-4BE5-A071-509DE03EA688}"/>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9F6376AB-590D-4F4D-9809-6BA995D53077}"/>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56114414-DEEE-489F-AC6E-55F6CAE7DB7F}"/>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9F2F693E-83D8-4005-B5DC-1F745D7F574D}"/>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0D355BBC-3DB7-41E7-9847-FB13336E86F3}"/>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981EFB2D-B035-415F-87A0-410C9FA3235F}"/>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3C96A375-D7B9-4239-97F9-81368122B8C7}"/>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0935AAB7-FB07-41B0-BCA3-4CECA5ECD850}"/>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21DBBF51-7BE4-44D1-98AD-8A64CD07D494}"/>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87524" y="4066282"/>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اندھیرا گزر جاتا ہے اور بھاری بوجھ اتار دیا جاتا ہے، کیونکہ رب کی روح تمہارے ساتھ ہے۔</a:t>
            </a:r>
            <a:endParaRPr lang="ko-KR" altLang="en-US" sz="3200" dirty="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91-후렴1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9000"/>
          <a:stretch/>
        </p:blipFill>
        <p:spPr bwMode="auto">
          <a:xfrm>
            <a:off x="252000" y="-560598"/>
            <a:ext cx="8640000" cy="460078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76FA0537-EFD2-4AB6-A66B-E623D56B9B16}"/>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743B75B8-DA3B-4520-A932-61047E37F560}"/>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93F85735-FCDE-45B8-A3C6-8494661A8532}"/>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E4FC958F-38DD-43F0-AA7B-DFC2B049F967}"/>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C273B4C1-FC31-480C-A1E6-D1F9A7C6BDCF}"/>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E8C62A24-0B04-4D38-876A-454FCF5F25C5}"/>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5C4D28AF-7BD5-4D81-9DEC-B27974401151}"/>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E1B5EC16-9ACF-4F48-8B71-5C4E8FCEE0F4}"/>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40E4DDA0-697D-43F6-B418-0D2D089B7F66}"/>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18742CE8-D9E2-420D-AC13-8E067760AF1E}"/>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041032BF-4033-48D0-A14C-85A291AEF831}"/>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038C38B9-DDFA-4F0E-BB21-A606364055C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51520" y="4047914"/>
            <a:ext cx="8676964" cy="584775"/>
          </a:xfrm>
          <a:prstGeom prst="rect">
            <a:avLst/>
          </a:prstGeom>
          <a:solidFill>
            <a:srgbClr val="FFFFFF">
              <a:alpha val="47843"/>
            </a:srgbClr>
          </a:solidFill>
        </p:spPr>
        <p:txBody>
          <a:bodyPr wrap="square">
            <a:spAutoFit/>
          </a:bodyPr>
          <a:lstStyle/>
          <a:p>
            <a:r>
              <a:rPr lang="ar-AE" altLang="ko-KR" sz="3200" dirty="0" smtClean="0">
                <a:solidFill>
                  <a:srgbClr val="000000"/>
                </a:solidFill>
              </a:rPr>
              <a:t>روح القدس ہمارے ساتھ ہے، ہللوجہ۔</a:t>
            </a:r>
            <a:endParaRPr lang="ko-KR" altLang="en-US" sz="3200" dirty="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91-후렴2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4801"/>
          <a:stretch/>
        </p:blipFill>
        <p:spPr bwMode="auto">
          <a:xfrm>
            <a:off x="252000" y="-560598"/>
            <a:ext cx="8640000" cy="487293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a:extLst>
              <a:ext uri="{FF2B5EF4-FFF2-40B4-BE49-F238E27FC236}">
                <a16:creationId xmlns:a16="http://schemas.microsoft.com/office/drawing/2014/main" xmlns="" id="{C4F9689C-32A2-4C05-8EF7-B2FA08AB2117}"/>
              </a:ext>
            </a:extLst>
          </p:cNvPr>
          <p:cNvGrpSpPr>
            <a:grpSpLocks/>
          </p:cNvGrpSpPr>
          <p:nvPr/>
        </p:nvGrpSpPr>
        <p:grpSpPr bwMode="auto">
          <a:xfrm>
            <a:off x="8467628" y="4732740"/>
            <a:ext cx="423863" cy="399022"/>
            <a:chOff x="5289" y="3975"/>
            <a:chExt cx="267" cy="272"/>
          </a:xfrm>
        </p:grpSpPr>
        <p:pic>
          <p:nvPicPr>
            <p:cNvPr id="4" name="Picture 6" descr="button21">
              <a:hlinkClick r:id="rId3" action="ppaction://hlinksldjump"/>
              <a:extLst>
                <a:ext uri="{FF2B5EF4-FFF2-40B4-BE49-F238E27FC236}">
                  <a16:creationId xmlns:a16="http://schemas.microsoft.com/office/drawing/2014/main" xmlns="" id="{58F130B3-A897-435D-9E84-F48F30C157CE}"/>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5" name="Text Box 7">
              <a:hlinkClick r:id="rId3" action="ppaction://hlinksldjump"/>
              <a:extLst>
                <a:ext uri="{FF2B5EF4-FFF2-40B4-BE49-F238E27FC236}">
                  <a16:creationId xmlns:a16="http://schemas.microsoft.com/office/drawing/2014/main" xmlns="" id="{F9EA9367-0F53-4BC6-9A82-367A90C01273}"/>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3" name="Group 8">
            <a:extLst>
              <a:ext uri="{FF2B5EF4-FFF2-40B4-BE49-F238E27FC236}">
                <a16:creationId xmlns:a16="http://schemas.microsoft.com/office/drawing/2014/main" xmlns="" id="{4697F394-3A67-4528-8455-EC1E508E3DDA}"/>
              </a:ext>
            </a:extLst>
          </p:cNvPr>
          <p:cNvGrpSpPr>
            <a:grpSpLocks/>
          </p:cNvGrpSpPr>
          <p:nvPr/>
        </p:nvGrpSpPr>
        <p:grpSpPr bwMode="auto">
          <a:xfrm>
            <a:off x="8032653" y="4732740"/>
            <a:ext cx="423863" cy="399022"/>
            <a:chOff x="5289" y="3975"/>
            <a:chExt cx="267" cy="272"/>
          </a:xfrm>
        </p:grpSpPr>
        <p:pic>
          <p:nvPicPr>
            <p:cNvPr id="7" name="Picture 9" descr="button21">
              <a:hlinkClick r:id="rId5" action="ppaction://hlinksldjump"/>
              <a:extLst>
                <a:ext uri="{FF2B5EF4-FFF2-40B4-BE49-F238E27FC236}">
                  <a16:creationId xmlns:a16="http://schemas.microsoft.com/office/drawing/2014/main" xmlns="" id="{8691F686-172B-433E-9DE2-C72F3E17BFD8}"/>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8" name="Text Box 10">
              <a:hlinkClick r:id="rId5" action="ppaction://hlinksldjump"/>
              <a:extLst>
                <a:ext uri="{FF2B5EF4-FFF2-40B4-BE49-F238E27FC236}">
                  <a16:creationId xmlns:a16="http://schemas.microsoft.com/office/drawing/2014/main" xmlns="" id="{5150A9E8-1153-435A-9725-83F5BE511199}"/>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3</a:t>
              </a:r>
            </a:p>
          </p:txBody>
        </p:sp>
      </p:grpSp>
      <p:grpSp>
        <p:nvGrpSpPr>
          <p:cNvPr id="6" name="Group 11">
            <a:extLst>
              <a:ext uri="{FF2B5EF4-FFF2-40B4-BE49-F238E27FC236}">
                <a16:creationId xmlns:a16="http://schemas.microsoft.com/office/drawing/2014/main" xmlns="" id="{4E219D73-50F9-41A6-A5FB-1B847E992291}"/>
              </a:ext>
            </a:extLst>
          </p:cNvPr>
          <p:cNvGrpSpPr>
            <a:grpSpLocks/>
          </p:cNvGrpSpPr>
          <p:nvPr/>
        </p:nvGrpSpPr>
        <p:grpSpPr bwMode="auto">
          <a:xfrm>
            <a:off x="7597680" y="4732740"/>
            <a:ext cx="423863" cy="399022"/>
            <a:chOff x="5289" y="3975"/>
            <a:chExt cx="267" cy="272"/>
          </a:xfrm>
        </p:grpSpPr>
        <p:pic>
          <p:nvPicPr>
            <p:cNvPr id="10" name="Picture 12" descr="button21">
              <a:hlinkClick r:id="rId6" action="ppaction://hlinksldjump"/>
              <a:extLst>
                <a:ext uri="{FF2B5EF4-FFF2-40B4-BE49-F238E27FC236}">
                  <a16:creationId xmlns:a16="http://schemas.microsoft.com/office/drawing/2014/main" xmlns="" id="{3D3D999F-73FF-4AED-9DA1-CACA71DE7823}"/>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1" name="Text Box 13">
              <a:hlinkClick r:id="rId6" action="ppaction://hlinksldjump"/>
              <a:extLst>
                <a:ext uri="{FF2B5EF4-FFF2-40B4-BE49-F238E27FC236}">
                  <a16:creationId xmlns:a16="http://schemas.microsoft.com/office/drawing/2014/main" xmlns="" id="{9499D38C-B1C8-4CDE-9B3E-0D2C12EE2040}"/>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2</a:t>
              </a:r>
            </a:p>
          </p:txBody>
        </p:sp>
      </p:grpSp>
      <p:grpSp>
        <p:nvGrpSpPr>
          <p:cNvPr id="9" name="Group 14">
            <a:extLst>
              <a:ext uri="{FF2B5EF4-FFF2-40B4-BE49-F238E27FC236}">
                <a16:creationId xmlns:a16="http://schemas.microsoft.com/office/drawing/2014/main" xmlns="" id="{9E801D8F-09F2-4FA9-9246-27E9D7179CD7}"/>
              </a:ext>
            </a:extLst>
          </p:cNvPr>
          <p:cNvGrpSpPr>
            <a:grpSpLocks/>
          </p:cNvGrpSpPr>
          <p:nvPr/>
        </p:nvGrpSpPr>
        <p:grpSpPr bwMode="auto">
          <a:xfrm>
            <a:off x="7164288" y="4732740"/>
            <a:ext cx="423862" cy="399022"/>
            <a:chOff x="5289" y="3975"/>
            <a:chExt cx="267" cy="272"/>
          </a:xfrm>
        </p:grpSpPr>
        <p:pic>
          <p:nvPicPr>
            <p:cNvPr id="13" name="Picture 15" descr="button21">
              <a:extLst>
                <a:ext uri="{FF2B5EF4-FFF2-40B4-BE49-F238E27FC236}">
                  <a16:creationId xmlns:a16="http://schemas.microsoft.com/office/drawing/2014/main" xmlns="" id="{3C1D3D74-3BAC-4E57-9304-D16ABB288208}"/>
                </a:ext>
              </a:extLst>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14" name="Text Box 16">
              <a:hlinkClick r:id="rId7" action="ppaction://hlinksldjump"/>
              <a:extLst>
                <a:ext uri="{FF2B5EF4-FFF2-40B4-BE49-F238E27FC236}">
                  <a16:creationId xmlns:a16="http://schemas.microsoft.com/office/drawing/2014/main" xmlns="" id="{8CA6902F-7C65-48E8-9572-691F83F255F8}"/>
                </a:ext>
              </a:extLst>
            </p:cNvPr>
            <p:cNvSpPr txBox="1">
              <a:spLocks noChangeArrowheads="1"/>
            </p:cNvSpPr>
            <p:nvPr/>
          </p:nvSpPr>
          <p:spPr bwMode="auto">
            <a:xfrm>
              <a:off x="5366" y="4010"/>
              <a:ext cx="102" cy="212"/>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FFFF"/>
                  </a:solidFill>
                  <a:latin typeface="HY견고딕" pitchFamily="18" charset="-127"/>
                  <a:ea typeface="HY견고딕" pitchFamily="18" charset="-127"/>
                </a:rPr>
                <a:t>1</a:t>
              </a:r>
            </a:p>
          </p:txBody>
        </p:sp>
      </p:grpSp>
      <p:sp>
        <p:nvSpPr>
          <p:cNvPr id="15" name="직사각형 14"/>
          <p:cNvSpPr/>
          <p:nvPr/>
        </p:nvSpPr>
        <p:spPr>
          <a:xfrm>
            <a:off x="251520"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تنگ راستے پر چلنا اور دن رات خوشی منانا، کیونکہ رب کی روح تمہارے ساتھ ہے۔</a:t>
            </a:r>
            <a:endParaRPr lang="ko-KR" altLang="en-US" sz="3200" dirty="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800" dirty="0" smtClean="0">
                <a:solidFill>
                  <a:srgbClr val="000000"/>
                </a:solidFill>
                <a:latin typeface="HY울릉도B" pitchFamily="18" charset="-127"/>
                <a:ea typeface="HY울릉도B" pitchFamily="18" charset="-127"/>
              </a:rPr>
              <a:t>김진숙집사</a:t>
            </a:r>
            <a:endParaRPr lang="ko-KR" altLang="en-US" sz="8800" dirty="0">
              <a:solidFill>
                <a:srgbClr val="000000"/>
              </a:solidFill>
              <a:latin typeface="HY울릉도B" pitchFamily="18" charset="-127"/>
              <a:ea typeface="HY울릉도B" pitchFamily="18" charset="-127"/>
            </a:endParaRPr>
          </a:p>
        </p:txBody>
      </p:sp>
      <p:sp>
        <p:nvSpPr>
          <p:cNvPr id="5" name="직사각형 4"/>
          <p:cNvSpPr/>
          <p:nvPr/>
        </p:nvSpPr>
        <p:spPr>
          <a:xfrm>
            <a:off x="323528" y="591530"/>
            <a:ext cx="190821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210 러블리베이비 R" pitchFamily="18" charset="-127"/>
                <a:ea typeface="210 러블리베이비 R" pitchFamily="18" charset="-127"/>
              </a:rPr>
              <a:t>기</a:t>
            </a:r>
            <a:r>
              <a:rPr lang="ko-KR" altLang="en-US" sz="6600" dirty="0" smtClean="0">
                <a:solidFill>
                  <a:schemeClr val="tx1"/>
                </a:solidFill>
                <a:latin typeface="210 러블리베이비 R" pitchFamily="18" charset="-127"/>
                <a:ea typeface="210 러블리베이비 R" pitchFamily="18" charset="-127"/>
              </a:rPr>
              <a:t>도</a:t>
            </a:r>
            <a:endParaRPr lang="ko-KR" altLang="en-US" sz="6600" dirty="0">
              <a:solidFill>
                <a:schemeClr val="tx1"/>
              </a:solidFill>
              <a:latin typeface="210 러블리베이비 R" pitchFamily="18" charset="-127"/>
              <a:ea typeface="210 러블리베이비 R" pitchFamily="18" charset="-127"/>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t1.daumcdn.net/cfile/cafe/99D703455C000CC02F"/>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pic>
        <p:nvPicPr>
          <p:cNvPr id="3" name="그림 1"/>
          <p:cNvPicPr>
            <a:picLocks noChangeAspect="1"/>
          </p:cNvPicPr>
          <p:nvPr/>
        </p:nvPicPr>
        <p:blipFill>
          <a:blip r:embed="rId3" cstate="print"/>
          <a:srcRect t="48815" b="50296"/>
          <a:stretch>
            <a:fillRect/>
          </a:stretch>
        </p:blipFill>
        <p:spPr bwMode="auto">
          <a:xfrm>
            <a:off x="152400" y="1997401"/>
            <a:ext cx="9144000" cy="34289"/>
          </a:xfrm>
          <a:prstGeom prst="rect">
            <a:avLst/>
          </a:prstGeom>
          <a:noFill/>
          <a:ln w="9525">
            <a:noFill/>
            <a:miter lim="800000"/>
            <a:headEnd/>
            <a:tailEnd/>
          </a:ln>
        </p:spPr>
      </p:pic>
      <p:sp>
        <p:nvSpPr>
          <p:cNvPr id="6" name="직사각형 5"/>
          <p:cNvSpPr/>
          <p:nvPr/>
        </p:nvSpPr>
        <p:spPr>
          <a:xfrm>
            <a:off x="575556" y="3759882"/>
            <a:ext cx="8244916" cy="1077218"/>
          </a:xfrm>
          <a:prstGeom prst="rect">
            <a:avLst/>
          </a:prstGeom>
        </p:spPr>
        <p:txBody>
          <a:bodyPr wrap="square">
            <a:spAutoFit/>
          </a:bodyPr>
          <a:lstStyle/>
          <a:p>
            <a:r>
              <a:rPr lang="ar-AE" altLang="ko-KR" sz="3200" dirty="0" smtClean="0">
                <a:solidFill>
                  <a:srgbClr val="000000"/>
                </a:solidFill>
              </a:rPr>
              <a:t>میں رب سے محبت کرتا ہوں۔ میں سچی محبت کے رب کی عبادت کرتا ہوں۔</a:t>
            </a:r>
            <a:endParaRPr lang="ko-KR" altLang="en-US" sz="3200" dirty="0">
              <a:solidFill>
                <a:srgbClr val="000000"/>
              </a:solidFill>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27783E3B580C170006.jpg"/>
          <p:cNvPicPr>
            <a:picLocks noChangeAspect="1"/>
          </p:cNvPicPr>
          <p:nvPr/>
        </p:nvPicPr>
        <p:blipFill>
          <a:blip r:embed="rId2" cstate="print"/>
          <a:stretch>
            <a:fillRect/>
          </a:stretch>
        </p:blipFill>
        <p:spPr>
          <a:xfrm>
            <a:off x="0" y="0"/>
            <a:ext cx="9144000" cy="5143500"/>
          </a:xfrm>
          <a:prstGeom prst="rect">
            <a:avLst/>
          </a:prstGeom>
        </p:spPr>
      </p:pic>
      <p:sp>
        <p:nvSpPr>
          <p:cNvPr id="5" name="직사각형 4"/>
          <p:cNvSpPr/>
          <p:nvPr/>
        </p:nvSpPr>
        <p:spPr>
          <a:xfrm>
            <a:off x="251520" y="1275606"/>
            <a:ext cx="7236804" cy="2808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7200" dirty="0" smtClean="0">
                <a:solidFill>
                  <a:schemeClr val="bg1"/>
                </a:solidFill>
                <a:latin typeface="HY울릉도B" pitchFamily="18" charset="-127"/>
                <a:ea typeface="HY울릉도B" pitchFamily="18" charset="-127"/>
              </a:rPr>
              <a:t>로마서</a:t>
            </a:r>
            <a:r>
              <a:rPr lang="ar-AE" altLang="ko-KR" sz="7200" dirty="0" smtClean="0">
                <a:solidFill>
                  <a:schemeClr val="bg1"/>
                </a:solidFill>
                <a:latin typeface="HY울릉도B" pitchFamily="18" charset="-127"/>
                <a:ea typeface="HY울릉도B" pitchFamily="18" charset="-127"/>
              </a:rPr>
              <a:t>رومیوں</a:t>
            </a:r>
            <a:endParaRPr lang="en-US" altLang="ko-KR" sz="7200" dirty="0" smtClean="0">
              <a:solidFill>
                <a:schemeClr val="bg1"/>
              </a:solidFill>
              <a:latin typeface="HY울릉도B" pitchFamily="18" charset="-127"/>
              <a:ea typeface="HY울릉도B" pitchFamily="18" charset="-127"/>
            </a:endParaRPr>
          </a:p>
          <a:p>
            <a:pPr algn="ctr"/>
            <a:r>
              <a:rPr lang="en-US" altLang="ko-KR" sz="7200" dirty="0" smtClean="0">
                <a:solidFill>
                  <a:schemeClr val="bg1"/>
                </a:solidFill>
                <a:latin typeface="HY울릉도B" pitchFamily="18" charset="-127"/>
                <a:ea typeface="HY울릉도B" pitchFamily="18" charset="-127"/>
              </a:rPr>
              <a:t>8</a:t>
            </a:r>
            <a:r>
              <a:rPr lang="ko-KR" altLang="en-US" sz="7200" dirty="0" smtClean="0">
                <a:solidFill>
                  <a:schemeClr val="bg1"/>
                </a:solidFill>
                <a:latin typeface="HY울릉도B" pitchFamily="18" charset="-127"/>
                <a:ea typeface="HY울릉도B" pitchFamily="18" charset="-127"/>
              </a:rPr>
              <a:t>장 </a:t>
            </a:r>
            <a:r>
              <a:rPr lang="en-US" altLang="ko-KR" sz="7200" dirty="0" smtClean="0">
                <a:solidFill>
                  <a:schemeClr val="bg1"/>
                </a:solidFill>
                <a:latin typeface="HY울릉도B" pitchFamily="18" charset="-127"/>
                <a:ea typeface="HY울릉도B" pitchFamily="18" charset="-127"/>
              </a:rPr>
              <a:t>8</a:t>
            </a:r>
            <a:r>
              <a:rPr lang="en-US" altLang="ko-KR" sz="7200" dirty="0" smtClean="0">
                <a:solidFill>
                  <a:schemeClr val="bg1"/>
                </a:solidFill>
                <a:latin typeface="HY울릉도B" pitchFamily="18" charset="-127"/>
                <a:ea typeface="HY울릉도B" pitchFamily="18" charset="-127"/>
              </a:rPr>
              <a:t>-30</a:t>
            </a:r>
            <a:r>
              <a:rPr lang="ko-KR" altLang="en-US" sz="7200" dirty="0" smtClean="0">
                <a:solidFill>
                  <a:schemeClr val="bg1"/>
                </a:solidFill>
                <a:latin typeface="HY울릉도B" pitchFamily="18" charset="-127"/>
                <a:ea typeface="HY울릉도B" pitchFamily="18" charset="-127"/>
              </a:rPr>
              <a:t>절</a:t>
            </a:r>
            <a:endParaRPr lang="ko-KR" altLang="en-US" sz="7200" dirty="0">
              <a:solidFill>
                <a:schemeClr val="bg1"/>
              </a:solidFill>
              <a:latin typeface="HY울릉도B" pitchFamily="18" charset="-127"/>
              <a:ea typeface="HY울릉도B" pitchFamily="18" charset="-127"/>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519522"/>
            <a:ext cx="777686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4000" dirty="0" smtClean="0">
                <a:solidFill>
                  <a:schemeClr val="tx1"/>
                </a:solidFill>
                <a:latin typeface="210 카툰스토리 R" pitchFamily="18" charset="-127"/>
                <a:ea typeface="210 카툰스토리 R" pitchFamily="18" charset="-127"/>
              </a:rPr>
              <a:t>육신에 있는 자들은 하나님을 기쁘시게 할 수 </a:t>
            </a:r>
            <a:r>
              <a:rPr lang="ko-KR" altLang="en-US" sz="4000" dirty="0" err="1" smtClean="0">
                <a:solidFill>
                  <a:schemeClr val="tx1"/>
                </a:solidFill>
                <a:latin typeface="210 카툰스토리 R" pitchFamily="18" charset="-127"/>
                <a:ea typeface="210 카툰스토리 R" pitchFamily="18" charset="-127"/>
              </a:rPr>
              <a:t>없느니라</a:t>
            </a:r>
            <a:endParaRPr lang="en-US" altLang="ko-KR" sz="4000" dirty="0" smtClean="0">
              <a:solidFill>
                <a:schemeClr val="tx1"/>
              </a:solidFill>
              <a:latin typeface="210 카툰스토리 R" pitchFamily="18" charset="-127"/>
              <a:ea typeface="210 카툰스토리 R" pitchFamily="18" charset="-127"/>
            </a:endParaRPr>
          </a:p>
          <a:p>
            <a:endParaRPr lang="en-US" altLang="ko-KR" sz="4000" dirty="0" smtClean="0">
              <a:solidFill>
                <a:schemeClr val="tx1"/>
              </a:solidFill>
              <a:latin typeface="210 카툰스토리 R" pitchFamily="18" charset="-127"/>
              <a:ea typeface="210 카툰스토리 R" pitchFamily="18" charset="-127"/>
            </a:endParaRPr>
          </a:p>
          <a:p>
            <a:r>
              <a:rPr lang="ar-AE" altLang="ko-KR" sz="4000" dirty="0" smtClean="0">
                <a:solidFill>
                  <a:schemeClr val="tx1"/>
                </a:solidFill>
                <a:latin typeface="210 카툰스토리 R" pitchFamily="18" charset="-127"/>
                <a:ea typeface="210 카툰스토리 R" pitchFamily="18" charset="-127"/>
              </a:rPr>
              <a:t>جو جسم میں ہیں وہ خدا کو خوش نہیں کر سکتے۔</a:t>
            </a:r>
            <a:r>
              <a:rPr lang="ko-KR" altLang="en-US" sz="4000" dirty="0" smtClean="0">
                <a:solidFill>
                  <a:schemeClr val="tx1"/>
                </a:solidFill>
                <a:latin typeface="210 카툰스토리 R" pitchFamily="18" charset="-127"/>
                <a:ea typeface="210 카툰스토리 R" pitchFamily="18" charset="-127"/>
              </a:rPr>
              <a:t/>
            </a:r>
            <a:br>
              <a:rPr lang="ko-KR" altLang="en-US" sz="4000" dirty="0" smtClean="0">
                <a:solidFill>
                  <a:schemeClr val="tx1"/>
                </a:solidFill>
                <a:latin typeface="210 카툰스토리 R" pitchFamily="18" charset="-127"/>
                <a:ea typeface="210 카툰스토리 R" pitchFamily="18" charset="-127"/>
              </a:rPr>
            </a:br>
            <a:endParaRPr lang="ko-KR" altLang="en-US" sz="40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만일 </a:t>
            </a:r>
            <a:r>
              <a:rPr lang="ko-KR" altLang="en-US" sz="3600" dirty="0" smtClean="0">
                <a:solidFill>
                  <a:schemeClr val="tx1"/>
                </a:solidFill>
                <a:latin typeface="210 카툰스토리 R" pitchFamily="18" charset="-127"/>
                <a:ea typeface="210 카툰스토리 R" pitchFamily="18" charset="-127"/>
              </a:rPr>
              <a:t>너희 속에 하나님의 영이 거하시면 너희가 육신에 있지 아니하고 영에 있나니 누구든지 그리스도의 영이 없으면 그리스도의 사람이 </a:t>
            </a:r>
            <a:r>
              <a:rPr lang="ko-KR" altLang="en-US" sz="3600" dirty="0" smtClean="0">
                <a:solidFill>
                  <a:schemeClr val="tx1"/>
                </a:solidFill>
                <a:latin typeface="210 카툰스토리 R" pitchFamily="18" charset="-127"/>
                <a:ea typeface="210 카툰스토리 R" pitchFamily="18" charset="-127"/>
              </a:rPr>
              <a:t>아니라</a:t>
            </a:r>
            <a:endParaRPr lang="en-US" altLang="ko-KR" sz="3600"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اگر خدا کا روح آپ میں بستا ہے تو آپ جسم میں نہیں بلکہ روح میں ہیں۔ جس کے پاس مسیح کی روح نہیں ہے وہ مسیح سے تعلق نہیں رکھتا۔</a:t>
            </a:r>
            <a:endParaRPr lang="ko-KR" altLang="en-US" sz="36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9</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또 </a:t>
            </a:r>
            <a:r>
              <a:rPr lang="ko-KR" altLang="en-US" sz="3600" dirty="0" smtClean="0">
                <a:solidFill>
                  <a:schemeClr val="tx1"/>
                </a:solidFill>
                <a:latin typeface="210 카툰스토리 R" pitchFamily="18" charset="-127"/>
                <a:ea typeface="210 카툰스토리 R" pitchFamily="18" charset="-127"/>
              </a:rPr>
              <a:t>그리스도께서 너희 안에 계시면 몸은 죄로 말미암아 죽은 것이나 영은 의로 말미암아 살아 있는 </a:t>
            </a:r>
            <a:r>
              <a:rPr lang="ko-KR" altLang="en-US" sz="3600" dirty="0" smtClean="0">
                <a:solidFill>
                  <a:schemeClr val="tx1"/>
                </a:solidFill>
                <a:latin typeface="210 카툰스토리 R" pitchFamily="18" charset="-127"/>
                <a:ea typeface="210 카툰스토리 R" pitchFamily="18" charset="-127"/>
              </a:rPr>
              <a:t>것이니라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200" b="1" dirty="0" smtClean="0">
                <a:solidFill>
                  <a:schemeClr val="tx1"/>
                </a:solidFill>
                <a:latin typeface="210 카툰스토리 R" pitchFamily="18" charset="-127"/>
                <a:ea typeface="210 카툰스토리 R" pitchFamily="18" charset="-127"/>
              </a:rPr>
              <a:t>اور اگر مسیح تم میں ہے تو بدن گناہ کے سبب سے مردہ ہے لیکن روح راستبازی کے سبب سے زندہ ہے۔</a:t>
            </a:r>
            <a:endParaRPr lang="ko-KR" altLang="en-US" sz="32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10</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35596" y="663538"/>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200" dirty="0" smtClean="0">
                <a:solidFill>
                  <a:schemeClr val="tx1"/>
                </a:solidFill>
                <a:latin typeface="210 카툰스토리 R" pitchFamily="18" charset="-127"/>
                <a:ea typeface="210 카툰스토리 R" pitchFamily="18" charset="-127"/>
              </a:rPr>
              <a:t> 예수를 죽은 자 가운데서 살리신 이의 영이 너희 안에 거하시면 그리스도 예수를 죽은 자 가운데서 살리신 이가 너희 안에 거하시는 그의 영으로 말미암아 너희 죽을 몸도 </a:t>
            </a:r>
            <a:r>
              <a:rPr lang="ko-KR" altLang="en-US" sz="3200" dirty="0" smtClean="0">
                <a:solidFill>
                  <a:schemeClr val="tx1"/>
                </a:solidFill>
                <a:latin typeface="210 카툰스토리 R" pitchFamily="18" charset="-127"/>
                <a:ea typeface="210 카툰스토리 R" pitchFamily="18" charset="-127"/>
              </a:rPr>
              <a:t>살리시리라</a:t>
            </a:r>
            <a:endParaRPr lang="en-US" altLang="ko-KR" sz="3200" dirty="0" smtClean="0">
              <a:solidFill>
                <a:schemeClr val="tx1"/>
              </a:solidFill>
              <a:latin typeface="210 카툰스토리 R" pitchFamily="18" charset="-127"/>
              <a:ea typeface="210 카툰스토리 R" pitchFamily="18" charset="-127"/>
            </a:endParaRPr>
          </a:p>
          <a:p>
            <a:r>
              <a:rPr lang="ar-AE" altLang="ko-KR" sz="3200" dirty="0" smtClean="0">
                <a:solidFill>
                  <a:schemeClr val="tx1"/>
                </a:solidFill>
                <a:latin typeface="210 카툰스토리 R" pitchFamily="18" charset="-127"/>
                <a:ea typeface="210 카툰스토리 R" pitchFamily="18" charset="-127"/>
              </a:rPr>
              <a:t>اگر اُس کا روح جس نے یسوع کو مُردوں میں سے زندہ کیا وہ آپ میں بستا ہے، تو جس نے مسیح یسوع کو مردوں میں سے زندہ کیا وہ آپ کے فانی جسموں کو بھی اپنے روح کے ذریعے زندہ کرے گا جو آپ میں رہتا ہے۔</a:t>
            </a:r>
            <a:endParaRPr lang="ko-KR" altLang="en-US" sz="32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11</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그러므로 형제들아 우리가 빚진 자로되 </a:t>
            </a:r>
            <a:endParaRPr lang="en-US" altLang="ko-KR" sz="3600" dirty="0" smtClean="0">
              <a:solidFill>
                <a:schemeClr val="tx1"/>
              </a:solidFill>
              <a:latin typeface="210 카툰스토리 R" pitchFamily="18" charset="-127"/>
              <a:ea typeface="210 카툰스토리 R" pitchFamily="18" charset="-127"/>
            </a:endParaRPr>
          </a:p>
          <a:p>
            <a:r>
              <a:rPr lang="ko-KR" altLang="en-US" sz="3600" dirty="0" smtClean="0">
                <a:solidFill>
                  <a:schemeClr val="tx1"/>
                </a:solidFill>
                <a:latin typeface="210 카툰스토리 R" pitchFamily="18" charset="-127"/>
                <a:ea typeface="210 카툰스토리 R" pitchFamily="18" charset="-127"/>
              </a:rPr>
              <a:t>육신에게 </a:t>
            </a:r>
            <a:r>
              <a:rPr lang="ko-KR" altLang="en-US" sz="3600" dirty="0" smtClean="0">
                <a:solidFill>
                  <a:schemeClr val="tx1"/>
                </a:solidFill>
                <a:latin typeface="210 카툰스토리 R" pitchFamily="18" charset="-127"/>
                <a:ea typeface="210 카툰스토리 R" pitchFamily="18" charset="-127"/>
              </a:rPr>
              <a:t>져서 육신대로 살 것이 </a:t>
            </a:r>
            <a:r>
              <a:rPr lang="ko-KR" altLang="en-US" sz="3600" dirty="0" smtClean="0">
                <a:solidFill>
                  <a:schemeClr val="tx1"/>
                </a:solidFill>
                <a:latin typeface="210 카툰스토리 R" pitchFamily="18" charset="-127"/>
                <a:ea typeface="210 카툰스토리 R" pitchFamily="18" charset="-127"/>
              </a:rPr>
              <a:t>아니니라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پس اے بھائیو، اگرچہ ہم قرضدار ہیں، ہمیں جسم کے تابع نہیں رہنا چاہیے اور جسم کے مطابق زندگی گزارنی چاہیے۔</a:t>
            </a:r>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12</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너희가 </a:t>
            </a:r>
            <a:r>
              <a:rPr lang="ko-KR" altLang="en-US" sz="3600" dirty="0" smtClean="0">
                <a:solidFill>
                  <a:schemeClr val="tx1"/>
                </a:solidFill>
                <a:latin typeface="210 카툰스토리 R" pitchFamily="18" charset="-127"/>
                <a:ea typeface="210 카툰스토리 R" pitchFamily="18" charset="-127"/>
              </a:rPr>
              <a:t>육신대로 살면 반드시 죽을 것이로되 영으로써 몸의 행실을 죽이면 </a:t>
            </a:r>
            <a:r>
              <a:rPr lang="ko-KR" altLang="en-US" sz="3600" dirty="0" smtClean="0">
                <a:solidFill>
                  <a:schemeClr val="tx1"/>
                </a:solidFill>
                <a:latin typeface="210 카툰스토리 R" pitchFamily="18" charset="-127"/>
                <a:ea typeface="210 카툰스토리 R" pitchFamily="18" charset="-127"/>
              </a:rPr>
              <a:t>살리니</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اگر تم جسم کے مطابق زندگی گزارو گے تو تم ضرور مرو گے۔ لیکن اگر تم روح کے ذریعہ جسم کے اعمال کو مار ڈالو تو تم زندہ رہو گے۔</a:t>
            </a:r>
            <a:endParaRPr lang="ko-KR" altLang="en-US" sz="36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13</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 무릇 하나님의 영으로 인도함을 받는 사람은 곧 하나님의 </a:t>
            </a:r>
            <a:r>
              <a:rPr lang="ko-KR" altLang="en-US" sz="3600" dirty="0" smtClean="0">
                <a:solidFill>
                  <a:schemeClr val="tx1"/>
                </a:solidFill>
                <a:latin typeface="210 카툰스토리 R" pitchFamily="18" charset="-127"/>
                <a:ea typeface="210 카툰스토리 R" pitchFamily="18" charset="-127"/>
              </a:rPr>
              <a:t>아들이라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b="1"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کیونکہ وہ سب جو خُدا کے رُوح سے چلتے ہیں خُدا کے بیٹے ہیں۔ </a:t>
            </a:r>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14</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80755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너희는 </a:t>
            </a:r>
            <a:r>
              <a:rPr lang="ko-KR" altLang="en-US" sz="3600" dirty="0" smtClean="0">
                <a:solidFill>
                  <a:schemeClr val="tx1"/>
                </a:solidFill>
                <a:latin typeface="210 카툰스토리 R" pitchFamily="18" charset="-127"/>
                <a:ea typeface="210 카툰스토리 R" pitchFamily="18" charset="-127"/>
              </a:rPr>
              <a:t>다시 무서워하는 종의 영을 받지 아니하고 양자의 영을 받았으므로 우리가 아빠 아버지라고 </a:t>
            </a:r>
            <a:r>
              <a:rPr lang="ko-KR" altLang="en-US" sz="3600" dirty="0" smtClean="0">
                <a:solidFill>
                  <a:schemeClr val="tx1"/>
                </a:solidFill>
                <a:latin typeface="210 카툰스토리 R" pitchFamily="18" charset="-127"/>
                <a:ea typeface="210 카툰스토리 R" pitchFamily="18" charset="-127"/>
              </a:rPr>
              <a:t>부르짖느니라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b="1"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آپ کو دوبارہ غلامی کا جذبہ خوفزدہ نہیں ملا، بلکہ اپنانے کا جذبہ ملا ہے، جس سے ہم پکارتے ہیں، ’’ابا، باپ!‘‘</a:t>
            </a:r>
            <a:endParaRPr lang="en-US" altLang="ko-KR" sz="3600" b="1"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15</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3132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성령이 친히 우리의 영과 더불어 우리가 하나님의 자녀인 것을 </a:t>
            </a:r>
            <a:r>
              <a:rPr lang="ko-KR" altLang="en-US" sz="3600" dirty="0" err="1" smtClean="0">
                <a:solidFill>
                  <a:schemeClr val="tx1"/>
                </a:solidFill>
                <a:latin typeface="210 카툰스토리 R" pitchFamily="18" charset="-127"/>
                <a:ea typeface="210 카툰스토리 R" pitchFamily="18" charset="-127"/>
              </a:rPr>
              <a:t>증언하시나니</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b="1"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روح خود ہماری روح کے ساتھ گواہی دیتا ہے کہ ہم خدا کے فرزند ہیں۔ </a:t>
            </a:r>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16</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t1.daumcdn.net/cfile/cafe/996C2B455C000CC010"/>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sp>
        <p:nvSpPr>
          <p:cNvPr id="5" name="직사각형 4"/>
          <p:cNvSpPr/>
          <p:nvPr/>
        </p:nvSpPr>
        <p:spPr>
          <a:xfrm>
            <a:off x="611560" y="3615866"/>
            <a:ext cx="8100900" cy="1323439"/>
          </a:xfrm>
          <a:prstGeom prst="rect">
            <a:avLst/>
          </a:prstGeom>
        </p:spPr>
        <p:txBody>
          <a:bodyPr wrap="square">
            <a:spAutoFit/>
          </a:bodyPr>
          <a:lstStyle/>
          <a:p>
            <a:r>
              <a:rPr lang="ar-AE" altLang="ko-KR" sz="4000" dirty="0" smtClean="0">
                <a:solidFill>
                  <a:srgbClr val="000000"/>
                </a:solidFill>
              </a:rPr>
              <a:t>ہم ایک دل سے تیری حمد کرتے ہیں تو ہماری دعا سن لے۔</a:t>
            </a:r>
            <a:endParaRPr lang="ko-KR" altLang="en-US" sz="4000" dirty="0">
              <a:solidFill>
                <a:srgbClr val="000000"/>
              </a:solidFill>
            </a:endParaRP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35596" y="771550"/>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자녀이면 </a:t>
            </a:r>
            <a:r>
              <a:rPr lang="ko-KR" altLang="en-US" sz="3600" dirty="0" smtClean="0">
                <a:solidFill>
                  <a:schemeClr val="tx1"/>
                </a:solidFill>
                <a:latin typeface="210 카툰스토리 R" pitchFamily="18" charset="-127"/>
                <a:ea typeface="210 카툰스토리 R" pitchFamily="18" charset="-127"/>
              </a:rPr>
              <a:t>또한 상속자 곧 하나님의 상속자요 그리스도와 함께 한 상속자니 우리가 그와 함께 영광을 받기 위하여 고난도 함께 받아야 할 </a:t>
            </a:r>
            <a:r>
              <a:rPr lang="ko-KR" altLang="en-US" sz="3600" dirty="0" smtClean="0">
                <a:solidFill>
                  <a:schemeClr val="tx1"/>
                </a:solidFill>
                <a:latin typeface="210 카툰스토리 R" pitchFamily="18" charset="-127"/>
                <a:ea typeface="210 카툰스토리 R" pitchFamily="18" charset="-127"/>
              </a:rPr>
              <a:t>것이니라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200" b="1" dirty="0" smtClean="0">
                <a:solidFill>
                  <a:schemeClr val="tx1"/>
                </a:solidFill>
                <a:latin typeface="210 카툰스토리 R" pitchFamily="18" charset="-127"/>
                <a:ea typeface="210 카툰스토리 R" pitchFamily="18" charset="-127"/>
              </a:rPr>
              <a:t>اگر ہم بچے ہیں، تو ہم وارث ہیں - خُدا کے وارث اور مسیح کے ساتھ شریک وارث۔ اس کے جلال میں شریک ہونے کے لیے ہمیں اس کے ساتھ دکھ اٹھانا چاہیے۔</a:t>
            </a:r>
            <a:endParaRPr lang="en-US" altLang="ko-KR" sz="3200" b="1"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17</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r>
              <a:rPr lang="ko-KR" altLang="en-US" sz="3600" dirty="0" smtClean="0">
                <a:solidFill>
                  <a:schemeClr val="tx1"/>
                </a:solidFill>
                <a:latin typeface="210 카툰스토리 R" pitchFamily="18" charset="-127"/>
                <a:ea typeface="210 카툰스토리 R" pitchFamily="18" charset="-127"/>
              </a:rPr>
              <a:t> </a:t>
            </a:r>
            <a:r>
              <a:rPr lang="ko-KR" altLang="en-US" sz="3600" dirty="0" smtClean="0">
                <a:solidFill>
                  <a:schemeClr val="tx1"/>
                </a:solidFill>
                <a:latin typeface="210 카툰스토리 R" pitchFamily="18" charset="-127"/>
                <a:ea typeface="210 카툰스토리 R" pitchFamily="18" charset="-127"/>
              </a:rPr>
              <a:t>생각하건대 </a:t>
            </a:r>
            <a:r>
              <a:rPr lang="ko-KR" altLang="en-US" sz="3600" dirty="0" smtClean="0">
                <a:solidFill>
                  <a:schemeClr val="tx1"/>
                </a:solidFill>
                <a:latin typeface="210 카툰스토리 R" pitchFamily="18" charset="-127"/>
                <a:ea typeface="210 카툰스토리 R" pitchFamily="18" charset="-127"/>
              </a:rPr>
              <a:t>현재의 고난은 장차 우리에게 나타날 영광과 비교할 수 </a:t>
            </a:r>
            <a:r>
              <a:rPr lang="ko-KR" altLang="en-US" sz="3600" dirty="0" smtClean="0">
                <a:solidFill>
                  <a:schemeClr val="tx1"/>
                </a:solidFill>
                <a:latin typeface="210 카툰스토리 R" pitchFamily="18" charset="-127"/>
                <a:ea typeface="210 카툰스토리 R" pitchFamily="18" charset="-127"/>
              </a:rPr>
              <a:t>없도다</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میں سمجھتا ہوں کہ اس وقت کے مصائب کا اس شان سے موازنہ نہیں کیا جا سکتا جو ہم پر نازل ہو گا</a:t>
            </a:r>
            <a:r>
              <a:rPr lang="ar-AE" altLang="ko-KR" sz="3600" b="1" dirty="0" smtClean="0">
                <a:solidFill>
                  <a:schemeClr val="tx1"/>
                </a:solidFill>
                <a:latin typeface="210 카툰스토리 R" pitchFamily="18" charset="-127"/>
                <a:ea typeface="210 카툰스토리 R" pitchFamily="18" charset="-127"/>
              </a:rPr>
              <a:t>۔</a:t>
            </a:r>
            <a:endParaRPr lang="en-US" altLang="ko-KR" sz="3600" b="1" dirty="0" smtClean="0">
              <a:solidFill>
                <a:schemeClr val="tx1"/>
              </a:solidFill>
              <a:latin typeface="210 카툰스토리 R" pitchFamily="18" charset="-127"/>
              <a:ea typeface="210 카툰스토리 R" pitchFamily="18" charset="-127"/>
            </a:endParaRPr>
          </a:p>
          <a:p>
            <a:endParaRPr lang="en-US" altLang="ko-KR" sz="3600" b="1" dirty="0" smtClean="0">
              <a:solidFill>
                <a:schemeClr val="tx1"/>
              </a:solidFill>
              <a:latin typeface="210 카툰스토리 R" pitchFamily="18" charset="-127"/>
              <a:ea typeface="210 카툰스토리 R" pitchFamily="18" charset="-127"/>
            </a:endParaRPr>
          </a:p>
          <a:p>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18</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피조물이 </a:t>
            </a:r>
            <a:r>
              <a:rPr lang="ko-KR" altLang="en-US" sz="3600" dirty="0" smtClean="0">
                <a:solidFill>
                  <a:schemeClr val="tx1"/>
                </a:solidFill>
                <a:latin typeface="210 카툰스토리 R" pitchFamily="18" charset="-127"/>
                <a:ea typeface="210 카툰스토리 R" pitchFamily="18" charset="-127"/>
              </a:rPr>
              <a:t>고대하는 바는 하나님의 아들들이 나타나는 </a:t>
            </a:r>
            <a:r>
              <a:rPr lang="ko-KR" altLang="en-US" sz="3600" dirty="0" smtClean="0">
                <a:solidFill>
                  <a:schemeClr val="tx1"/>
                </a:solidFill>
                <a:latin typeface="210 카툰스토리 R" pitchFamily="18" charset="-127"/>
                <a:ea typeface="210 카툰스토리 R" pitchFamily="18" charset="-127"/>
              </a:rPr>
              <a:t>것이니</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b="1"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مخلوق خدا کے بیٹوں کے ظاہر ہونے کا بے صبری سے انتظار کر رہی ہے۔</a:t>
            </a:r>
            <a:endParaRPr lang="ko-KR" altLang="en-US" sz="36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19</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피조물이 허무한 데 굴복하는 것은 자기 뜻이 아니요 오직 굴복하게 하시는 이로 말미암음이라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کیونکہ مخلوق اپنی مرضی سے نہیں بلکہ اُس کی مرضی سے جس نے اُسے مسخر کیا تھا۔</a:t>
            </a:r>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20</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그 </a:t>
            </a:r>
            <a:r>
              <a:rPr lang="ko-KR" altLang="en-US" sz="3600" dirty="0" smtClean="0">
                <a:solidFill>
                  <a:schemeClr val="tx1"/>
                </a:solidFill>
                <a:latin typeface="210 카툰스토리 R" pitchFamily="18" charset="-127"/>
                <a:ea typeface="210 카툰스토리 R" pitchFamily="18" charset="-127"/>
              </a:rPr>
              <a:t>바라는 것은 피조물도 썩어짐의 종 노릇 한 데서 해방되어 하나님의 자녀들의 영광의 자유에 이르는 </a:t>
            </a:r>
            <a:r>
              <a:rPr lang="ko-KR" altLang="en-US" sz="3600" dirty="0" smtClean="0">
                <a:solidFill>
                  <a:schemeClr val="tx1"/>
                </a:solidFill>
                <a:latin typeface="210 카툰스토리 R" pitchFamily="18" charset="-127"/>
                <a:ea typeface="210 카툰스토리 R" pitchFamily="18" charset="-127"/>
              </a:rPr>
              <a:t>것이니라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امید یہ ہے کہ تخلیق خود اس کی زوال کی غلامی سے آزاد ہو جائے گی اور خدا کے بچوں کی شاندار آزادی میں لائی جائے گی۔</a:t>
            </a:r>
            <a:endParaRPr lang="ko-KR" altLang="en-US" sz="36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21</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피조물이 다 이제까지 함께 탄식하며 함께 고통을 겪고 있는 것을 우리가 </a:t>
            </a:r>
            <a:r>
              <a:rPr lang="ko-KR" altLang="en-US" sz="3600" dirty="0" smtClean="0">
                <a:solidFill>
                  <a:schemeClr val="tx1"/>
                </a:solidFill>
                <a:latin typeface="210 카툰스토리 R" pitchFamily="18" charset="-127"/>
                <a:ea typeface="210 카툰스토리 R" pitchFamily="18" charset="-127"/>
              </a:rPr>
              <a:t>아느니라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ہم جانتے ہیں کہ پوری مخلوق موجودہ وقت تک درد میں ایک ساتھ کراہ رہی ہے۔ </a:t>
            </a:r>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22</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575556"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44751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a:t>
            </a:r>
            <a:r>
              <a:rPr lang="ko-KR" altLang="en-US" sz="3600" dirty="0" smtClean="0">
                <a:solidFill>
                  <a:schemeClr val="tx1"/>
                </a:solidFill>
                <a:latin typeface="210 카툰스토리 R" pitchFamily="18" charset="-127"/>
                <a:ea typeface="210 카툰스토리 R" pitchFamily="18" charset="-127"/>
              </a:rPr>
              <a:t>그뿐 </a:t>
            </a:r>
            <a:r>
              <a:rPr lang="ko-KR" altLang="en-US" sz="3600" dirty="0" smtClean="0">
                <a:solidFill>
                  <a:schemeClr val="tx1"/>
                </a:solidFill>
                <a:latin typeface="210 카툰스토리 R" pitchFamily="18" charset="-127"/>
                <a:ea typeface="210 카툰스토리 R" pitchFamily="18" charset="-127"/>
              </a:rPr>
              <a:t>아니라 또한 우리 곧 성령의 처음 익은 열매를 받은 우리까지도 속으로 탄식하여 양자 될 것 곧 우리 몸의 </a:t>
            </a:r>
            <a:r>
              <a:rPr lang="ko-KR" altLang="en-US" sz="3600" dirty="0" err="1" smtClean="0">
                <a:solidFill>
                  <a:schemeClr val="tx1"/>
                </a:solidFill>
                <a:latin typeface="210 카툰스토리 R" pitchFamily="18" charset="-127"/>
                <a:ea typeface="210 카툰스토리 R" pitchFamily="18" charset="-127"/>
              </a:rPr>
              <a:t>속량을</a:t>
            </a:r>
            <a:r>
              <a:rPr lang="ko-KR" altLang="en-US" sz="3600" dirty="0" smtClean="0">
                <a:solidFill>
                  <a:schemeClr val="tx1"/>
                </a:solidFill>
                <a:latin typeface="210 카툰스토리 R" pitchFamily="18" charset="-127"/>
                <a:ea typeface="210 카툰스토리 R" pitchFamily="18" charset="-127"/>
              </a:rPr>
              <a:t> </a:t>
            </a:r>
            <a:r>
              <a:rPr lang="ko-KR" altLang="en-US" sz="3600" dirty="0" smtClean="0">
                <a:solidFill>
                  <a:schemeClr val="tx1"/>
                </a:solidFill>
                <a:latin typeface="210 카툰스토리 R" pitchFamily="18" charset="-127"/>
                <a:ea typeface="210 카툰스토리 R" pitchFamily="18" charset="-127"/>
              </a:rPr>
              <a:t>기다리느니라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200" b="1" dirty="0" smtClean="0">
                <a:solidFill>
                  <a:schemeClr val="tx1"/>
                </a:solidFill>
                <a:latin typeface="210 카툰스토리 R" pitchFamily="18" charset="-127"/>
                <a:ea typeface="210 카툰스토리 R" pitchFamily="18" charset="-127"/>
              </a:rPr>
              <a:t>مزید برآں، ہم خود بھی، جن کے پاس روح کا پہلا پھل ہے، اندر سے کراہتے ہیں جب ہم بیٹے کے طور پر گود لینے، اپنے جسموں کے چھٹکارے کا انتظار کرتے ہیں۔</a:t>
            </a:r>
            <a:endParaRPr lang="ko-KR" altLang="en-US" sz="32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23</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우리가 소망으로 구원을 얻었으매 보이는 소망이 소망이 아니니 보는 것을 누가 </a:t>
            </a:r>
            <a:r>
              <a:rPr lang="ko-KR" altLang="en-US" sz="3600" dirty="0" smtClean="0">
                <a:solidFill>
                  <a:schemeClr val="tx1"/>
                </a:solidFill>
                <a:latin typeface="210 카툰스토리 R" pitchFamily="18" charset="-127"/>
                <a:ea typeface="210 카툰스토리 R" pitchFamily="18" charset="-127"/>
              </a:rPr>
              <a:t>바라리요</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کیونکہ ہمیں امید سے نجات ملی، لیکن جو امید نظر آتی ہے وہ امید نہیں ہے۔ کیوں کہ کون اس کی امید رکھتا ہے جو وہ دیکھتا ہے؟</a:t>
            </a:r>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24</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a:t>
            </a:r>
            <a:r>
              <a:rPr lang="ko-KR" altLang="en-US" sz="3600" dirty="0" smtClean="0">
                <a:solidFill>
                  <a:schemeClr val="tx1"/>
                </a:solidFill>
                <a:latin typeface="210 카툰스토리 R" pitchFamily="18" charset="-127"/>
                <a:ea typeface="210 카툰스토리 R" pitchFamily="18" charset="-127"/>
              </a:rPr>
              <a:t>만일 </a:t>
            </a:r>
            <a:r>
              <a:rPr lang="ko-KR" altLang="en-US" sz="3600" dirty="0" smtClean="0">
                <a:solidFill>
                  <a:schemeClr val="tx1"/>
                </a:solidFill>
                <a:latin typeface="210 카툰스토리 R" pitchFamily="18" charset="-127"/>
                <a:ea typeface="210 카툰스토리 R" pitchFamily="18" charset="-127"/>
              </a:rPr>
              <a:t>우리가 보지 못하는 것을 바라면 참음으로 </a:t>
            </a:r>
            <a:r>
              <a:rPr lang="ko-KR" altLang="en-US" sz="3600" dirty="0" smtClean="0">
                <a:solidFill>
                  <a:schemeClr val="tx1"/>
                </a:solidFill>
                <a:latin typeface="210 카툰스토리 R" pitchFamily="18" charset="-127"/>
                <a:ea typeface="210 카툰스토리 R" pitchFamily="18" charset="-127"/>
              </a:rPr>
              <a:t>기다릴지니라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600" b="1" dirty="0" smtClean="0">
                <a:solidFill>
                  <a:schemeClr val="tx1"/>
                </a:solidFill>
                <a:latin typeface="210 카툰스토리 R" pitchFamily="18" charset="-127"/>
                <a:ea typeface="210 카툰스토리 R" pitchFamily="18" charset="-127"/>
              </a:rPr>
              <a:t>اگر ہم اس چیز کی امید کرتے ہیں جو ہم نہیں دیکھ سکتے تو ہم صبر کے ساتھ اس کا انتظار کرتے ہیں۔</a:t>
            </a:r>
            <a:endParaRPr lang="ko-KR" altLang="en-US" sz="3600" b="1"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25</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879562"/>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이와 같이 성령도 우리의 연약함을 </a:t>
            </a:r>
            <a:r>
              <a:rPr lang="ko-KR" altLang="en-US" sz="3600" dirty="0" err="1" smtClean="0">
                <a:solidFill>
                  <a:schemeClr val="tx1"/>
                </a:solidFill>
                <a:latin typeface="210 카툰스토리 R" pitchFamily="18" charset="-127"/>
                <a:ea typeface="210 카툰스토리 R" pitchFamily="18" charset="-127"/>
              </a:rPr>
              <a:t>도우시나니</a:t>
            </a:r>
            <a:r>
              <a:rPr lang="ko-KR" altLang="en-US" sz="3600" dirty="0" smtClean="0">
                <a:solidFill>
                  <a:schemeClr val="tx1"/>
                </a:solidFill>
                <a:latin typeface="210 카툰스토리 R" pitchFamily="18" charset="-127"/>
                <a:ea typeface="210 카툰스토리 R" pitchFamily="18" charset="-127"/>
              </a:rPr>
              <a:t> 우리는 마땅히 기도할 바를 알지 못하나 오직 성령이 말할 수 없는 탄식으로 우리를 위하여 친히 </a:t>
            </a:r>
            <a:r>
              <a:rPr lang="ko-KR" altLang="en-US" sz="3600" dirty="0" smtClean="0">
                <a:solidFill>
                  <a:schemeClr val="tx1"/>
                </a:solidFill>
                <a:latin typeface="210 카툰스토리 R" pitchFamily="18" charset="-127"/>
                <a:ea typeface="210 카툰스토리 R" pitchFamily="18" charset="-127"/>
              </a:rPr>
              <a:t>간구 </a:t>
            </a:r>
            <a:r>
              <a:rPr lang="ko-KR" altLang="en-US" sz="3600" dirty="0" err="1" smtClean="0">
                <a:solidFill>
                  <a:schemeClr val="tx1"/>
                </a:solidFill>
                <a:latin typeface="210 카툰스토리 R" pitchFamily="18" charset="-127"/>
                <a:ea typeface="210 카툰스토리 R" pitchFamily="18" charset="-127"/>
              </a:rPr>
              <a:t>하시느니라</a:t>
            </a:r>
            <a:endParaRPr lang="en-US" altLang="ko-KR" sz="3200" dirty="0" smtClean="0">
              <a:solidFill>
                <a:schemeClr val="tx1"/>
              </a:solidFill>
              <a:latin typeface="210 카툰스토리 R" pitchFamily="18" charset="-127"/>
              <a:ea typeface="210 카툰스토리 R" pitchFamily="18" charset="-127"/>
            </a:endParaRPr>
          </a:p>
          <a:p>
            <a:r>
              <a:rPr lang="ar-AE" altLang="ko-KR" sz="3200" dirty="0" smtClean="0">
                <a:solidFill>
                  <a:schemeClr val="tx1"/>
                </a:solidFill>
                <a:latin typeface="210 카툰스토리 R" pitchFamily="18" charset="-127"/>
                <a:ea typeface="210 카툰스토리 R" pitchFamily="18" charset="-127"/>
              </a:rPr>
              <a:t>اسی طرح روح بھی ہماری کمزوری میں ہماری مدد کرتی ہے۔ ہم نہیں جانتے کہ ہمیں کس چیز کے لیے دعا کرنی چاہیے، لیکن روح خود ہمارے لیے آہوں کے ساتھ شفاعت کرتی ہے جس کا اظہار نہیں کیا جا سکتا۔ </a:t>
            </a:r>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26</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20220702_192756.png"/>
          <p:cNvPicPr>
            <a:picLocks noChangeAspect="1"/>
          </p:cNvPicPr>
          <p:nvPr/>
        </p:nvPicPr>
        <p:blipFill>
          <a:blip r:embed="rId2" cstate="print"/>
          <a:stretch>
            <a:fillRect/>
          </a:stretch>
        </p:blipFill>
        <p:spPr>
          <a:xfrm>
            <a:off x="0" y="0"/>
            <a:ext cx="9144000" cy="5143500"/>
          </a:xfrm>
          <a:prstGeom prst="rect">
            <a:avLst/>
          </a:prstGeom>
        </p:spPr>
      </p:pic>
      <p:sp>
        <p:nvSpPr>
          <p:cNvPr id="5" name="직사각형 4"/>
          <p:cNvSpPr/>
          <p:nvPr/>
        </p:nvSpPr>
        <p:spPr>
          <a:xfrm>
            <a:off x="755576" y="519522"/>
            <a:ext cx="3312368"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000" dirty="0" err="1" smtClean="0">
                <a:latin typeface="DX김일관B" pitchFamily="18" charset="-127"/>
                <a:ea typeface="DX김일관B" pitchFamily="18" charset="-127"/>
              </a:rPr>
              <a:t>교독문</a:t>
            </a:r>
            <a:r>
              <a:rPr lang="ko-KR" altLang="en-US" sz="6000" dirty="0" smtClean="0">
                <a:latin typeface="DX김일관B" pitchFamily="18" charset="-127"/>
                <a:ea typeface="DX김일관B" pitchFamily="18" charset="-127"/>
              </a:rPr>
              <a:t> </a:t>
            </a:r>
            <a:r>
              <a:rPr lang="en-US" altLang="ko-KR" sz="6000" dirty="0" smtClean="0">
                <a:latin typeface="DX김일관B" pitchFamily="18" charset="-127"/>
                <a:ea typeface="DX김일관B" pitchFamily="18" charset="-127"/>
              </a:rPr>
              <a:t>73</a:t>
            </a:r>
            <a:r>
              <a:rPr lang="ko-KR" altLang="en-US" sz="6000" dirty="0" smtClean="0">
                <a:latin typeface="DX김일관B" pitchFamily="18" charset="-127"/>
                <a:ea typeface="DX김일관B" pitchFamily="18" charset="-127"/>
              </a:rPr>
              <a:t>편</a:t>
            </a:r>
            <a:endParaRPr lang="ko-KR" altLang="en-US" sz="6000" dirty="0">
              <a:latin typeface="DX김일관B" pitchFamily="18" charset="-127"/>
              <a:ea typeface="DX김일관B" pitchFamily="18" charset="-127"/>
            </a:endParaRPr>
          </a:p>
        </p:txBody>
      </p:sp>
      <p:sp>
        <p:nvSpPr>
          <p:cNvPr id="6" name="직사각형 5"/>
          <p:cNvSpPr/>
          <p:nvPr/>
        </p:nvSpPr>
        <p:spPr>
          <a:xfrm>
            <a:off x="1115616" y="2409732"/>
            <a:ext cx="6624736"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dirty="0" smtClean="0">
                <a:latin typeface="HY울릉도B" pitchFamily="18" charset="-127"/>
                <a:ea typeface="HY울릉도B" pitchFamily="18" charset="-127"/>
              </a:rPr>
              <a:t>이사야 </a:t>
            </a:r>
            <a:r>
              <a:rPr lang="en-US" altLang="ko-KR" sz="8000" dirty="0" smtClean="0">
                <a:latin typeface="HY울릉도B" pitchFamily="18" charset="-127"/>
                <a:ea typeface="HY울릉도B" pitchFamily="18" charset="-127"/>
              </a:rPr>
              <a:t>65</a:t>
            </a:r>
            <a:r>
              <a:rPr lang="ko-KR" altLang="en-US" sz="8000" dirty="0" smtClean="0">
                <a:latin typeface="HY울릉도B" pitchFamily="18" charset="-127"/>
                <a:ea typeface="HY울릉도B" pitchFamily="18" charset="-127"/>
              </a:rPr>
              <a:t>장</a:t>
            </a:r>
            <a:endParaRPr lang="ko-KR" altLang="en-US" sz="8000" dirty="0">
              <a:latin typeface="HY울릉도B" pitchFamily="18" charset="-127"/>
              <a:ea typeface="HY울릉도B" pitchFamily="18" charset="-127"/>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a:t>
            </a:r>
            <a:r>
              <a:rPr lang="ko-KR" altLang="en-US" sz="3600" dirty="0" smtClean="0">
                <a:solidFill>
                  <a:schemeClr val="tx1"/>
                </a:solidFill>
                <a:latin typeface="210 카툰스토리 R" pitchFamily="18" charset="-127"/>
                <a:ea typeface="210 카툰스토리 R" pitchFamily="18" charset="-127"/>
              </a:rPr>
              <a:t>마음을 </a:t>
            </a:r>
            <a:r>
              <a:rPr lang="ko-KR" altLang="en-US" sz="3600" dirty="0" smtClean="0">
                <a:solidFill>
                  <a:schemeClr val="tx1"/>
                </a:solidFill>
                <a:latin typeface="210 카툰스토리 R" pitchFamily="18" charset="-127"/>
                <a:ea typeface="210 카툰스토리 R" pitchFamily="18" charset="-127"/>
              </a:rPr>
              <a:t>살피시는 이가 성령의 생각을 </a:t>
            </a:r>
            <a:r>
              <a:rPr lang="ko-KR" altLang="en-US" sz="3600" dirty="0" err="1" smtClean="0">
                <a:solidFill>
                  <a:schemeClr val="tx1"/>
                </a:solidFill>
                <a:latin typeface="210 카툰스토리 R" pitchFamily="18" charset="-127"/>
                <a:ea typeface="210 카툰스토리 R" pitchFamily="18" charset="-127"/>
              </a:rPr>
              <a:t>아시나니</a:t>
            </a:r>
            <a:r>
              <a:rPr lang="ko-KR" altLang="en-US" sz="3600" dirty="0" smtClean="0">
                <a:solidFill>
                  <a:schemeClr val="tx1"/>
                </a:solidFill>
                <a:latin typeface="210 카툰스토리 R" pitchFamily="18" charset="-127"/>
                <a:ea typeface="210 카툰스토리 R" pitchFamily="18" charset="-127"/>
              </a:rPr>
              <a:t> 이는 성령이 하나님의 뜻대로 성도를 위하여 </a:t>
            </a:r>
            <a:r>
              <a:rPr lang="ko-KR" altLang="en-US" sz="3600" dirty="0" smtClean="0">
                <a:solidFill>
                  <a:schemeClr val="tx1"/>
                </a:solidFill>
                <a:latin typeface="210 카툰스토리 R" pitchFamily="18" charset="-127"/>
                <a:ea typeface="210 카툰스토리 R" pitchFamily="18" charset="-127"/>
              </a:rPr>
              <a:t>간구하심이니라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600" dirty="0" smtClean="0">
                <a:solidFill>
                  <a:schemeClr val="tx1"/>
                </a:solidFill>
                <a:latin typeface="210 카툰스토리 R" pitchFamily="18" charset="-127"/>
                <a:ea typeface="210 카툰스토리 R" pitchFamily="18" charset="-127"/>
              </a:rPr>
              <a:t>جو دلوں کی جانچ کرتا ہے وہ روح کے دماغ کو جانتا ہے کیونکہ روح خدا کی مرضی کے مطابق مقدسوں کی شفاعت کرتی ہے۔</a:t>
            </a:r>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27</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771550"/>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우리가 알거니와 하나님을 사랑하는 자 곧 그의 뜻대로 부르심을 입은 자들에게는 모든 것이 합력하여 선을 </a:t>
            </a:r>
            <a:r>
              <a:rPr lang="ko-KR" altLang="en-US" sz="3600" dirty="0" smtClean="0">
                <a:solidFill>
                  <a:schemeClr val="tx1"/>
                </a:solidFill>
                <a:latin typeface="210 카툰스토리 R" pitchFamily="18" charset="-127"/>
                <a:ea typeface="210 카툰스토리 R" pitchFamily="18" charset="-127"/>
              </a:rPr>
              <a:t>이루느니라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600" dirty="0" smtClean="0">
              <a:solidFill>
                <a:schemeClr val="tx1"/>
              </a:solidFill>
              <a:latin typeface="210 카툰스토리 R" pitchFamily="18" charset="-127"/>
              <a:ea typeface="210 카툰스토리 R" pitchFamily="18" charset="-127"/>
            </a:endParaRPr>
          </a:p>
          <a:p>
            <a:r>
              <a:rPr lang="ar-AE" altLang="ko-KR" sz="3200" dirty="0" smtClean="0">
                <a:solidFill>
                  <a:schemeClr val="tx1"/>
                </a:solidFill>
                <a:latin typeface="210 카툰스토리 R" pitchFamily="18" charset="-127"/>
                <a:ea typeface="210 카툰스토리 R" pitchFamily="18" charset="-127"/>
              </a:rPr>
              <a:t>ہم جانتے ہیں کہ ہر چیز میں خُدا اُن کی بھلائی کے لیے کام کرتا ہے جو اُس سے محبت کرتے ہیں، جنھیں اُس کے مقصد کے مطابق بلایا گیا ہے۔ </a:t>
            </a:r>
            <a:r>
              <a:rPr lang="ko-KR" altLang="en-US" sz="3600" dirty="0" smtClean="0">
                <a:solidFill>
                  <a:schemeClr val="tx1"/>
                </a:solidFill>
                <a:latin typeface="210 카툰스토리 R" pitchFamily="18" charset="-127"/>
                <a:ea typeface="210 카툰스토리 R" pitchFamily="18" charset="-127"/>
              </a:rPr>
              <a:t/>
            </a:r>
            <a:br>
              <a:rPr lang="ko-KR" altLang="en-US" sz="3600" dirty="0" smtClean="0">
                <a:solidFill>
                  <a:schemeClr val="tx1"/>
                </a:solidFill>
                <a:latin typeface="210 카툰스토리 R" pitchFamily="18" charset="-127"/>
                <a:ea typeface="210 카툰스토리 R" pitchFamily="18" charset="-127"/>
              </a:rPr>
            </a:br>
            <a:endParaRPr lang="ko-KR" altLang="en-US" sz="36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28</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1007604" y="699542"/>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a:t>
            </a:r>
            <a:r>
              <a:rPr lang="ko-KR" altLang="en-US" sz="3600" dirty="0" smtClean="0">
                <a:solidFill>
                  <a:schemeClr val="tx1"/>
                </a:solidFill>
                <a:latin typeface="210 카툰스토리 R" pitchFamily="18" charset="-127"/>
                <a:ea typeface="210 카툰스토리 R" pitchFamily="18" charset="-127"/>
              </a:rPr>
              <a:t>하나님이 </a:t>
            </a:r>
            <a:r>
              <a:rPr lang="ko-KR" altLang="en-US" sz="3600" dirty="0" smtClean="0">
                <a:solidFill>
                  <a:schemeClr val="tx1"/>
                </a:solidFill>
                <a:latin typeface="210 카툰스토리 R" pitchFamily="18" charset="-127"/>
                <a:ea typeface="210 카툰스토리 R" pitchFamily="18" charset="-127"/>
              </a:rPr>
              <a:t>미리 아신 자들을 또한 그 아들의 형상을 본받게 하기 위하여 미리 정하셨으니 이는 그로 많은 형제 중에서 맏아들이 되게 하려 </a:t>
            </a:r>
            <a:r>
              <a:rPr lang="ko-KR" altLang="en-US" sz="3600" dirty="0" smtClean="0">
                <a:solidFill>
                  <a:schemeClr val="tx1"/>
                </a:solidFill>
                <a:latin typeface="210 카툰스토리 R" pitchFamily="18" charset="-127"/>
                <a:ea typeface="210 카툰스토리 R" pitchFamily="18" charset="-127"/>
              </a:rPr>
              <a:t>하심이니라</a:t>
            </a:r>
            <a:endParaRPr lang="en-US" altLang="ko-KR" sz="3600" dirty="0" smtClean="0">
              <a:solidFill>
                <a:schemeClr val="tx1"/>
              </a:solidFill>
              <a:latin typeface="210 카툰스토리 R" pitchFamily="18" charset="-127"/>
              <a:ea typeface="210 카툰스토리 R" pitchFamily="18" charset="-127"/>
            </a:endParaRPr>
          </a:p>
          <a:p>
            <a:r>
              <a:rPr lang="ar-AE" altLang="ko-KR" sz="3200" dirty="0" smtClean="0">
                <a:solidFill>
                  <a:schemeClr val="tx1"/>
                </a:solidFill>
                <a:latin typeface="210 카툰스토리 R" pitchFamily="18" charset="-127"/>
                <a:ea typeface="210 카툰스토리 R" pitchFamily="18" charset="-127"/>
              </a:rPr>
              <a:t>اُن لوگوں کے لیے جن کو خُدا نے پہلے سے جانا تھا، اُس نے اپنے بیٹے کی صورت کے مطابق ہونے کے لیے بھی پہلے سے مقرر کیا، تاکہ وہ بہت سے بھائیوں میں پہلوٹھا ہو۔</a:t>
            </a:r>
            <a:endParaRPr lang="ko-KR" altLang="en-US" sz="32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29</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0"/>
          <p:cNvSpPr/>
          <p:nvPr/>
        </p:nvSpPr>
        <p:spPr>
          <a:xfrm>
            <a:off x="0" y="0"/>
            <a:ext cx="9144000" cy="51435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descr="슬라이드1-46.jpg"/>
          <p:cNvPicPr>
            <a:picLocks noChangeAspect="1"/>
          </p:cNvPicPr>
          <p:nvPr/>
        </p:nvPicPr>
        <p:blipFill>
          <a:blip r:embed="rId3" cstate="print"/>
          <a:srcRect l="14563" t="75725"/>
          <a:stretch>
            <a:fillRect/>
          </a:stretch>
        </p:blipFill>
        <p:spPr>
          <a:xfrm>
            <a:off x="719572" y="4029912"/>
            <a:ext cx="8424428" cy="1113588"/>
          </a:xfrm>
          <a:prstGeom prst="rect">
            <a:avLst/>
          </a:prstGeom>
          <a:ln>
            <a:noFill/>
          </a:ln>
          <a:effectLst>
            <a:softEdge rad="112500"/>
          </a:effectLst>
        </p:spPr>
      </p:pic>
      <p:sp>
        <p:nvSpPr>
          <p:cNvPr id="7" name="직사각형 6"/>
          <p:cNvSpPr/>
          <p:nvPr/>
        </p:nvSpPr>
        <p:spPr>
          <a:xfrm>
            <a:off x="899592" y="2139702"/>
            <a:ext cx="7849380" cy="1998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ko-KR" sz="4000" dirty="0" smtClean="0">
              <a:solidFill>
                <a:srgbClr val="FFFFFF"/>
              </a:solidFill>
              <a:latin typeface="HY울릉도B" pitchFamily="18" charset="-127"/>
              <a:ea typeface="HY울릉도B" pitchFamily="18" charset="-127"/>
            </a:endParaRPr>
          </a:p>
          <a:p>
            <a:endParaRPr lang="ko-KR" altLang="en-US" sz="4000" dirty="0">
              <a:solidFill>
                <a:srgbClr val="FFFFFF"/>
              </a:solidFill>
              <a:latin typeface="HY울릉도B" pitchFamily="18" charset="-127"/>
              <a:ea typeface="HY울릉도B" pitchFamily="18" charset="-127"/>
            </a:endParaRPr>
          </a:p>
        </p:txBody>
      </p:sp>
      <p:pic>
        <p:nvPicPr>
          <p:cNvPr id="9" name="그림 8" descr="슬라이드1-46.jpg"/>
          <p:cNvPicPr>
            <a:picLocks noChangeAspect="1"/>
          </p:cNvPicPr>
          <p:nvPr/>
        </p:nvPicPr>
        <p:blipFill>
          <a:blip r:embed="rId3" cstate="print"/>
          <a:srcRect r="83075"/>
          <a:stretch>
            <a:fillRect/>
          </a:stretch>
        </p:blipFill>
        <p:spPr>
          <a:xfrm>
            <a:off x="0" y="0"/>
            <a:ext cx="971600" cy="5143500"/>
          </a:xfrm>
          <a:prstGeom prst="rect">
            <a:avLst/>
          </a:prstGeom>
          <a:ln>
            <a:noFill/>
          </a:ln>
          <a:effectLst>
            <a:softEdge rad="112500"/>
          </a:effectLst>
        </p:spPr>
      </p:pic>
      <p:sp>
        <p:nvSpPr>
          <p:cNvPr id="12" name="직사각형 11"/>
          <p:cNvSpPr/>
          <p:nvPr/>
        </p:nvSpPr>
        <p:spPr>
          <a:xfrm>
            <a:off x="971600" y="627534"/>
            <a:ext cx="7956884" cy="4068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en-US" sz="3600" dirty="0" smtClean="0">
                <a:solidFill>
                  <a:schemeClr val="tx1"/>
                </a:solidFill>
                <a:latin typeface="210 카툰스토리 R" pitchFamily="18" charset="-127"/>
                <a:ea typeface="210 카툰스토리 R" pitchFamily="18" charset="-127"/>
              </a:rPr>
              <a:t>   미리 정하신 그들을 또한 부르시고 부르신 그들을 또한 의롭다 하시고 의롭다 하신 그들을 또한 영화롭게 </a:t>
            </a:r>
            <a:r>
              <a:rPr lang="ko-KR" altLang="en-US" sz="3600" dirty="0" smtClean="0">
                <a:solidFill>
                  <a:schemeClr val="tx1"/>
                </a:solidFill>
                <a:latin typeface="210 카툰스토리 R" pitchFamily="18" charset="-127"/>
                <a:ea typeface="210 카툰스토리 R" pitchFamily="18" charset="-127"/>
              </a:rPr>
              <a:t>하셨느니라</a:t>
            </a:r>
            <a:endParaRPr lang="en-US" altLang="ko-KR" sz="3600" dirty="0" smtClean="0">
              <a:solidFill>
                <a:schemeClr val="tx1"/>
              </a:solidFill>
              <a:latin typeface="210 카툰스토리 R" pitchFamily="18" charset="-127"/>
              <a:ea typeface="210 카툰스토리 R" pitchFamily="18" charset="-127"/>
            </a:endParaRPr>
          </a:p>
          <a:p>
            <a:endParaRPr lang="en-US" altLang="ko-KR" sz="3200" dirty="0" smtClean="0">
              <a:solidFill>
                <a:schemeClr val="tx1"/>
              </a:solidFill>
              <a:latin typeface="210 카툰스토리 R" pitchFamily="18" charset="-127"/>
              <a:ea typeface="210 카툰스토리 R" pitchFamily="18" charset="-127"/>
            </a:endParaRPr>
          </a:p>
          <a:p>
            <a:r>
              <a:rPr lang="ar-AE" altLang="ko-KR" sz="3200" dirty="0" smtClean="0">
                <a:solidFill>
                  <a:schemeClr val="tx1"/>
                </a:solidFill>
                <a:latin typeface="210 카툰스토리 R" pitchFamily="18" charset="-127"/>
                <a:ea typeface="210 카툰스토리 R" pitchFamily="18" charset="-127"/>
              </a:rPr>
              <a:t>جن کو اس نے پہلے سے مقرر کیا، اس نے بلایا بھی۔ اور جن کو اس نے بلایا، انہیں راستباز بھی ٹھہرایا۔ اور جن کو اس نے راستباز ٹھہرایا، اس نے جلال بھی دیا۔</a:t>
            </a:r>
            <a:endParaRPr lang="ko-KR" altLang="en-US" sz="3200" dirty="0">
              <a:solidFill>
                <a:schemeClr val="tx1"/>
              </a:solidFill>
              <a:latin typeface="210 카툰스토리 R" pitchFamily="18" charset="-127"/>
              <a:ea typeface="210 카툰스토리 R" pitchFamily="18" charset="-127"/>
            </a:endParaRPr>
          </a:p>
        </p:txBody>
      </p:sp>
      <p:sp>
        <p:nvSpPr>
          <p:cNvPr id="13" name="직사각형 12"/>
          <p:cNvSpPr/>
          <p:nvPr/>
        </p:nvSpPr>
        <p:spPr>
          <a:xfrm>
            <a:off x="755576" y="0"/>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solidFill>
                  <a:schemeClr val="tx1"/>
                </a:solidFill>
                <a:latin typeface="210 러블리베이비 R" pitchFamily="18" charset="-127"/>
                <a:ea typeface="210 러블리베이비 R" pitchFamily="18" charset="-127"/>
              </a:rPr>
              <a:t>로마서</a:t>
            </a:r>
            <a:r>
              <a:rPr lang="en-US" altLang="ko-KR" sz="3200" dirty="0" smtClean="0">
                <a:solidFill>
                  <a:schemeClr val="tx1"/>
                </a:solidFill>
                <a:latin typeface="210 러블리베이비 R" pitchFamily="18" charset="-127"/>
                <a:ea typeface="210 러블리베이비 R" pitchFamily="18" charset="-127"/>
              </a:rPr>
              <a:t>8</a:t>
            </a:r>
            <a:r>
              <a:rPr lang="ko-KR" altLang="en-US" sz="3200" dirty="0" smtClean="0">
                <a:solidFill>
                  <a:schemeClr val="tx1"/>
                </a:solidFill>
                <a:latin typeface="210 러블리베이비 R" pitchFamily="18" charset="-127"/>
                <a:ea typeface="210 러블리베이비 R" pitchFamily="18" charset="-127"/>
              </a:rPr>
              <a:t>장 </a:t>
            </a:r>
            <a:r>
              <a:rPr lang="en-US" altLang="ko-KR" sz="3200" dirty="0" smtClean="0">
                <a:solidFill>
                  <a:schemeClr val="tx1"/>
                </a:solidFill>
                <a:latin typeface="210 러블리베이비 R" pitchFamily="18" charset="-127"/>
                <a:ea typeface="210 러블리베이비 R" pitchFamily="18" charset="-127"/>
              </a:rPr>
              <a:t>30</a:t>
            </a:r>
            <a:r>
              <a:rPr lang="ko-KR" altLang="en-US" sz="3200" dirty="0" smtClean="0">
                <a:solidFill>
                  <a:schemeClr val="tx1"/>
                </a:solidFill>
                <a:latin typeface="210 러블리베이비 R" pitchFamily="18" charset="-127"/>
                <a:ea typeface="210 러블리베이비 R" pitchFamily="18" charset="-127"/>
              </a:rPr>
              <a:t>절</a:t>
            </a:r>
            <a:endParaRPr lang="ko-KR" altLang="en-US" sz="3200" dirty="0">
              <a:solidFill>
                <a:schemeClr val="tx1"/>
              </a:solidFill>
              <a:latin typeface="210 러블리베이비 R" pitchFamily="18" charset="-127"/>
              <a:ea typeface="210 러블리베이비 R" pitchFamily="18" charset="-127"/>
            </a:endParaRPr>
          </a:p>
        </p:txBody>
      </p: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descr="20260606_123115.png"/>
          <p:cNvPicPr>
            <a:picLocks noChangeAspect="1"/>
          </p:cNvPicPr>
          <p:nvPr/>
        </p:nvPicPr>
        <p:blipFill>
          <a:blip r:embed="rId2" cstate="print"/>
          <a:stretch>
            <a:fillRect/>
          </a:stretch>
        </p:blipFill>
        <p:spPr>
          <a:xfrm>
            <a:off x="0" y="0"/>
            <a:ext cx="9144000" cy="1950681"/>
          </a:xfrm>
          <a:prstGeom prst="rect">
            <a:avLst/>
          </a:prstGeom>
          <a:ln>
            <a:noFill/>
          </a:ln>
          <a:effectLst>
            <a:softEdge rad="112500"/>
          </a:effectLst>
        </p:spPr>
      </p:pic>
      <p:sp>
        <p:nvSpPr>
          <p:cNvPr id="7" name="직사각형 6"/>
          <p:cNvSpPr/>
          <p:nvPr/>
        </p:nvSpPr>
        <p:spPr>
          <a:xfrm>
            <a:off x="1007604" y="3327834"/>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310</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8" name="직사각형 7"/>
          <p:cNvSpPr/>
          <p:nvPr/>
        </p:nvSpPr>
        <p:spPr>
          <a:xfrm>
            <a:off x="5868144" y="1005576"/>
            <a:ext cx="298833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8000" dirty="0" smtClean="0">
                <a:solidFill>
                  <a:prstClr val="white"/>
                </a:solidFill>
                <a:latin typeface="210 러블리베이비 R" pitchFamily="18" charset="-127"/>
                <a:ea typeface="210 러블리베이비 R" pitchFamily="18" charset="-127"/>
              </a:rPr>
              <a:t>찬송</a:t>
            </a:r>
            <a:endParaRPr lang="ko-KR" altLang="en-US" sz="8000" dirty="0">
              <a:solidFill>
                <a:prstClr val="white"/>
              </a:solidFill>
              <a:latin typeface="210 러블리베이비 R" pitchFamily="18" charset="-127"/>
              <a:ea typeface="210 러블리베이비 R" pitchFamily="18" charset="-127"/>
            </a:endParaRPr>
          </a:p>
        </p:txBody>
      </p:sp>
      <p:pic>
        <p:nvPicPr>
          <p:cNvPr id="5" name="그림 4" descr="20260523_155927.jpg"/>
          <p:cNvPicPr>
            <a:picLocks noChangeAspect="1"/>
          </p:cNvPicPr>
          <p:nvPr/>
        </p:nvPicPr>
        <p:blipFill>
          <a:blip r:embed="rId3" cstate="print">
            <a:lum bright="-10000"/>
          </a:blip>
          <a:stretch>
            <a:fillRect/>
          </a:stretch>
        </p:blipFill>
        <p:spPr>
          <a:xfrm>
            <a:off x="0" y="0"/>
            <a:ext cx="9227344" cy="5143500"/>
          </a:xfrm>
          <a:prstGeom prst="rect">
            <a:avLst/>
          </a:prstGeom>
        </p:spPr>
      </p:pic>
      <p:sp>
        <p:nvSpPr>
          <p:cNvPr id="9" name="직사각형 8"/>
          <p:cNvSpPr/>
          <p:nvPr/>
        </p:nvSpPr>
        <p:spPr>
          <a:xfrm>
            <a:off x="539552" y="1563638"/>
            <a:ext cx="8136904"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HY울릉도B" pitchFamily="18" charset="-127"/>
                <a:ea typeface="HY울릉도B" pitchFamily="18" charset="-127"/>
              </a:rPr>
              <a:t>성령이 도우시는 </a:t>
            </a:r>
            <a:endParaRPr lang="en-US" altLang="ko-KR" sz="6600" dirty="0" smtClean="0">
              <a:solidFill>
                <a:schemeClr val="tx1"/>
              </a:solidFill>
              <a:latin typeface="HY울릉도B" pitchFamily="18" charset="-127"/>
              <a:ea typeface="HY울릉도B" pitchFamily="18" charset="-127"/>
            </a:endParaRPr>
          </a:p>
          <a:p>
            <a:pPr algn="ctr"/>
            <a:r>
              <a:rPr lang="ko-KR" altLang="en-US" sz="6600" dirty="0" smtClean="0">
                <a:solidFill>
                  <a:schemeClr val="tx1"/>
                </a:solidFill>
                <a:latin typeface="HY울릉도B" pitchFamily="18" charset="-127"/>
                <a:ea typeface="HY울릉도B" pitchFamily="18" charset="-127"/>
              </a:rPr>
              <a:t>하나님의 자녀</a:t>
            </a:r>
            <a:r>
              <a:rPr lang="ar-AE" altLang="ko-KR" sz="6600" dirty="0" smtClean="0">
                <a:solidFill>
                  <a:schemeClr val="tx1"/>
                </a:solidFill>
                <a:latin typeface="HY울릉도B" pitchFamily="18" charset="-127"/>
                <a:ea typeface="HY울릉도B" pitchFamily="18" charset="-127"/>
              </a:rPr>
              <a:t>!</a:t>
            </a:r>
            <a:endParaRPr lang="ko-KR" altLang="en-US" sz="6600" dirty="0">
              <a:solidFill>
                <a:schemeClr val="tx1"/>
              </a:solidFill>
              <a:latin typeface="HY울릉도B" pitchFamily="18" charset="-127"/>
              <a:ea typeface="HY울릉도B" pitchFamily="18" charset="-127"/>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370</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5" name="직사각형 4"/>
          <p:cNvSpPr/>
          <p:nvPr/>
        </p:nvSpPr>
        <p:spPr>
          <a:xfrm>
            <a:off x="323528" y="591530"/>
            <a:ext cx="1908212"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dirty="0" smtClean="0">
                <a:solidFill>
                  <a:schemeClr val="tx1"/>
                </a:solidFill>
                <a:latin typeface="210 러블리베이비 R" pitchFamily="18" charset="-127"/>
                <a:ea typeface="210 러블리베이비 R" pitchFamily="18" charset="-127"/>
              </a:rPr>
              <a:t>찬송</a:t>
            </a:r>
            <a:endParaRPr lang="ko-KR" altLang="en-US" sz="6600" dirty="0">
              <a:solidFill>
                <a:schemeClr val="tx1"/>
              </a:solidFill>
              <a:latin typeface="210 러블리베이비 R" pitchFamily="18" charset="-127"/>
              <a:ea typeface="210 러블리베이비 R" pitchFamily="18" charset="-127"/>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4" descr="370-1-1"/>
          <p:cNvPicPr>
            <a:picLocks noChangeAspect="1" noChangeArrowheads="1"/>
          </p:cNvPicPr>
          <p:nvPr/>
        </p:nvPicPr>
        <p:blipFill>
          <a:blip r:embed="rId3" cstate="print">
            <a:extLst>
              <a:ext uri="{28A0092B-C50C-407E-A947-70E740481C1C}">
                <a14:useLocalDpi xmlns:a14="http://schemas.microsoft.com/office/drawing/2010/main" xmlns="" val="0"/>
              </a:ext>
            </a:extLst>
          </a:blip>
          <a:srcRect b="31100"/>
          <a:stretch>
            <a:fillRect/>
          </a:stretch>
        </p:blipFill>
        <p:spPr bwMode="auto">
          <a:xfrm>
            <a:off x="251224" y="1"/>
            <a:ext cx="8641556" cy="41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직사각형 2"/>
          <p:cNvSpPr/>
          <p:nvPr/>
        </p:nvSpPr>
        <p:spPr>
          <a:xfrm>
            <a:off x="287524" y="4066282"/>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خُداوند میں رہتے ہوئے مجھے اور کیا پریشانیاں ہو سکتی ہیں؟ میں صلیب کے دامن میں گیا اور اپنا بوجھ ڈال دیا۔</a:t>
            </a:r>
            <a:endParaRPr lang="ko-KR" altLang="en-US" sz="3200" dirty="0">
              <a:solidFill>
                <a:srgbClr val="00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3074" name="Picture 4" descr="370-1-2 cop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 t="9682" r="3" b="33851"/>
          <a:stretch/>
        </p:blipFill>
        <p:spPr bwMode="auto">
          <a:xfrm>
            <a:off x="251520" y="195486"/>
            <a:ext cx="8641556" cy="3659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직사각형 2"/>
          <p:cNvSpPr/>
          <p:nvPr/>
        </p:nvSpPr>
        <p:spPr>
          <a:xfrm>
            <a:off x="287524" y="4066282"/>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خُداوند کی حمد کرتے ہوئے، ہیلیلوجاہ، ہلیلُوجاہ۔ اگرچہ آگے کا راستہ لمبا اور کچا ہے، میں صرف رب کی پیروی کروں گا۔</a:t>
            </a:r>
            <a:endParaRPr lang="ko-KR" altLang="en-US" sz="3200" dirty="0">
              <a:solidFill>
                <a:srgbClr val="0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4098" name="Picture 4" descr="370-2-1 cop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 t="8013" r="3" b="31753"/>
          <a:stretch/>
        </p:blipFill>
        <p:spPr bwMode="auto">
          <a:xfrm>
            <a:off x="251520" y="0"/>
            <a:ext cx="8641556" cy="3903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직사각형 2"/>
          <p:cNvSpPr/>
          <p:nvPr/>
        </p:nvSpPr>
        <p:spPr>
          <a:xfrm>
            <a:off x="287524" y="3903898"/>
            <a:ext cx="8676964" cy="523220"/>
          </a:xfrm>
          <a:prstGeom prst="rect">
            <a:avLst/>
          </a:prstGeom>
          <a:solidFill>
            <a:srgbClr val="FFFFFF">
              <a:alpha val="47843"/>
            </a:srgbClr>
          </a:solidFill>
        </p:spPr>
        <p:txBody>
          <a:bodyPr wrap="square">
            <a:spAutoFit/>
          </a:bodyPr>
          <a:lstStyle/>
          <a:p>
            <a:r>
              <a:rPr lang="ar-AE" altLang="ko-KR" sz="2800" dirty="0" smtClean="0">
                <a:solidFill>
                  <a:srgbClr val="000000"/>
                </a:solidFill>
              </a:rPr>
              <a:t>وہ خوف گانے میں بدل گیا اور کل کی سسکیاں میرے گیت میں بدل گئیں۔</a:t>
            </a:r>
            <a:endParaRPr lang="ko-KR" altLang="en-US" sz="2800" dirty="0">
              <a:solidFill>
                <a:srgbClr val="00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5122" name="Picture 4" descr="370-1-2 cop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 t="9691" r="3" b="35943"/>
          <a:stretch/>
        </p:blipFill>
        <p:spPr bwMode="auto">
          <a:xfrm>
            <a:off x="323528" y="0"/>
            <a:ext cx="8641556" cy="3522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직사각형 2"/>
          <p:cNvSpPr/>
          <p:nvPr/>
        </p:nvSpPr>
        <p:spPr>
          <a:xfrm>
            <a:off x="287524" y="4066282"/>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خُداوند کی حمد کرتے ہوئے، ہیلیلوجاہ، ہلیلُوجاہ۔ اگرچہ آگے کا راستہ لمبا اور کچا ہے، میں صرف رب کی پیروی کروں گا۔</a:t>
            </a:r>
            <a:endParaRPr lang="ko-KR" altLang="en-US" sz="3200" dirty="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descr="1402B41D4AC1743537.jpg"/>
          <p:cNvPicPr>
            <a:picLocks noChangeAspect="1"/>
          </p:cNvPicPr>
          <p:nvPr/>
        </p:nvPicPr>
        <p:blipFill>
          <a:blip r:embed="rId2" cstate="print"/>
          <a:stretch>
            <a:fillRect/>
          </a:stretch>
        </p:blipFill>
        <p:spPr>
          <a:xfrm>
            <a:off x="11261" y="0"/>
            <a:ext cx="9121478" cy="5143500"/>
          </a:xfrm>
          <a:prstGeom prst="rect">
            <a:avLst/>
          </a:prstGeom>
        </p:spPr>
      </p:pic>
      <p:sp>
        <p:nvSpPr>
          <p:cNvPr id="14" name="직사각형 13"/>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369644" y="2679762"/>
            <a:ext cx="8486831" cy="1938992"/>
          </a:xfrm>
          <a:prstGeom prst="rect">
            <a:avLst/>
          </a:prstGeom>
        </p:spPr>
        <p:txBody>
          <a:bodyPr wrap="square">
            <a:spAutoFit/>
          </a:bodyPr>
          <a:lstStyle/>
          <a:p>
            <a:r>
              <a:rPr lang="ko-KR" altLang="en-US" sz="4000" dirty="0" smtClean="0">
                <a:latin typeface="210 맨발의청춘 B" pitchFamily="18" charset="-127"/>
                <a:ea typeface="210 맨발의청춘 B" pitchFamily="18" charset="-127"/>
              </a:rPr>
              <a:t>이전 것은 기억되거나 마음에 </a:t>
            </a:r>
            <a:r>
              <a:rPr lang="en-US" altLang="ko-KR" sz="4000" dirty="0" smtClean="0">
                <a:latin typeface="210 맨발의청춘 B" pitchFamily="18" charset="-127"/>
                <a:ea typeface="210 맨발의청춘 B" pitchFamily="18" charset="-127"/>
              </a:rPr>
              <a:t> </a:t>
            </a:r>
            <a:r>
              <a:rPr lang="ko-KR" altLang="en-US" sz="4000" dirty="0" smtClean="0">
                <a:latin typeface="210 맨발의청춘 B" pitchFamily="18" charset="-127"/>
                <a:ea typeface="210 맨발의청춘 B" pitchFamily="18" charset="-127"/>
              </a:rPr>
              <a:t>생각나지 아니할 것이라</a:t>
            </a:r>
            <a:endParaRPr lang="en-US" altLang="ko-KR" sz="4000" dirty="0" smtClean="0">
              <a:latin typeface="210 맨발의청춘 B" pitchFamily="18" charset="-127"/>
              <a:ea typeface="210 맨발의청춘 B" pitchFamily="18" charset="-127"/>
            </a:endParaRPr>
          </a:p>
          <a:p>
            <a:r>
              <a:rPr lang="ar-AE" altLang="ko-KR" sz="4000" dirty="0" smtClean="0">
                <a:latin typeface="210 맨발의청춘 B" pitchFamily="18" charset="-127"/>
                <a:ea typeface="210 맨발의청춘 B" pitchFamily="18" charset="-127"/>
              </a:rPr>
              <a:t>پچھلی باتیں نہ یاد رہیں گی نہ ذہن میں آئیں گی۔</a:t>
            </a:r>
            <a:endParaRPr lang="ko-KR" altLang="en-US" sz="4000" dirty="0" smtClean="0">
              <a:latin typeface="210 맨발의청춘 B" pitchFamily="18" charset="-127"/>
              <a:ea typeface="210 맨발의청춘 B" pitchFamily="18" charset="-127"/>
            </a:endParaRPr>
          </a:p>
        </p:txBody>
      </p:sp>
      <p:sp>
        <p:nvSpPr>
          <p:cNvPr id="9" name="직사각형 8"/>
          <p:cNvSpPr/>
          <p:nvPr/>
        </p:nvSpPr>
        <p:spPr>
          <a:xfrm>
            <a:off x="539552" y="411510"/>
            <a:ext cx="8100900" cy="1200329"/>
          </a:xfrm>
          <a:prstGeom prst="rect">
            <a:avLst/>
          </a:prstGeom>
        </p:spPr>
        <p:txBody>
          <a:bodyPr wrap="square">
            <a:spAutoFit/>
          </a:bodyPr>
          <a:lstStyle/>
          <a:p>
            <a:r>
              <a:rPr lang="ko-KR" altLang="en-US" sz="3600" dirty="0" smtClean="0">
                <a:solidFill>
                  <a:srgbClr val="002060"/>
                </a:solidFill>
                <a:latin typeface="210 맨발의청춘 B" pitchFamily="18" charset="-127"/>
                <a:ea typeface="210 맨발의청춘 B" pitchFamily="18" charset="-127"/>
              </a:rPr>
              <a:t>보라 내가 새 하늘과 새 땅을 창조하나니</a:t>
            </a:r>
            <a:endParaRPr lang="en-US" altLang="ko-KR" sz="3600" dirty="0" smtClean="0">
              <a:solidFill>
                <a:srgbClr val="002060"/>
              </a:solidFill>
              <a:latin typeface="210 맨발의청춘 B" pitchFamily="18" charset="-127"/>
              <a:ea typeface="210 맨발의청춘 B" pitchFamily="18" charset="-127"/>
            </a:endParaRPr>
          </a:p>
          <a:p>
            <a:r>
              <a:rPr lang="ar-AE" altLang="ko-KR" sz="3600" dirty="0" smtClean="0">
                <a:solidFill>
                  <a:srgbClr val="002060"/>
                </a:solidFill>
                <a:latin typeface="210 맨발의청춘 B" pitchFamily="18" charset="-127"/>
                <a:ea typeface="210 맨발의청춘 B" pitchFamily="18" charset="-127"/>
              </a:rPr>
              <a:t>دیکھو میں نئے آسمان اور نئی زمین بناتا ہوں۔</a:t>
            </a:r>
            <a:endParaRPr lang="ko-KR" altLang="en-US" sz="3600" dirty="0" smtClean="0">
              <a:solidFill>
                <a:srgbClr val="002060"/>
              </a:solidFill>
              <a:latin typeface="210 맨발의청춘 B" pitchFamily="18" charset="-127"/>
              <a:ea typeface="210 맨발의청춘 B" pitchFamily="18" charset="-127"/>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6146" name="Picture 4" descr="370-3-1 cop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 t="9694" r="3" b="33842"/>
          <a:stretch/>
        </p:blipFill>
        <p:spPr bwMode="auto">
          <a:xfrm>
            <a:off x="287524" y="0"/>
            <a:ext cx="8641556" cy="3658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직사각형 2"/>
          <p:cNvSpPr/>
          <p:nvPr/>
        </p:nvSpPr>
        <p:spPr>
          <a:xfrm>
            <a:off x="287524" y="3903898"/>
            <a:ext cx="8676964" cy="954107"/>
          </a:xfrm>
          <a:prstGeom prst="rect">
            <a:avLst/>
          </a:prstGeom>
          <a:solidFill>
            <a:srgbClr val="FFFFFF">
              <a:alpha val="47843"/>
            </a:srgbClr>
          </a:solidFill>
        </p:spPr>
        <p:txBody>
          <a:bodyPr wrap="square">
            <a:spAutoFit/>
          </a:bodyPr>
          <a:lstStyle/>
          <a:p>
            <a:r>
              <a:rPr lang="ar-AE" altLang="ko-KR" sz="2800" dirty="0" smtClean="0">
                <a:solidFill>
                  <a:srgbClr val="000000"/>
                </a:solidFill>
              </a:rPr>
              <a:t>میرا رب رحیم ہے اور ہمیشہ میرے ساتھ ہے۔ وہ میری ضرورت کو جانتا ہے اور ہمیشہ اسے پورا کرتا ہے۔</a:t>
            </a:r>
            <a:endParaRPr lang="ko-KR" altLang="en-US" sz="2800" dirty="0">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7170" name="Picture 4" descr="370-1-2 cop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 t="10240" r="3" b="30699"/>
          <a:stretch/>
        </p:blipFill>
        <p:spPr bwMode="auto">
          <a:xfrm>
            <a:off x="287524" y="0"/>
            <a:ext cx="8641556" cy="3827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직사각형 2"/>
          <p:cNvSpPr/>
          <p:nvPr/>
        </p:nvSpPr>
        <p:spPr>
          <a:xfrm>
            <a:off x="287524" y="4066282"/>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خُداوند کی حمد کرتے ہوئے، ہیلیلوجاہ، ہلیلُوجاہ۔ اگرچہ آگے کا راستہ لمبا اور کچا ہے، میں صرف رب کی پیروی کروں گا۔</a:t>
            </a:r>
            <a:endParaRPr lang="ko-KR" altLang="en-US" sz="3200" dirty="0">
              <a:solidFill>
                <a:srgbClr val="00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8194" name="Picture 4" descr="370-4-1 cop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 t="9684" r="3" b="32799"/>
          <a:stretch/>
        </p:blipFill>
        <p:spPr bwMode="auto">
          <a:xfrm>
            <a:off x="323528" y="0"/>
            <a:ext cx="8641556" cy="3727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직사각형 2"/>
          <p:cNvSpPr/>
          <p:nvPr/>
        </p:nvSpPr>
        <p:spPr>
          <a:xfrm>
            <a:off x="287524" y="3903898"/>
            <a:ext cx="8676964" cy="954107"/>
          </a:xfrm>
          <a:prstGeom prst="rect">
            <a:avLst/>
          </a:prstGeom>
          <a:solidFill>
            <a:srgbClr val="FFFFFF">
              <a:alpha val="47843"/>
            </a:srgbClr>
          </a:solidFill>
        </p:spPr>
        <p:txBody>
          <a:bodyPr wrap="square">
            <a:spAutoFit/>
          </a:bodyPr>
          <a:lstStyle/>
          <a:p>
            <a:r>
              <a:rPr lang="ar-AE" altLang="ko-KR" sz="2800" dirty="0" smtClean="0">
                <a:solidFill>
                  <a:srgbClr val="000000"/>
                </a:solidFill>
              </a:rPr>
              <a:t>میرے رب کے ساتھ جو عہد کیا گیا ہے وہ ابدی ہے، اس لیے وہ ہمیشہ میری حفاظت کرتا ہے یہاں تک کہ میں اس کی بادشاہی میں پہنچ جاؤں۔</a:t>
            </a:r>
            <a:endParaRPr lang="ko-KR" altLang="en-US" sz="2800" dirty="0">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pic>
        <p:nvPicPr>
          <p:cNvPr id="9218" name="Picture 4" descr="370-1-2 cop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 t="10788" r="3" b="34905"/>
          <a:stretch/>
        </p:blipFill>
        <p:spPr bwMode="auto">
          <a:xfrm>
            <a:off x="251520" y="195486"/>
            <a:ext cx="8641556" cy="3520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직사각형 2"/>
          <p:cNvSpPr/>
          <p:nvPr/>
        </p:nvSpPr>
        <p:spPr>
          <a:xfrm>
            <a:off x="287524" y="4047914"/>
            <a:ext cx="8676964" cy="1077218"/>
          </a:xfrm>
          <a:prstGeom prst="rect">
            <a:avLst/>
          </a:prstGeom>
          <a:solidFill>
            <a:srgbClr val="FFFFFF">
              <a:alpha val="47843"/>
            </a:srgbClr>
          </a:solidFill>
        </p:spPr>
        <p:txBody>
          <a:bodyPr wrap="square">
            <a:spAutoFit/>
          </a:bodyPr>
          <a:lstStyle/>
          <a:p>
            <a:r>
              <a:rPr lang="ar-AE" altLang="ko-KR" sz="3200" dirty="0" smtClean="0">
                <a:solidFill>
                  <a:srgbClr val="000000"/>
                </a:solidFill>
              </a:rPr>
              <a:t>خُداوند کی حمد کرتے ہوئے، ہیلیلوجاہ، ہلیلُوجاہ۔ اگرچہ آگے کا راستہ لمبا اور کچا ہے، میں صرف رب کی پیروی کروں گا۔</a:t>
            </a:r>
            <a:endParaRPr lang="ko-KR" altLang="en-US" sz="3200" dirty="0">
              <a:solidFill>
                <a:srgbClr val="00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descr="20260523_155927.jpg"/>
          <p:cNvPicPr>
            <a:picLocks noChangeAspect="1"/>
          </p:cNvPicPr>
          <p:nvPr/>
        </p:nvPicPr>
        <p:blipFill>
          <a:blip r:embed="rId2" cstate="print">
            <a:lum bright="-10000"/>
          </a:blip>
          <a:stretch>
            <a:fillRect/>
          </a:stretch>
        </p:blipFill>
        <p:spPr>
          <a:xfrm>
            <a:off x="0" y="0"/>
            <a:ext cx="9227344" cy="5143500"/>
          </a:xfrm>
          <a:prstGeom prst="rect">
            <a:avLst/>
          </a:prstGeom>
        </p:spPr>
      </p:pic>
      <p:grpSp>
        <p:nvGrpSpPr>
          <p:cNvPr id="2" name="Group 5"/>
          <p:cNvGrpSpPr>
            <a:grpSpLocks/>
          </p:cNvGrpSpPr>
          <p:nvPr/>
        </p:nvGrpSpPr>
        <p:grpSpPr bwMode="auto">
          <a:xfrm>
            <a:off x="8396288" y="4732738"/>
            <a:ext cx="423862" cy="350044"/>
            <a:chOff x="5289" y="3975"/>
            <a:chExt cx="267" cy="294"/>
          </a:xfrm>
        </p:grpSpPr>
        <p:pic>
          <p:nvPicPr>
            <p:cNvPr id="2054" name="Picture 6" descr="button21">
              <a:hlinkClick r:id="rId3"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5" name="Text Box 7">
              <a:hlinkClick r:id="rId5"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4</a:t>
              </a:r>
            </a:p>
          </p:txBody>
        </p:sp>
      </p:grpSp>
      <p:grpSp>
        <p:nvGrpSpPr>
          <p:cNvPr id="3" name="Group 8"/>
          <p:cNvGrpSpPr>
            <a:grpSpLocks/>
          </p:cNvGrpSpPr>
          <p:nvPr/>
        </p:nvGrpSpPr>
        <p:grpSpPr bwMode="auto">
          <a:xfrm>
            <a:off x="7961313" y="4732738"/>
            <a:ext cx="423862" cy="350044"/>
            <a:chOff x="5289" y="3975"/>
            <a:chExt cx="267" cy="294"/>
          </a:xfrm>
        </p:grpSpPr>
        <p:pic>
          <p:nvPicPr>
            <p:cNvPr id="2057" name="Picture 9" descr="button21">
              <a:hlinkClick r:id="rId6"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58" name="Text Box 10">
              <a:hlinkClick r:id="rId3"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3</a:t>
              </a:r>
            </a:p>
          </p:txBody>
        </p:sp>
      </p:grpSp>
      <p:grpSp>
        <p:nvGrpSpPr>
          <p:cNvPr id="4" name="Group 11"/>
          <p:cNvGrpSpPr>
            <a:grpSpLocks/>
          </p:cNvGrpSpPr>
          <p:nvPr/>
        </p:nvGrpSpPr>
        <p:grpSpPr bwMode="auto">
          <a:xfrm>
            <a:off x="7526338" y="4732738"/>
            <a:ext cx="423862" cy="350044"/>
            <a:chOff x="5289" y="3975"/>
            <a:chExt cx="267" cy="294"/>
          </a:xfrm>
        </p:grpSpPr>
        <p:pic>
          <p:nvPicPr>
            <p:cNvPr id="2060" name="Picture 12" descr="button21">
              <a:hlinkClick r:id="rId7" action="ppaction://hlinksldjump"/>
            </p:cNvPr>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1" name="Text Box 13">
              <a:hlinkClick r:id="rId6"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FFFF"/>
                  </a:solidFill>
                  <a:latin typeface="HY견고딕" pitchFamily="18" charset="-127"/>
                  <a:ea typeface="HY견고딕" pitchFamily="18" charset="-127"/>
                </a:rPr>
                <a:t>2</a:t>
              </a:r>
            </a:p>
          </p:txBody>
        </p:sp>
      </p:grpSp>
      <p:grpSp>
        <p:nvGrpSpPr>
          <p:cNvPr id="5" name="Group 14"/>
          <p:cNvGrpSpPr>
            <a:grpSpLocks/>
          </p:cNvGrpSpPr>
          <p:nvPr/>
        </p:nvGrpSpPr>
        <p:grpSpPr bwMode="auto">
          <a:xfrm>
            <a:off x="7092951" y="4732738"/>
            <a:ext cx="423863" cy="350044"/>
            <a:chOff x="5289" y="3975"/>
            <a:chExt cx="267" cy="294"/>
          </a:xfrm>
        </p:grpSpPr>
        <p:pic>
          <p:nvPicPr>
            <p:cNvPr id="2063" name="Picture 15" descr="button21"/>
            <p:cNvPicPr>
              <a:picLocks noChangeAspect="1" noChangeArrowheads="1"/>
            </p:cNvPicPr>
            <p:nvPr/>
          </p:nvPicPr>
          <p:blipFill>
            <a:blip r:embed="rId4" cstate="print"/>
            <a:srcRect/>
            <a:stretch>
              <a:fillRect/>
            </a:stretch>
          </p:blipFill>
          <p:spPr bwMode="auto">
            <a:xfrm>
              <a:off x="5289" y="3975"/>
              <a:ext cx="267" cy="272"/>
            </a:xfrm>
            <a:prstGeom prst="rect">
              <a:avLst/>
            </a:prstGeom>
            <a:noFill/>
          </p:spPr>
        </p:pic>
        <p:sp>
          <p:nvSpPr>
            <p:cNvPr id="2064" name="Text Box 16">
              <a:hlinkClick r:id="rId8" action="ppaction://hlinksldjump"/>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smtClean="0">
                  <a:solidFill>
                    <a:srgbClr val="FF0000"/>
                  </a:solidFill>
                  <a:latin typeface="HY견고딕" pitchFamily="18" charset="-127"/>
                  <a:ea typeface="HY견고딕" pitchFamily="18" charset="-127"/>
                </a:rPr>
                <a:t>1</a:t>
              </a:r>
            </a:p>
          </p:txBody>
        </p:sp>
      </p:grpSp>
      <p:sp>
        <p:nvSpPr>
          <p:cNvPr id="17" name="직사각형 16"/>
          <p:cNvSpPr/>
          <p:nvPr/>
        </p:nvSpPr>
        <p:spPr>
          <a:xfrm>
            <a:off x="1259632" y="1707654"/>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dirty="0" smtClean="0">
                <a:solidFill>
                  <a:srgbClr val="000000"/>
                </a:solidFill>
                <a:latin typeface="HY울릉도B" pitchFamily="18" charset="-127"/>
                <a:ea typeface="HY울릉도B" pitchFamily="18" charset="-127"/>
              </a:rPr>
              <a:t>봉헌기도</a:t>
            </a:r>
            <a:endParaRPr lang="ko-KR" altLang="en-US" sz="11500" dirty="0">
              <a:solidFill>
                <a:srgbClr val="000000"/>
              </a:solidFill>
              <a:latin typeface="HY울릉도B" pitchFamily="18" charset="-127"/>
              <a:ea typeface="HY울릉도B" pitchFamily="18" charset="-127"/>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직사각형 6"/>
          <p:cNvSpPr/>
          <p:nvPr/>
        </p:nvSpPr>
        <p:spPr>
          <a:xfrm>
            <a:off x="179512" y="1491630"/>
            <a:ext cx="8604448" cy="1754326"/>
          </a:xfrm>
          <a:prstGeom prst="rect">
            <a:avLst/>
          </a:prstGeom>
        </p:spPr>
        <p:txBody>
          <a:bodyPr wrap="square">
            <a:spAutoFit/>
          </a:bodyPr>
          <a:lstStyle/>
          <a:p>
            <a:pPr algn="ctr" fontAlgn="base"/>
            <a:r>
              <a:rPr lang="ko-KR" altLang="en-US" sz="5400" dirty="0" smtClean="0">
                <a:latin typeface="HY울릉도B" pitchFamily="18" charset="-127"/>
                <a:ea typeface="HY울릉도B" pitchFamily="18" charset="-127"/>
              </a:rPr>
              <a:t>우리교회에 함께 </a:t>
            </a:r>
            <a:endParaRPr lang="en-US" altLang="ko-KR" sz="5400" dirty="0" smtClean="0">
              <a:latin typeface="HY울릉도B" pitchFamily="18" charset="-127"/>
              <a:ea typeface="HY울릉도B" pitchFamily="18" charset="-127"/>
            </a:endParaRPr>
          </a:p>
          <a:p>
            <a:pPr algn="ctr" fontAlgn="base"/>
            <a:r>
              <a:rPr lang="ko-KR" altLang="en-US" sz="5400" dirty="0" smtClean="0">
                <a:latin typeface="HY울릉도B" pitchFamily="18" charset="-127"/>
                <a:ea typeface="HY울릉도B" pitchFamily="18" charset="-127"/>
              </a:rPr>
              <a:t>하셔서 감사합니다</a:t>
            </a:r>
            <a:endParaRPr lang="ko-KR" altLang="en-US" sz="5400" dirty="0">
              <a:latin typeface="HY울릉도B" pitchFamily="18" charset="-127"/>
              <a:ea typeface="HY울릉도B" pitchFamily="18" charset="-127"/>
            </a:endParaRPr>
          </a:p>
        </p:txBody>
      </p:sp>
      <p:sp>
        <p:nvSpPr>
          <p:cNvPr id="8" name="직사각형 7"/>
          <p:cNvSpPr/>
          <p:nvPr/>
        </p:nvSpPr>
        <p:spPr>
          <a:xfrm>
            <a:off x="3599892" y="195486"/>
            <a:ext cx="4212468" cy="675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6600" b="1" dirty="0">
                <a:solidFill>
                  <a:srgbClr val="006600"/>
                </a:solidFill>
                <a:latin typeface="DX김일관B" panose="02020600000000000000" pitchFamily="18" charset="-127"/>
                <a:ea typeface="DX김일관B" panose="02020600000000000000" pitchFamily="18" charset="-127"/>
              </a:rPr>
              <a:t>교 회 소 식</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직사각형 6"/>
          <p:cNvSpPr/>
          <p:nvPr/>
        </p:nvSpPr>
        <p:spPr>
          <a:xfrm>
            <a:off x="575556" y="735546"/>
            <a:ext cx="8028892" cy="3785652"/>
          </a:xfrm>
          <a:prstGeom prst="rect">
            <a:avLst/>
          </a:prstGeom>
        </p:spPr>
        <p:txBody>
          <a:bodyPr wrap="square">
            <a:spAutoFit/>
          </a:bodyPr>
          <a:lstStyle/>
          <a:p>
            <a:pPr fontAlgn="base"/>
            <a:r>
              <a:rPr lang="en-US" altLang="ko-KR" sz="4800" dirty="0" smtClean="0">
                <a:solidFill>
                  <a:srgbClr val="000000"/>
                </a:solidFill>
                <a:latin typeface="210 카툰스토리 R" pitchFamily="18" charset="-127"/>
                <a:ea typeface="210 카툰스토리 R" pitchFamily="18" charset="-127"/>
              </a:rPr>
              <a:t>*</a:t>
            </a:r>
            <a:r>
              <a:rPr lang="ko-KR" altLang="en-US" sz="4800" dirty="0" smtClean="0">
                <a:solidFill>
                  <a:srgbClr val="000000"/>
                </a:solidFill>
                <a:latin typeface="210 카툰스토리 R" pitchFamily="18" charset="-127"/>
                <a:ea typeface="210 카툰스토리 R" pitchFamily="18" charset="-127"/>
              </a:rPr>
              <a:t>교회 </a:t>
            </a:r>
            <a:r>
              <a:rPr lang="ko-KR" altLang="en-US" sz="4800" dirty="0" err="1" smtClean="0">
                <a:solidFill>
                  <a:srgbClr val="000000"/>
                </a:solidFill>
                <a:latin typeface="210 카툰스토리 R" pitchFamily="18" charset="-127"/>
                <a:ea typeface="210 카툰스토리 R" pitchFamily="18" charset="-127"/>
              </a:rPr>
              <a:t>성물</a:t>
            </a:r>
            <a:r>
              <a:rPr lang="ko-KR" altLang="en-US" sz="4800" dirty="0" smtClean="0">
                <a:solidFill>
                  <a:srgbClr val="000000"/>
                </a:solidFill>
                <a:latin typeface="210 카툰스토리 R" pitchFamily="18" charset="-127"/>
                <a:ea typeface="210 카툰스토리 R" pitchFamily="18" charset="-127"/>
              </a:rPr>
              <a:t> 헌금 </a:t>
            </a:r>
            <a:r>
              <a:rPr lang="en-US" altLang="ko-KR" sz="4800" dirty="0" smtClean="0">
                <a:solidFill>
                  <a:srgbClr val="000000"/>
                </a:solidFill>
                <a:latin typeface="210 카툰스토리 R" pitchFamily="18" charset="-127"/>
                <a:ea typeface="210 카툰스토리 R" pitchFamily="18" charset="-127"/>
              </a:rPr>
              <a:t>/ </a:t>
            </a:r>
          </a:p>
          <a:p>
            <a:pPr fontAlgn="base"/>
            <a:r>
              <a:rPr lang="ko-KR" altLang="en-US" sz="4800" dirty="0" smtClean="0">
                <a:solidFill>
                  <a:srgbClr val="000000"/>
                </a:solidFill>
                <a:latin typeface="210 카툰스토리 R" pitchFamily="18" charset="-127"/>
                <a:ea typeface="210 카툰스토리 R" pitchFamily="18" charset="-127"/>
              </a:rPr>
              <a:t>대형 </a:t>
            </a:r>
            <a:r>
              <a:rPr lang="en-US" altLang="ko-KR" sz="4800" dirty="0" smtClean="0">
                <a:solidFill>
                  <a:srgbClr val="000000"/>
                </a:solidFill>
                <a:latin typeface="210 카툰스토리 R" pitchFamily="18" charset="-127"/>
                <a:ea typeface="210 카툰스토리 R" pitchFamily="18" charset="-127"/>
              </a:rPr>
              <a:t>TV : </a:t>
            </a:r>
            <a:r>
              <a:rPr lang="ko-KR" altLang="en-US" sz="4800" dirty="0" err="1" smtClean="0">
                <a:solidFill>
                  <a:srgbClr val="000000"/>
                </a:solidFill>
                <a:latin typeface="210 카툰스토리 R" pitchFamily="18" charset="-127"/>
                <a:ea typeface="210 카툰스토리 R" pitchFamily="18" charset="-127"/>
              </a:rPr>
              <a:t>로미</a:t>
            </a:r>
            <a:r>
              <a:rPr lang="ko-KR" altLang="en-US" sz="4800" dirty="0" smtClean="0">
                <a:solidFill>
                  <a:srgbClr val="000000"/>
                </a:solidFill>
                <a:latin typeface="210 카툰스토리 R" pitchFamily="18" charset="-127"/>
                <a:ea typeface="210 카툰스토리 R" pitchFamily="18" charset="-127"/>
              </a:rPr>
              <a:t> 아이</a:t>
            </a:r>
          </a:p>
          <a:p>
            <a:pPr fontAlgn="base"/>
            <a:r>
              <a:rPr lang="en-US" altLang="ko-KR" sz="4800" dirty="0" smtClean="0">
                <a:solidFill>
                  <a:srgbClr val="000000"/>
                </a:solidFill>
                <a:latin typeface="210 카툰스토리 R" pitchFamily="18" charset="-127"/>
                <a:ea typeface="210 카툰스토리 R" pitchFamily="18" charset="-127"/>
              </a:rPr>
              <a:t>TV </a:t>
            </a:r>
            <a:r>
              <a:rPr lang="ko-KR" altLang="en-US" sz="4800" dirty="0" err="1" smtClean="0">
                <a:solidFill>
                  <a:srgbClr val="000000"/>
                </a:solidFill>
                <a:latin typeface="210 카툰스토리 R" pitchFamily="18" charset="-127"/>
                <a:ea typeface="210 카툰스토리 R" pitchFamily="18" charset="-127"/>
              </a:rPr>
              <a:t>거치대</a:t>
            </a:r>
            <a:r>
              <a:rPr lang="ko-KR" altLang="en-US" sz="4800" dirty="0" smtClean="0">
                <a:solidFill>
                  <a:srgbClr val="000000"/>
                </a:solidFill>
                <a:latin typeface="210 카툰스토리 R" pitchFamily="18" charset="-127"/>
                <a:ea typeface="210 카툰스토리 R" pitchFamily="18" charset="-127"/>
              </a:rPr>
              <a:t> </a:t>
            </a:r>
            <a:r>
              <a:rPr lang="en-US" altLang="ko-KR" sz="4800" dirty="0" smtClean="0">
                <a:solidFill>
                  <a:srgbClr val="000000"/>
                </a:solidFill>
                <a:latin typeface="210 카툰스토리 R" pitchFamily="18" charset="-127"/>
                <a:ea typeface="210 카툰스토리 R" pitchFamily="18" charset="-127"/>
              </a:rPr>
              <a:t>: </a:t>
            </a:r>
            <a:r>
              <a:rPr lang="ko-KR" altLang="en-US" sz="4800" dirty="0" err="1" smtClean="0">
                <a:solidFill>
                  <a:srgbClr val="000000"/>
                </a:solidFill>
                <a:latin typeface="210 카툰스토리 R" pitchFamily="18" charset="-127"/>
                <a:ea typeface="210 카툰스토리 R" pitchFamily="18" charset="-127"/>
              </a:rPr>
              <a:t>최윤채</a:t>
            </a:r>
            <a:r>
              <a:rPr lang="ko-KR" altLang="en-US" sz="4800" dirty="0" smtClean="0">
                <a:solidFill>
                  <a:srgbClr val="000000"/>
                </a:solidFill>
                <a:latin typeface="210 카툰스토리 R" pitchFamily="18" charset="-127"/>
                <a:ea typeface="210 카툰스토리 R" pitchFamily="18" charset="-127"/>
              </a:rPr>
              <a:t> 어린이</a:t>
            </a:r>
          </a:p>
          <a:p>
            <a:pPr fontAlgn="base"/>
            <a:r>
              <a:rPr lang="ko-KR" altLang="en-US" sz="4800" dirty="0" smtClean="0">
                <a:solidFill>
                  <a:srgbClr val="000000"/>
                </a:solidFill>
                <a:latin typeface="210 카툰스토리 R" pitchFamily="18" charset="-127"/>
                <a:ea typeface="210 카툰스토리 R" pitchFamily="18" charset="-127"/>
              </a:rPr>
              <a:t>교회 천정 조명 공사 </a:t>
            </a:r>
            <a:r>
              <a:rPr lang="en-US" altLang="ko-KR" sz="4800" dirty="0" smtClean="0">
                <a:solidFill>
                  <a:srgbClr val="000000"/>
                </a:solidFill>
                <a:latin typeface="210 카툰스토리 R" pitchFamily="18" charset="-127"/>
                <a:ea typeface="210 카툰스토리 R" pitchFamily="18" charset="-127"/>
              </a:rPr>
              <a:t>: </a:t>
            </a:r>
            <a:endParaRPr lang="en-US" altLang="ko-KR" sz="4800" dirty="0" smtClean="0">
              <a:solidFill>
                <a:srgbClr val="000000"/>
              </a:solidFill>
              <a:latin typeface="210 카툰스토리 R" pitchFamily="18" charset="-127"/>
              <a:ea typeface="210 카툰스토리 R" pitchFamily="18" charset="-127"/>
            </a:endParaRPr>
          </a:p>
          <a:p>
            <a:pPr fontAlgn="base"/>
            <a:r>
              <a:rPr lang="en-US" altLang="ko-KR" sz="4800" dirty="0" smtClean="0">
                <a:solidFill>
                  <a:srgbClr val="000000"/>
                </a:solidFill>
                <a:latin typeface="210 카툰스토리 R" pitchFamily="18" charset="-127"/>
                <a:ea typeface="210 카툰스토리 R" pitchFamily="18" charset="-127"/>
              </a:rPr>
              <a:t> </a:t>
            </a:r>
            <a:r>
              <a:rPr lang="en-US" altLang="ko-KR" sz="4800" dirty="0" smtClean="0">
                <a:solidFill>
                  <a:srgbClr val="000000"/>
                </a:solidFill>
                <a:latin typeface="210 카툰스토리 R" pitchFamily="18" charset="-127"/>
                <a:ea typeface="210 카툰스토리 R" pitchFamily="18" charset="-127"/>
              </a:rPr>
              <a:t>     </a:t>
            </a:r>
            <a:r>
              <a:rPr lang="ko-KR" altLang="en-US" sz="4800" dirty="0" smtClean="0">
                <a:solidFill>
                  <a:srgbClr val="000000"/>
                </a:solidFill>
                <a:latin typeface="210 카툰스토리 R" pitchFamily="18" charset="-127"/>
                <a:ea typeface="210 카툰스토리 R" pitchFamily="18" charset="-127"/>
              </a:rPr>
              <a:t>정상욱 </a:t>
            </a:r>
            <a:r>
              <a:rPr lang="ko-KR" altLang="en-US" sz="4800" dirty="0" smtClean="0">
                <a:solidFill>
                  <a:srgbClr val="000000"/>
                </a:solidFill>
                <a:latin typeface="210 카툰스토리 R" pitchFamily="18" charset="-127"/>
                <a:ea typeface="210 카툰스토리 R" pitchFamily="18" charset="-127"/>
              </a:rPr>
              <a:t>집사</a:t>
            </a:r>
            <a:r>
              <a:rPr lang="en-US" altLang="ko-KR" sz="4800" dirty="0" smtClean="0">
                <a:solidFill>
                  <a:srgbClr val="000000"/>
                </a:solidFill>
                <a:latin typeface="210 카툰스토리 R" pitchFamily="18" charset="-127"/>
                <a:ea typeface="210 카툰스토리 R" pitchFamily="18" charset="-127"/>
              </a:rPr>
              <a:t>, </a:t>
            </a:r>
            <a:r>
              <a:rPr lang="ko-KR" altLang="en-US" sz="4800" dirty="0" smtClean="0">
                <a:solidFill>
                  <a:srgbClr val="000000"/>
                </a:solidFill>
                <a:latin typeface="210 카툰스토리 R" pitchFamily="18" charset="-127"/>
                <a:ea typeface="210 카툰스토리 R" pitchFamily="18" charset="-127"/>
              </a:rPr>
              <a:t>최은순 권사</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 descr="preencoded.png"/>
          <p:cNvPicPr>
            <a:picLocks noChangeAspect="1"/>
          </p:cNvPicPr>
          <p:nvPr/>
        </p:nvPicPr>
        <p:blipFill>
          <a:blip r:embed="rId2" cstate="print"/>
          <a:stretch>
            <a:fillRect/>
          </a:stretch>
        </p:blipFill>
        <p:spPr>
          <a:xfrm>
            <a:off x="0" y="0"/>
            <a:ext cx="9144000" cy="5143500"/>
          </a:xfrm>
          <a:prstGeom prst="rect">
            <a:avLst/>
          </a:prstGeom>
        </p:spPr>
      </p:pic>
      <p:sp>
        <p:nvSpPr>
          <p:cNvPr id="7" name="직사각형 6"/>
          <p:cNvSpPr/>
          <p:nvPr/>
        </p:nvSpPr>
        <p:spPr>
          <a:xfrm>
            <a:off x="755576" y="2535746"/>
            <a:ext cx="6768752" cy="702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3800" dirty="0" smtClean="0">
                <a:solidFill>
                  <a:srgbClr val="000000"/>
                </a:solidFill>
                <a:latin typeface="HY울릉도B" pitchFamily="18" charset="-127"/>
                <a:ea typeface="HY울릉도B" pitchFamily="18" charset="-127"/>
              </a:rPr>
              <a:t>54</a:t>
            </a:r>
            <a:r>
              <a:rPr lang="ko-KR" altLang="en-US" sz="13800" dirty="0" smtClean="0">
                <a:solidFill>
                  <a:srgbClr val="000000"/>
                </a:solidFill>
                <a:latin typeface="HY울릉도B" pitchFamily="18" charset="-127"/>
                <a:ea typeface="HY울릉도B" pitchFamily="18" charset="-127"/>
              </a:rPr>
              <a:t>장</a:t>
            </a:r>
            <a:endParaRPr lang="ko-KR" altLang="en-US" sz="13800" dirty="0">
              <a:solidFill>
                <a:srgbClr val="000000"/>
              </a:solidFill>
              <a:latin typeface="HY울릉도B" pitchFamily="18" charset="-127"/>
              <a:ea typeface="HY울릉도B" pitchFamily="18" charset="-127"/>
            </a:endParaRPr>
          </a:p>
        </p:txBody>
      </p:sp>
      <p:sp>
        <p:nvSpPr>
          <p:cNvPr id="5" name="직사각형 4"/>
          <p:cNvSpPr/>
          <p:nvPr/>
        </p:nvSpPr>
        <p:spPr>
          <a:xfrm>
            <a:off x="503548" y="555526"/>
            <a:ext cx="2592288"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4800" smtClean="0">
                <a:solidFill>
                  <a:schemeClr val="tx1"/>
                </a:solidFill>
                <a:latin typeface="210 러블리베이비 R" pitchFamily="18" charset="-127"/>
                <a:ea typeface="210 러블리베이비 R" pitchFamily="18" charset="-127"/>
              </a:rPr>
              <a:t>마</a:t>
            </a:r>
            <a:r>
              <a:rPr lang="ko-KR" altLang="en-US" sz="4800" smtClean="0">
                <a:solidFill>
                  <a:schemeClr val="tx1"/>
                </a:solidFill>
                <a:latin typeface="210 러블리베이비 R" pitchFamily="18" charset="-127"/>
                <a:ea typeface="210 러블리베이비 R" pitchFamily="18" charset="-127"/>
              </a:rPr>
              <a:t>침찬송</a:t>
            </a:r>
            <a:endParaRPr lang="ko-KR" altLang="en-US" sz="4800" dirty="0">
              <a:solidFill>
                <a:schemeClr val="tx1"/>
              </a:solidFill>
              <a:latin typeface="210 러블리베이비 R" pitchFamily="18" charset="-127"/>
              <a:ea typeface="210 러블리베이비 R" pitchFamily="18" charset="-127"/>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054-1-1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4801"/>
          <a:stretch/>
        </p:blipFill>
        <p:spPr bwMode="auto">
          <a:xfrm>
            <a:off x="252000" y="-128550"/>
            <a:ext cx="8712488" cy="478853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p:cNvGrpSpPr>
            <a:grpSpLocks/>
          </p:cNvGrpSpPr>
          <p:nvPr/>
        </p:nvGrpSpPr>
        <p:grpSpPr bwMode="auto">
          <a:xfrm>
            <a:off x="8034524" y="4732735"/>
            <a:ext cx="317897" cy="323850"/>
            <a:chOff x="5289" y="3975"/>
            <a:chExt cx="267" cy="272"/>
          </a:xfrm>
        </p:grpSpPr>
        <p:pic>
          <p:nvPicPr>
            <p:cNvPr id="2054" name="Picture 6" descr="button21">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9" y="3975"/>
              <a:ext cx="267" cy="272"/>
            </a:xfrm>
            <a:prstGeom prst="rect">
              <a:avLst/>
            </a:prstGeom>
            <a:noFill/>
            <a:extLst>
              <a:ext uri="{909E8E84-426E-40DD-AFC4-6F175D3DCCD1}">
                <a14:hiddenFill xmlns:a14="http://schemas.microsoft.com/office/drawing/2010/main" xmlns="">
                  <a:solidFill>
                    <a:srgbClr val="FFFFFF"/>
                  </a:solidFill>
                </a14:hiddenFill>
              </a:ext>
            </a:extLst>
          </p:spPr>
        </p:pic>
        <p:sp>
          <p:nvSpPr>
            <p:cNvPr id="2055" name="Text Box 7">
              <a:hlinkClick r:id="rId3"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prstClr val="white"/>
                  </a:solidFill>
                  <a:latin typeface="HY견고딕" charset="0"/>
                  <a:ea typeface="HY견고딕" charset="0"/>
                </a:rPr>
                <a:t>2</a:t>
              </a:r>
            </a:p>
          </p:txBody>
        </p:sp>
      </p:grpSp>
      <p:grpSp>
        <p:nvGrpSpPr>
          <p:cNvPr id="3" name="Group 8"/>
          <p:cNvGrpSpPr>
            <a:grpSpLocks/>
          </p:cNvGrpSpPr>
          <p:nvPr/>
        </p:nvGrpSpPr>
        <p:grpSpPr bwMode="auto">
          <a:xfrm>
            <a:off x="7709486" y="4732735"/>
            <a:ext cx="317897" cy="323850"/>
            <a:chOff x="5289" y="3975"/>
            <a:chExt cx="267" cy="272"/>
          </a:xfrm>
        </p:grpSpPr>
        <p:pic>
          <p:nvPicPr>
            <p:cNvPr id="2057" name="Picture 9" descr="button21">
              <a:hlinkClick r:id="rId5"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9" y="3975"/>
              <a:ext cx="267" cy="272"/>
            </a:xfrm>
            <a:prstGeom prst="rect">
              <a:avLst/>
            </a:prstGeom>
            <a:noFill/>
            <a:extLst>
              <a:ext uri="{909E8E84-426E-40DD-AFC4-6F175D3DCCD1}">
                <a14:hiddenFill xmlns:a14="http://schemas.microsoft.com/office/drawing/2010/main" xmlns="">
                  <a:solidFill>
                    <a:srgbClr val="FFFFFF"/>
                  </a:solidFill>
                </a14:hiddenFill>
              </a:ext>
            </a:extLst>
          </p:spPr>
        </p:pic>
        <p:sp>
          <p:nvSpPr>
            <p:cNvPr id="2058" name="Text Box 10">
              <a:hlinkClick r:id="rId5"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srgbClr val="FF0000"/>
                  </a:solidFill>
                  <a:latin typeface="HY견고딕" charset="0"/>
                  <a:ea typeface="HY견고딕" charset="0"/>
                </a:rPr>
                <a:t>1</a:t>
              </a:r>
            </a:p>
          </p:txBody>
        </p:sp>
      </p:grpSp>
      <p:sp>
        <p:nvSpPr>
          <p:cNvPr id="9" name="직사각형 8"/>
          <p:cNvSpPr/>
          <p:nvPr/>
        </p:nvSpPr>
        <p:spPr>
          <a:xfrm>
            <a:off x="323528" y="3903898"/>
            <a:ext cx="8496944" cy="954107"/>
          </a:xfrm>
          <a:prstGeom prst="rect">
            <a:avLst/>
          </a:prstGeom>
        </p:spPr>
        <p:txBody>
          <a:bodyPr wrap="square">
            <a:spAutoFit/>
          </a:bodyPr>
          <a:lstStyle/>
          <a:p>
            <a:r>
              <a:rPr lang="en-US" altLang="ko-KR" sz="2800" dirty="0" smtClean="0">
                <a:solidFill>
                  <a:schemeClr val="bg1"/>
                </a:solidFill>
              </a:rPr>
              <a:t> </a:t>
            </a:r>
            <a:r>
              <a:rPr lang="ar-AE" altLang="ko-KR" sz="2800" dirty="0" smtClean="0">
                <a:solidFill>
                  <a:schemeClr val="bg1"/>
                </a:solidFill>
              </a:rPr>
              <a:t>خُداوند، میں تیری برکتوں کے لیے دعا کرتا ہوں، تاکہ میں سکون سے جاؤں اور ہر شخص تیرے فضل سے غالب آجائے۔</a:t>
            </a:r>
            <a:endParaRPr lang="ko-KR" altLang="en-US" sz="2800" dirty="0">
              <a:solidFill>
                <a:schemeClr val="bg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054-1-2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88" t="360" r="388" b="42290"/>
          <a:stretch/>
        </p:blipFill>
        <p:spPr bwMode="auto">
          <a:xfrm>
            <a:off x="252000" y="-560598"/>
            <a:ext cx="8640000" cy="371627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p:cNvGrpSpPr>
            <a:grpSpLocks/>
          </p:cNvGrpSpPr>
          <p:nvPr/>
        </p:nvGrpSpPr>
        <p:grpSpPr bwMode="auto">
          <a:xfrm>
            <a:off x="7980518" y="4732735"/>
            <a:ext cx="317897" cy="323850"/>
            <a:chOff x="5289" y="3975"/>
            <a:chExt cx="267" cy="272"/>
          </a:xfrm>
        </p:grpSpPr>
        <p:pic>
          <p:nvPicPr>
            <p:cNvPr id="3078" name="Picture 6" descr="button21">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9" y="3975"/>
              <a:ext cx="267" cy="272"/>
            </a:xfrm>
            <a:prstGeom prst="rect">
              <a:avLst/>
            </a:prstGeom>
            <a:noFill/>
            <a:extLst>
              <a:ext uri="{909E8E84-426E-40DD-AFC4-6F175D3DCCD1}">
                <a14:hiddenFill xmlns:a14="http://schemas.microsoft.com/office/drawing/2010/main" xmlns="">
                  <a:solidFill>
                    <a:srgbClr val="FFFFFF"/>
                  </a:solidFill>
                </a14:hiddenFill>
              </a:ext>
            </a:extLst>
          </p:spPr>
        </p:pic>
        <p:sp>
          <p:nvSpPr>
            <p:cNvPr id="3079" name="Text Box 7">
              <a:hlinkClick r:id="rId3"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prstClr val="white"/>
                  </a:solidFill>
                  <a:latin typeface="HY견고딕" charset="0"/>
                  <a:ea typeface="HY견고딕" charset="0"/>
                </a:rPr>
                <a:t>2</a:t>
              </a:r>
            </a:p>
          </p:txBody>
        </p:sp>
      </p:grpSp>
      <p:grpSp>
        <p:nvGrpSpPr>
          <p:cNvPr id="3" name="Group 12"/>
          <p:cNvGrpSpPr>
            <a:grpSpLocks/>
          </p:cNvGrpSpPr>
          <p:nvPr/>
        </p:nvGrpSpPr>
        <p:grpSpPr bwMode="auto">
          <a:xfrm>
            <a:off x="7655480" y="4732735"/>
            <a:ext cx="317897" cy="323850"/>
            <a:chOff x="5289" y="3975"/>
            <a:chExt cx="267" cy="272"/>
          </a:xfrm>
        </p:grpSpPr>
        <p:pic>
          <p:nvPicPr>
            <p:cNvPr id="3085" name="Picture 13" descr="button21">
              <a:hlinkClick r:id="rId5"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9" y="3975"/>
              <a:ext cx="267" cy="272"/>
            </a:xfrm>
            <a:prstGeom prst="rect">
              <a:avLst/>
            </a:prstGeom>
            <a:noFill/>
            <a:extLst>
              <a:ext uri="{909E8E84-426E-40DD-AFC4-6F175D3DCCD1}">
                <a14:hiddenFill xmlns:a14="http://schemas.microsoft.com/office/drawing/2010/main" xmlns="">
                  <a:solidFill>
                    <a:srgbClr val="FFFFFF"/>
                  </a:solidFill>
                </a14:hiddenFill>
              </a:ext>
            </a:extLst>
          </p:spPr>
        </p:pic>
        <p:sp>
          <p:nvSpPr>
            <p:cNvPr id="3086" name="Text Box 14">
              <a:hlinkClick r:id="rId5"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srgbClr val="FF0000"/>
                  </a:solidFill>
                  <a:latin typeface="HY견고딕" charset="0"/>
                  <a:ea typeface="HY견고딕" charset="0"/>
                </a:rPr>
                <a:t>1</a:t>
              </a:r>
            </a:p>
          </p:txBody>
        </p:sp>
      </p:grpSp>
      <p:sp>
        <p:nvSpPr>
          <p:cNvPr id="9" name="직사각형 8"/>
          <p:cNvSpPr/>
          <p:nvPr/>
        </p:nvSpPr>
        <p:spPr>
          <a:xfrm>
            <a:off x="323528" y="3975906"/>
            <a:ext cx="8496944" cy="584775"/>
          </a:xfrm>
          <a:prstGeom prst="rect">
            <a:avLst/>
          </a:prstGeom>
        </p:spPr>
        <p:txBody>
          <a:bodyPr wrap="square">
            <a:spAutoFit/>
          </a:bodyPr>
          <a:lstStyle/>
          <a:p>
            <a:r>
              <a:rPr lang="en-US" altLang="ko-KR" sz="3200" dirty="0" smtClean="0">
                <a:solidFill>
                  <a:schemeClr val="bg1"/>
                </a:solidFill>
              </a:rPr>
              <a:t> </a:t>
            </a:r>
            <a:r>
              <a:rPr lang="ar-AE" altLang="ko-KR" sz="3200" dirty="0" smtClean="0">
                <a:solidFill>
                  <a:schemeClr val="bg1"/>
                </a:solidFill>
              </a:rPr>
              <a:t>اس بیابان جیسی دنیا میں ہمیشہ میری رہنمائی کرو۔</a:t>
            </a:r>
            <a:endParaRPr lang="ko-KR" altLang="en-US" sz="32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descr="1402B41D4AC1743537.jpg"/>
          <p:cNvPicPr>
            <a:picLocks noChangeAspect="1"/>
          </p:cNvPicPr>
          <p:nvPr/>
        </p:nvPicPr>
        <p:blipFill>
          <a:blip r:embed="rId2" cstate="print"/>
          <a:stretch>
            <a:fillRect/>
          </a:stretch>
        </p:blipFill>
        <p:spPr>
          <a:xfrm>
            <a:off x="11261" y="0"/>
            <a:ext cx="9121478" cy="5143500"/>
          </a:xfrm>
          <a:prstGeom prst="rect">
            <a:avLst/>
          </a:prstGeom>
        </p:spPr>
      </p:pic>
      <p:sp>
        <p:nvSpPr>
          <p:cNvPr id="14" name="직사각형 13"/>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539552" y="2679763"/>
            <a:ext cx="8604448" cy="1323439"/>
          </a:xfrm>
          <a:prstGeom prst="rect">
            <a:avLst/>
          </a:prstGeom>
        </p:spPr>
        <p:txBody>
          <a:bodyPr wrap="square">
            <a:spAutoFit/>
          </a:bodyPr>
          <a:lstStyle/>
          <a:p>
            <a:r>
              <a:rPr lang="ko-KR" altLang="en-US" sz="4000" dirty="0" smtClean="0">
                <a:latin typeface="210 맨발의청춘 B" pitchFamily="18" charset="-127"/>
                <a:ea typeface="210 맨발의청춘 B" pitchFamily="18" charset="-127"/>
              </a:rPr>
              <a:t>영원히 기뻐하며 즐거워할지니라</a:t>
            </a:r>
            <a:endParaRPr lang="en-US" altLang="ko-KR" sz="4000" dirty="0" smtClean="0">
              <a:latin typeface="210 맨발의청춘 B" pitchFamily="18" charset="-127"/>
              <a:ea typeface="210 맨발의청춘 B" pitchFamily="18" charset="-127"/>
            </a:endParaRPr>
          </a:p>
          <a:p>
            <a:r>
              <a:rPr lang="ar-AE" altLang="ko-KR" sz="4000" dirty="0" smtClean="0">
                <a:latin typeface="210 맨발의청춘 B" pitchFamily="18" charset="-127"/>
                <a:ea typeface="210 맨발의청춘 B" pitchFamily="18" charset="-127"/>
              </a:rPr>
              <a:t>خوش رہو اور ہمیشہ خوش رہو۔</a:t>
            </a:r>
            <a:endParaRPr lang="ko-KR" altLang="en-US" sz="4000" dirty="0" smtClean="0">
              <a:latin typeface="210 맨발의청춘 B" pitchFamily="18" charset="-127"/>
              <a:ea typeface="210 맨발의청춘 B" pitchFamily="18" charset="-127"/>
            </a:endParaRPr>
          </a:p>
        </p:txBody>
      </p:sp>
      <p:sp>
        <p:nvSpPr>
          <p:cNvPr id="9" name="직사각형 8"/>
          <p:cNvSpPr/>
          <p:nvPr/>
        </p:nvSpPr>
        <p:spPr>
          <a:xfrm>
            <a:off x="395536" y="681540"/>
            <a:ext cx="8172908" cy="1200329"/>
          </a:xfrm>
          <a:prstGeom prst="rect">
            <a:avLst/>
          </a:prstGeom>
        </p:spPr>
        <p:txBody>
          <a:bodyPr wrap="square">
            <a:spAutoFit/>
          </a:bodyPr>
          <a:lstStyle/>
          <a:p>
            <a:r>
              <a:rPr lang="ko-KR" altLang="en-US" sz="3600" dirty="0" smtClean="0">
                <a:solidFill>
                  <a:srgbClr val="002060"/>
                </a:solidFill>
                <a:latin typeface="210 맨발의청춘 B" pitchFamily="18" charset="-127"/>
                <a:ea typeface="210 맨발의청춘 B" pitchFamily="18" charset="-127"/>
              </a:rPr>
              <a:t>너희는 내가 창조하는 것으로 말미암아</a:t>
            </a:r>
            <a:endParaRPr lang="en-US" altLang="ko-KR" sz="3600" dirty="0" smtClean="0">
              <a:solidFill>
                <a:srgbClr val="002060"/>
              </a:solidFill>
              <a:latin typeface="210 맨발의청춘 B" pitchFamily="18" charset="-127"/>
              <a:ea typeface="210 맨발의청춘 B" pitchFamily="18" charset="-127"/>
            </a:endParaRPr>
          </a:p>
          <a:p>
            <a:r>
              <a:rPr lang="ar-AE" altLang="ko-KR" sz="3600" dirty="0" smtClean="0">
                <a:solidFill>
                  <a:srgbClr val="002060"/>
                </a:solidFill>
                <a:latin typeface="210 맨발의청춘 B" pitchFamily="18" charset="-127"/>
                <a:ea typeface="210 맨발의청춘 B" pitchFamily="18" charset="-127"/>
              </a:rPr>
              <a:t>تم اس کا نتیجہ ہو جو میں تخلیق کرتا ہوں۔</a:t>
            </a:r>
            <a:endParaRPr lang="ko-KR" altLang="en-US" sz="3600" dirty="0" smtClean="0">
              <a:solidFill>
                <a:srgbClr val="002060"/>
              </a:solidFill>
              <a:latin typeface="210 맨발의청춘 B" pitchFamily="18" charset="-127"/>
              <a:ea typeface="210 맨발의청춘 B" pitchFamily="18" charset="-127"/>
            </a:endParaRP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descr="054-2-1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9000"/>
          <a:stretch/>
        </p:blipFill>
        <p:spPr bwMode="auto">
          <a:xfrm>
            <a:off x="252000" y="-560598"/>
            <a:ext cx="8640000" cy="460078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p:cNvGrpSpPr>
            <a:grpSpLocks/>
          </p:cNvGrpSpPr>
          <p:nvPr/>
        </p:nvGrpSpPr>
        <p:grpSpPr bwMode="auto">
          <a:xfrm>
            <a:off x="7980518" y="4732735"/>
            <a:ext cx="317897" cy="323850"/>
            <a:chOff x="5289" y="3975"/>
            <a:chExt cx="267" cy="272"/>
          </a:xfrm>
        </p:grpSpPr>
        <p:pic>
          <p:nvPicPr>
            <p:cNvPr id="4102" name="Picture 6" descr="button21">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9" y="3975"/>
              <a:ext cx="267" cy="272"/>
            </a:xfrm>
            <a:prstGeom prst="rect">
              <a:avLst/>
            </a:prstGeom>
            <a:noFill/>
            <a:extLst>
              <a:ext uri="{909E8E84-426E-40DD-AFC4-6F175D3DCCD1}">
                <a14:hiddenFill xmlns:a14="http://schemas.microsoft.com/office/drawing/2010/main" xmlns="">
                  <a:solidFill>
                    <a:srgbClr val="FFFFFF"/>
                  </a:solidFill>
                </a14:hiddenFill>
              </a:ext>
            </a:extLst>
          </p:spPr>
        </p:pic>
        <p:sp>
          <p:nvSpPr>
            <p:cNvPr id="4103" name="Text Box 7">
              <a:hlinkClick r:id="rId3"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srgbClr val="FF0000"/>
                  </a:solidFill>
                  <a:latin typeface="HY견고딕" charset="0"/>
                  <a:ea typeface="HY견고딕" charset="0"/>
                </a:rPr>
                <a:t>2</a:t>
              </a:r>
            </a:p>
          </p:txBody>
        </p:sp>
      </p:grpSp>
      <p:grpSp>
        <p:nvGrpSpPr>
          <p:cNvPr id="3" name="Group 8"/>
          <p:cNvGrpSpPr>
            <a:grpSpLocks/>
          </p:cNvGrpSpPr>
          <p:nvPr/>
        </p:nvGrpSpPr>
        <p:grpSpPr bwMode="auto">
          <a:xfrm>
            <a:off x="7655480" y="4732735"/>
            <a:ext cx="317897" cy="323850"/>
            <a:chOff x="5289" y="3975"/>
            <a:chExt cx="267" cy="272"/>
          </a:xfrm>
        </p:grpSpPr>
        <p:pic>
          <p:nvPicPr>
            <p:cNvPr id="4105" name="Picture 9" descr="button21">
              <a:hlinkClick r:id="rId5"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9" y="3975"/>
              <a:ext cx="267" cy="272"/>
            </a:xfrm>
            <a:prstGeom prst="rect">
              <a:avLst/>
            </a:prstGeom>
            <a:noFill/>
            <a:extLst>
              <a:ext uri="{909E8E84-426E-40DD-AFC4-6F175D3DCCD1}">
                <a14:hiddenFill xmlns:a14="http://schemas.microsoft.com/office/drawing/2010/main" xmlns="">
                  <a:solidFill>
                    <a:srgbClr val="FFFFFF"/>
                  </a:solidFill>
                </a14:hiddenFill>
              </a:ext>
            </a:extLst>
          </p:spPr>
        </p:pic>
        <p:sp>
          <p:nvSpPr>
            <p:cNvPr id="4106" name="Text Box 10">
              <a:hlinkClick r:id="rId5"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prstClr val="white"/>
                  </a:solidFill>
                  <a:latin typeface="HY견고딕" charset="0"/>
                  <a:ea typeface="HY견고딕" charset="0"/>
                </a:rPr>
                <a:t>1</a:t>
              </a:r>
            </a:p>
          </p:txBody>
        </p:sp>
      </p:grpSp>
      <p:sp>
        <p:nvSpPr>
          <p:cNvPr id="9" name="직사각형 8"/>
          <p:cNvSpPr/>
          <p:nvPr/>
        </p:nvSpPr>
        <p:spPr>
          <a:xfrm>
            <a:off x="719572" y="3795886"/>
            <a:ext cx="7632848" cy="830997"/>
          </a:xfrm>
          <a:prstGeom prst="rect">
            <a:avLst/>
          </a:prstGeom>
        </p:spPr>
        <p:txBody>
          <a:bodyPr wrap="square">
            <a:spAutoFit/>
          </a:bodyPr>
          <a:lstStyle/>
          <a:p>
            <a:r>
              <a:rPr lang="ar-AE" altLang="ko-KR" sz="2400" b="1" dirty="0" smtClean="0">
                <a:solidFill>
                  <a:schemeClr val="bg1"/>
                </a:solidFill>
              </a:rPr>
              <a:t>میں رب کے مبارک الفاظ سننے کے لیے بے حد مشکور ہوں۔ خُداوند کے بچائے گئے سنت پھل لائے۔</a:t>
            </a:r>
            <a:endParaRPr lang="ko-KR" altLang="en-US" sz="2400" b="1" dirty="0">
              <a:solidFill>
                <a:schemeClr val="bg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descr="054-2-2 copy"/>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7951"/>
          <a:stretch/>
        </p:blipFill>
        <p:spPr bwMode="auto">
          <a:xfrm>
            <a:off x="252000" y="-560598"/>
            <a:ext cx="8640000" cy="466882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5"/>
          <p:cNvGrpSpPr>
            <a:grpSpLocks/>
          </p:cNvGrpSpPr>
          <p:nvPr/>
        </p:nvGrpSpPr>
        <p:grpSpPr bwMode="auto">
          <a:xfrm>
            <a:off x="7980518" y="4732735"/>
            <a:ext cx="317897" cy="323850"/>
            <a:chOff x="5289" y="3975"/>
            <a:chExt cx="267" cy="272"/>
          </a:xfrm>
        </p:grpSpPr>
        <p:pic>
          <p:nvPicPr>
            <p:cNvPr id="5126" name="Picture 6" descr="button21">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9" y="3975"/>
              <a:ext cx="267" cy="272"/>
            </a:xfrm>
            <a:prstGeom prst="rect">
              <a:avLst/>
            </a:prstGeom>
            <a:noFill/>
            <a:extLst>
              <a:ext uri="{909E8E84-426E-40DD-AFC4-6F175D3DCCD1}">
                <a14:hiddenFill xmlns:a14="http://schemas.microsoft.com/office/drawing/2010/main" xmlns="">
                  <a:solidFill>
                    <a:srgbClr val="FFFFFF"/>
                  </a:solidFill>
                </a14:hiddenFill>
              </a:ext>
            </a:extLst>
          </p:spPr>
        </p:pic>
        <p:sp>
          <p:nvSpPr>
            <p:cNvPr id="5127" name="Text Box 7">
              <a:hlinkClick r:id="rId3"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srgbClr val="FF0000"/>
                  </a:solidFill>
                  <a:latin typeface="HY견고딕" charset="0"/>
                  <a:ea typeface="HY견고딕" charset="0"/>
                </a:rPr>
                <a:t>2</a:t>
              </a:r>
            </a:p>
          </p:txBody>
        </p:sp>
      </p:grpSp>
      <p:grpSp>
        <p:nvGrpSpPr>
          <p:cNvPr id="3" name="Group 12"/>
          <p:cNvGrpSpPr>
            <a:grpSpLocks/>
          </p:cNvGrpSpPr>
          <p:nvPr/>
        </p:nvGrpSpPr>
        <p:grpSpPr bwMode="auto">
          <a:xfrm>
            <a:off x="7655480" y="4732735"/>
            <a:ext cx="317897" cy="323850"/>
            <a:chOff x="5289" y="3975"/>
            <a:chExt cx="267" cy="272"/>
          </a:xfrm>
        </p:grpSpPr>
        <p:pic>
          <p:nvPicPr>
            <p:cNvPr id="5133" name="Picture 13" descr="button21">
              <a:hlinkClick r:id="rId5" action="ppaction://hlinksldjump"/>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89" y="3975"/>
              <a:ext cx="267" cy="272"/>
            </a:xfrm>
            <a:prstGeom prst="rect">
              <a:avLst/>
            </a:prstGeom>
            <a:noFill/>
            <a:extLst>
              <a:ext uri="{909E8E84-426E-40DD-AFC4-6F175D3DCCD1}">
                <a14:hiddenFill xmlns:a14="http://schemas.microsoft.com/office/drawing/2010/main" xmlns="">
                  <a:solidFill>
                    <a:srgbClr val="FFFFFF"/>
                  </a:solidFill>
                </a14:hiddenFill>
              </a:ext>
            </a:extLst>
          </p:spPr>
        </p:pic>
        <p:sp>
          <p:nvSpPr>
            <p:cNvPr id="5134" name="Text Box 14">
              <a:hlinkClick r:id="rId5" action="ppaction://hlinksldjump"/>
            </p:cNvPr>
            <p:cNvSpPr txBox="1">
              <a:spLocks noChangeArrowheads="1"/>
            </p:cNvSpPr>
            <p:nvPr/>
          </p:nvSpPr>
          <p:spPr bwMode="auto">
            <a:xfrm>
              <a:off x="5366" y="4010"/>
              <a:ext cx="101" cy="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spAutoFit/>
            </a:bodyPr>
            <a:lstStyle/>
            <a:p>
              <a:pPr fontAlgn="base">
                <a:spcBef>
                  <a:spcPct val="0"/>
                </a:spcBef>
                <a:spcAft>
                  <a:spcPct val="0"/>
                </a:spcAft>
              </a:pPr>
              <a:r>
                <a:rPr kumimoji="1" lang="en-US" altLang="ko-KR" sz="1500" dirty="0">
                  <a:solidFill>
                    <a:prstClr val="white"/>
                  </a:solidFill>
                  <a:latin typeface="HY견고딕" charset="0"/>
                  <a:ea typeface="HY견고딕" charset="0"/>
                </a:rPr>
                <a:t>1</a:t>
              </a:r>
            </a:p>
          </p:txBody>
        </p:sp>
      </p:grpSp>
      <p:sp>
        <p:nvSpPr>
          <p:cNvPr id="9" name="직사각형 8"/>
          <p:cNvSpPr/>
          <p:nvPr/>
        </p:nvSpPr>
        <p:spPr>
          <a:xfrm>
            <a:off x="719572" y="3975906"/>
            <a:ext cx="6804756" cy="523220"/>
          </a:xfrm>
          <a:prstGeom prst="rect">
            <a:avLst/>
          </a:prstGeom>
        </p:spPr>
        <p:txBody>
          <a:bodyPr wrap="square">
            <a:spAutoFit/>
          </a:bodyPr>
          <a:lstStyle/>
          <a:p>
            <a:r>
              <a:rPr lang="ar-AE" altLang="ko-KR" sz="2800" b="1" dirty="0" smtClean="0">
                <a:solidFill>
                  <a:schemeClr val="bg1"/>
                </a:solidFill>
              </a:rPr>
              <a:t>خدا ہمیشہ ہمارے ساتھ رہے۔ آمین</a:t>
            </a:r>
            <a:endParaRPr lang="ko-KR" altLang="en-US" sz="2800" b="1" dirty="0">
              <a:solidFill>
                <a:schemeClr val="bg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2_cafe_2008_10_04_03_53_48e66a1da00df.jpg"/>
          <p:cNvPicPr>
            <a:picLocks noChangeAspect="1"/>
          </p:cNvPicPr>
          <p:nvPr/>
        </p:nvPicPr>
        <p:blipFill>
          <a:blip r:embed="rId2" cstate="print"/>
          <a:stretch>
            <a:fillRect/>
          </a:stretch>
        </p:blipFill>
        <p:spPr>
          <a:xfrm>
            <a:off x="0" y="-290568"/>
            <a:ext cx="9144000" cy="5551715"/>
          </a:xfrm>
          <a:prstGeom prst="rect">
            <a:avLst/>
          </a:prstGeom>
        </p:spPr>
      </p:pic>
      <p:sp>
        <p:nvSpPr>
          <p:cNvPr id="3" name="직사각형 2"/>
          <p:cNvSpPr/>
          <p:nvPr/>
        </p:nvSpPr>
        <p:spPr>
          <a:xfrm>
            <a:off x="971600" y="3118275"/>
            <a:ext cx="7272808" cy="2025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dirty="0">
                <a:ln>
                  <a:solidFill>
                    <a:srgbClr val="FFFF00"/>
                  </a:solidFill>
                </a:ln>
                <a:solidFill>
                  <a:schemeClr val="tx1"/>
                </a:solidFill>
                <a:latin typeface="210 카툰스토리 R" pitchFamily="18" charset="-127"/>
                <a:ea typeface="210 카툰스토리 R" pitchFamily="18" charset="-127"/>
              </a:rPr>
              <a:t>축복기도</a:t>
            </a:r>
            <a:endParaRPr lang="en-US" altLang="ko-KR" sz="11500" dirty="0">
              <a:ln>
                <a:solidFill>
                  <a:srgbClr val="FFFF00"/>
                </a:solidFill>
              </a:ln>
              <a:solidFill>
                <a:schemeClr val="tx1"/>
              </a:solidFill>
              <a:latin typeface="210 카툰스토리 R" pitchFamily="18" charset="-127"/>
              <a:ea typeface="210 카툰스토리 R" pitchFamily="18" charset="-127"/>
            </a:endParaRPr>
          </a:p>
          <a:p>
            <a:pPr algn="ctr"/>
            <a:endParaRPr lang="ko-KR" altLang="en-US" sz="11500" dirty="0">
              <a:ln>
                <a:solidFill>
                  <a:srgbClr val="FFFF00"/>
                </a:solidFill>
              </a:ln>
              <a:solidFill>
                <a:schemeClr val="tx1"/>
              </a:solidFill>
              <a:latin typeface="210 카툰스토리 R" pitchFamily="18" charset="-127"/>
              <a:ea typeface="210 카툰스토리 R" pitchFamily="18" charset="-127"/>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https://t1.daumcdn.net/cfile/cafe/244F6B3950F6E17202"/>
          <p:cNvPicPr>
            <a:picLocks noChangeAspect="1" noChangeArrowheads="1"/>
          </p:cNvPicPr>
          <p:nvPr/>
        </p:nvPicPr>
        <p:blipFill>
          <a:blip r:embed="rId2" cstate="print">
            <a:lum bright="-10000"/>
          </a:blip>
          <a:srcRect/>
          <a:stretch>
            <a:fillRect/>
          </a:stretch>
        </p:blipFill>
        <p:spPr bwMode="auto">
          <a:xfrm>
            <a:off x="0" y="0"/>
            <a:ext cx="9144000" cy="5143500"/>
          </a:xfrm>
          <a:prstGeom prst="rect">
            <a:avLst/>
          </a:prstGeom>
          <a:noFill/>
        </p:spPr>
      </p:pic>
      <p:sp>
        <p:nvSpPr>
          <p:cNvPr id="5" name="직사각형 4"/>
          <p:cNvSpPr/>
          <p:nvPr/>
        </p:nvSpPr>
        <p:spPr>
          <a:xfrm>
            <a:off x="1043608" y="483518"/>
            <a:ext cx="6912768" cy="756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11500" dirty="0" smtClean="0">
                <a:latin typeface="DX김일관B" pitchFamily="18" charset="-127"/>
                <a:ea typeface="DX김일관B" pitchFamily="18" charset="-127"/>
              </a:rPr>
              <a:t>성령강림주일</a:t>
            </a:r>
            <a:endParaRPr lang="ko-KR" altLang="en-US" sz="11500" dirty="0">
              <a:latin typeface="DX김일관B" pitchFamily="18" charset="-127"/>
              <a:ea typeface="DX김일관B" pitchFamily="18" charset="-127"/>
            </a:endParaRPr>
          </a:p>
        </p:txBody>
      </p:sp>
      <p:sp>
        <p:nvSpPr>
          <p:cNvPr id="6" name="직사각형 5"/>
          <p:cNvSpPr/>
          <p:nvPr/>
        </p:nvSpPr>
        <p:spPr>
          <a:xfrm>
            <a:off x="359532" y="2391730"/>
            <a:ext cx="5508612"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3200" dirty="0" smtClean="0">
                <a:latin typeface="DX김일관B" pitchFamily="18" charset="-127"/>
                <a:ea typeface="DX김일관B" pitchFamily="18" charset="-127"/>
              </a:rPr>
              <a:t>오직 성령이 너희에게 임하시면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너희가 권능을 받고 예루살렘과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온 유대와 사마리아와 땅 끝까지 이르러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내 증인이 되리라 하시니라 </a:t>
            </a:r>
            <a:endParaRPr lang="en-US" altLang="ko-KR" sz="3200" dirty="0" smtClean="0">
              <a:latin typeface="DX김일관B" pitchFamily="18" charset="-127"/>
              <a:ea typeface="DX김일관B" pitchFamily="18" charset="-127"/>
            </a:endParaRPr>
          </a:p>
          <a:p>
            <a:pPr algn="ctr"/>
            <a:r>
              <a:rPr lang="ko-KR" altLang="en-US" sz="3200" dirty="0" smtClean="0">
                <a:latin typeface="DX김일관B" pitchFamily="18" charset="-127"/>
                <a:ea typeface="DX김일관B" pitchFamily="18" charset="-127"/>
              </a:rPr>
              <a:t>사도행전 </a:t>
            </a:r>
            <a:r>
              <a:rPr lang="en-US" altLang="ko-KR" sz="3200" dirty="0" smtClean="0">
                <a:latin typeface="DX김일관B" pitchFamily="18" charset="-127"/>
                <a:ea typeface="DX김일관B" pitchFamily="18" charset="-127"/>
              </a:rPr>
              <a:t>1</a:t>
            </a:r>
            <a:r>
              <a:rPr lang="ko-KR" altLang="en-US" sz="3200" dirty="0" smtClean="0">
                <a:latin typeface="DX김일관B" pitchFamily="18" charset="-127"/>
                <a:ea typeface="DX김일관B" pitchFamily="18" charset="-127"/>
              </a:rPr>
              <a:t>장</a:t>
            </a:r>
            <a:r>
              <a:rPr lang="en-US" altLang="ko-KR" sz="3200" dirty="0" smtClean="0">
                <a:latin typeface="DX김일관B" pitchFamily="18" charset="-127"/>
                <a:ea typeface="DX김일관B" pitchFamily="18" charset="-127"/>
              </a:rPr>
              <a:t>8</a:t>
            </a:r>
            <a:r>
              <a:rPr lang="ko-KR" altLang="en-US" sz="3200" dirty="0" smtClean="0">
                <a:latin typeface="DX김일관B" pitchFamily="18" charset="-127"/>
                <a:ea typeface="DX김일관B" pitchFamily="18" charset="-127"/>
              </a:rPr>
              <a:t>절 </a:t>
            </a:r>
            <a:endParaRPr lang="ko-KR" altLang="en-US" sz="3200" dirty="0">
              <a:latin typeface="DX김일관B" pitchFamily="18" charset="-127"/>
              <a:ea typeface="DX김일관B" pitchFamily="18" charset="-127"/>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descr="1402B41D4AC1743537.jpg"/>
          <p:cNvPicPr>
            <a:picLocks noChangeAspect="1"/>
          </p:cNvPicPr>
          <p:nvPr/>
        </p:nvPicPr>
        <p:blipFill>
          <a:blip r:embed="rId2" cstate="print"/>
          <a:stretch>
            <a:fillRect/>
          </a:stretch>
        </p:blipFill>
        <p:spPr>
          <a:xfrm>
            <a:off x="11261" y="0"/>
            <a:ext cx="9121478" cy="5143500"/>
          </a:xfrm>
          <a:prstGeom prst="rect">
            <a:avLst/>
          </a:prstGeom>
        </p:spPr>
      </p:pic>
      <p:sp>
        <p:nvSpPr>
          <p:cNvPr id="14" name="직사각형 13"/>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323528" y="2679763"/>
            <a:ext cx="8604956" cy="2308324"/>
          </a:xfrm>
          <a:prstGeom prst="rect">
            <a:avLst/>
          </a:prstGeom>
        </p:spPr>
        <p:txBody>
          <a:bodyPr wrap="square">
            <a:spAutoFit/>
          </a:bodyPr>
          <a:lstStyle/>
          <a:p>
            <a:r>
              <a:rPr lang="ko-KR" altLang="en-US" sz="3600" dirty="0" smtClean="0">
                <a:latin typeface="210 맨발의청춘 B" pitchFamily="18" charset="-127"/>
                <a:ea typeface="210 맨발의청춘 B" pitchFamily="18" charset="-127"/>
              </a:rPr>
              <a:t>내가 예루살렘을 즐거워하며 나의 백성을 기뻐하리니</a:t>
            </a:r>
            <a:endParaRPr lang="en-US" altLang="ko-KR" sz="3600" dirty="0" smtClean="0">
              <a:latin typeface="210 맨발의청춘 B" pitchFamily="18" charset="-127"/>
              <a:ea typeface="210 맨발의청춘 B" pitchFamily="18" charset="-127"/>
            </a:endParaRPr>
          </a:p>
          <a:p>
            <a:r>
              <a:rPr lang="ar-AE" altLang="ko-KR" sz="3600" dirty="0" smtClean="0">
                <a:latin typeface="210 맨발의청춘 B" pitchFamily="18" charset="-127"/>
                <a:ea typeface="210 맨발의청춘 B" pitchFamily="18" charset="-127"/>
              </a:rPr>
              <a:t>میں یروشلم میں خوشی مناؤں گا اور اپنے لوگوں سے خوش ہوں گا۔</a:t>
            </a:r>
            <a:endParaRPr lang="ko-KR" altLang="en-US" sz="3600" dirty="0" smtClean="0">
              <a:latin typeface="210 맨발의청춘 B" pitchFamily="18" charset="-127"/>
              <a:ea typeface="210 맨발의청춘 B" pitchFamily="18" charset="-127"/>
            </a:endParaRPr>
          </a:p>
        </p:txBody>
      </p:sp>
      <p:sp>
        <p:nvSpPr>
          <p:cNvPr id="9" name="직사각형 8"/>
          <p:cNvSpPr/>
          <p:nvPr/>
        </p:nvSpPr>
        <p:spPr>
          <a:xfrm>
            <a:off x="251520" y="267494"/>
            <a:ext cx="8640960" cy="2308324"/>
          </a:xfrm>
          <a:prstGeom prst="rect">
            <a:avLst/>
          </a:prstGeom>
        </p:spPr>
        <p:txBody>
          <a:bodyPr wrap="square">
            <a:spAutoFit/>
          </a:bodyPr>
          <a:lstStyle/>
          <a:p>
            <a:r>
              <a:rPr lang="ko-KR" altLang="en-US" sz="3600" dirty="0" smtClean="0">
                <a:solidFill>
                  <a:srgbClr val="002060"/>
                </a:solidFill>
                <a:latin typeface="210 맨발의청춘 B" pitchFamily="18" charset="-127"/>
                <a:ea typeface="210 맨발의청춘 B" pitchFamily="18" charset="-127"/>
              </a:rPr>
              <a:t>보라 내가 예루살렘을 즐거운 성으로 창조하며 그 백성을 기쁨으로 삼고</a:t>
            </a:r>
            <a:endParaRPr lang="en-US" altLang="ko-KR" sz="3600" dirty="0" smtClean="0">
              <a:solidFill>
                <a:srgbClr val="002060"/>
              </a:solidFill>
              <a:latin typeface="210 맨발의청춘 B" pitchFamily="18" charset="-127"/>
              <a:ea typeface="210 맨발의청춘 B" pitchFamily="18" charset="-127"/>
            </a:endParaRPr>
          </a:p>
          <a:p>
            <a:r>
              <a:rPr lang="ar-AE" altLang="ko-KR" sz="3600" dirty="0" smtClean="0">
                <a:solidFill>
                  <a:srgbClr val="002060"/>
                </a:solidFill>
                <a:latin typeface="210 맨발의청춘 B" pitchFamily="18" charset="-127"/>
                <a:ea typeface="210 맨발의청춘 B" pitchFamily="18" charset="-127"/>
              </a:rPr>
              <a:t>دیکھو، میں یروشلم کو خوشی اور اس کے لوگوں کو خوشی کا باعث بناتا ہوں۔</a:t>
            </a:r>
            <a:endParaRPr lang="ko-KR" altLang="en-US" sz="3600" dirty="0" smtClean="0">
              <a:solidFill>
                <a:srgbClr val="002060"/>
              </a:solidFill>
              <a:latin typeface="210 맨발의청춘 B" pitchFamily="18" charset="-127"/>
              <a:ea typeface="210 맨발의청춘 B" pitchFamily="18" charset="-127"/>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테마1">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테마1" id="{0EE7088E-857D-D14A-91CE-2F6028A62D6B}" vid="{1A3397C5-C33E-8B4F-BBD7-C3F32CCFD3B7}"/>
    </a:ext>
  </a:extLst>
</a:theme>
</file>

<file path=ppt/theme/theme27.xml><?xml version="1.0" encoding="utf-8"?>
<a:theme xmlns:a="http://schemas.openxmlformats.org/drawingml/2006/main" name="3_기본 디자인">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5_기본 디자인">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9.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디자인 사용자 지정">
  <a:themeElements>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디자인 사용자 지정">
  <a:themeElements>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디자인 사용자 지정">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디자인 사용자 지정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디자인 사용자 지정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디자인 사용자 지정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디자인 사용자 지정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디자인 사용자 지정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디자인 사용자 지정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디자인 사용자 지정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디자인 사용자 지정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디자인 사용자 지정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디자인 사용자 지정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디자인 사용자 지정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디자인 사용자 지정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17038</TotalTime>
  <Words>1675</Words>
  <Application>Microsoft Office PowerPoint</Application>
  <PresentationFormat>화면 슬라이드 쇼(16:9)</PresentationFormat>
  <Paragraphs>299</Paragraphs>
  <Slides>83</Slides>
  <Notes>0</Notes>
  <HiddenSlides>0</HiddenSlides>
  <MMClips>0</MMClips>
  <ScaleCrop>false</ScaleCrop>
  <HeadingPairs>
    <vt:vector size="4" baseType="variant">
      <vt:variant>
        <vt:lpstr>테마</vt:lpstr>
      </vt:variant>
      <vt:variant>
        <vt:i4>28</vt:i4>
      </vt:variant>
      <vt:variant>
        <vt:lpstr>슬라이드 제목</vt:lpstr>
      </vt:variant>
      <vt:variant>
        <vt:i4>83</vt:i4>
      </vt:variant>
    </vt:vector>
  </HeadingPairs>
  <TitlesOfParts>
    <vt:vector size="111" baseType="lpstr">
      <vt:lpstr>1_Office 테마</vt:lpstr>
      <vt:lpstr>2_디자인 사용자 지정</vt:lpstr>
      <vt:lpstr>디자인 사용자 지정</vt:lpstr>
      <vt:lpstr>3_디자인 사용자 지정</vt:lpstr>
      <vt:lpstr>1_디자인 사용자 지정</vt:lpstr>
      <vt:lpstr>4_디자인 사용자 지정</vt:lpstr>
      <vt:lpstr>5_디자인 사용자 지정</vt:lpstr>
      <vt:lpstr>6_디자인 사용자 지정</vt:lpstr>
      <vt:lpstr>7_디자인 사용자 지정</vt:lpstr>
      <vt:lpstr>8_디자인 사용자 지정</vt:lpstr>
      <vt:lpstr>9_디자인 사용자 지정</vt:lpstr>
      <vt:lpstr>10_디자인 사용자 지정</vt:lpstr>
      <vt:lpstr>11_디자인 사용자 지정</vt:lpstr>
      <vt:lpstr>12_디자인 사용자 지정</vt:lpstr>
      <vt:lpstr>13_디자인 사용자 지정</vt:lpstr>
      <vt:lpstr>14_디자인 사용자 지정</vt:lpstr>
      <vt:lpstr>15_디자인 사용자 지정</vt:lpstr>
      <vt:lpstr>16_디자인 사용자 지정</vt:lpstr>
      <vt:lpstr>17_디자인 사용자 지정</vt:lpstr>
      <vt:lpstr>10_기본 디자인</vt:lpstr>
      <vt:lpstr>2_기본 디자인</vt:lpstr>
      <vt:lpstr>1_기본 디자인</vt:lpstr>
      <vt:lpstr>기본 디자인</vt:lpstr>
      <vt:lpstr>4_기본 디자인</vt:lpstr>
      <vt:lpstr>6_기본 디자인</vt:lpstr>
      <vt:lpstr>1_테마1</vt:lpstr>
      <vt:lpstr>3_기본 디자인</vt:lpstr>
      <vt:lpstr>5_기본 디자인</vt:lpstr>
      <vt:lpstr>슬라이드 1</vt:lpstr>
      <vt:lpstr>슬라이드 2</vt:lpstr>
      <vt:lpstr>슬라이드 3</vt:lpstr>
      <vt:lpstr>슬라이드 4</vt:lpstr>
      <vt:lpstr>슬라이드 5</vt:lpstr>
      <vt:lpstr>슬라이드 6</vt:lpstr>
      <vt:lpstr>슬라이드 7</vt:lpstr>
      <vt:lpstr>슬라이드 8</vt:lpstr>
      <vt:lpstr>슬라이드 9</vt:lpstr>
      <vt:lpstr>슬라이드 10</vt:lpstr>
      <vt:lpstr>슬라이드 11</vt:lpstr>
      <vt:lpstr>슬라이드 12</vt:lpstr>
      <vt:lpstr>슬라이드 13</vt:lpstr>
      <vt:lpstr>슬라이드 14</vt:lpstr>
      <vt:lpstr>슬라이드 15</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슬라이드 34</vt:lpstr>
      <vt:lpstr>슬라이드 35</vt:lpstr>
      <vt:lpstr>슬라이드 36</vt:lpstr>
      <vt:lpstr>슬라이드 37</vt:lpstr>
      <vt:lpstr>슬라이드 38</vt:lpstr>
      <vt:lpstr>슬라이드 39</vt:lpstr>
      <vt:lpstr>슬라이드 40</vt:lpstr>
      <vt:lpstr>슬라이드 41</vt:lpstr>
      <vt:lpstr>슬라이드 42</vt:lpstr>
      <vt:lpstr>슬라이드 43</vt:lpstr>
      <vt:lpstr>슬라이드 44</vt:lpstr>
      <vt:lpstr>슬라이드 45</vt:lpstr>
      <vt:lpstr>슬라이드 46</vt:lpstr>
      <vt:lpstr>슬라이드 47</vt:lpstr>
      <vt:lpstr>슬라이드 48</vt:lpstr>
      <vt:lpstr>슬라이드 49</vt:lpstr>
      <vt:lpstr>슬라이드 50</vt:lpstr>
      <vt:lpstr>슬라이드 51</vt:lpstr>
      <vt:lpstr>슬라이드 52</vt:lpstr>
      <vt:lpstr>슬라이드 53</vt:lpstr>
      <vt:lpstr>슬라이드 54</vt:lpstr>
      <vt:lpstr>슬라이드 55</vt:lpstr>
      <vt:lpstr>슬라이드 56</vt:lpstr>
      <vt:lpstr>슬라이드 57</vt:lpstr>
      <vt:lpstr>슬라이드 58</vt:lpstr>
      <vt:lpstr>슬라이드 59</vt:lpstr>
      <vt:lpstr>슬라이드 60</vt:lpstr>
      <vt:lpstr>슬라이드 61</vt:lpstr>
      <vt:lpstr>슬라이드 62</vt:lpstr>
      <vt:lpstr>슬라이드 63</vt:lpstr>
      <vt:lpstr>슬라이드 64</vt:lpstr>
      <vt:lpstr>슬라이드 65</vt:lpstr>
      <vt:lpstr>슬라이드 66</vt:lpstr>
      <vt:lpstr>슬라이드 67</vt:lpstr>
      <vt:lpstr>슬라이드 68</vt:lpstr>
      <vt:lpstr>슬라이드 69</vt:lpstr>
      <vt:lpstr>슬라이드 70</vt:lpstr>
      <vt:lpstr>슬라이드 71</vt:lpstr>
      <vt:lpstr>슬라이드 72</vt:lpstr>
      <vt:lpstr>슬라이드 73</vt:lpstr>
      <vt:lpstr>슬라이드 74</vt:lpstr>
      <vt:lpstr>슬라이드 75</vt:lpstr>
      <vt:lpstr>슬라이드 76</vt:lpstr>
      <vt:lpstr>슬라이드 77</vt:lpstr>
      <vt:lpstr>슬라이드 78</vt:lpstr>
      <vt:lpstr>슬라이드 79</vt:lpstr>
      <vt:lpstr>슬라이드 80</vt:lpstr>
      <vt:lpstr>슬라이드 81</vt:lpstr>
      <vt:lpstr>슬라이드 82</vt:lpstr>
      <vt:lpstr>슬라이드 83</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선화공주</cp:lastModifiedBy>
  <cp:revision>1657</cp:revision>
  <dcterms:created xsi:type="dcterms:W3CDTF">2010-02-11T23:54:15Z</dcterms:created>
  <dcterms:modified xsi:type="dcterms:W3CDTF">2026-06-13T07:22:22Z</dcterms:modified>
</cp:coreProperties>
</file>