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Masters/slideMaster19.xml" ContentType="application/vnd.openxmlformats-officedocument.presentationml.slideMaster+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theme/theme18.xml" ContentType="application/vnd.openxmlformats-officedocument.theme+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29.xml" ContentType="application/vnd.openxmlformats-officedocument.them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Masters/slideMaster22.xml" ContentType="application/vnd.openxmlformats-officedocument.presentationml.slideMaster+xml"/>
  <Override PartName="/ppt/theme/theme21.xml" ContentType="application/vnd.openxmlformats-officedocument.theme+xml"/>
  <Override PartName="/ppt/theme/theme10.xml" ContentType="application/vnd.openxmlformats-officedocument.them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Default Extension="png" ContentType="image/png"/>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Masters/slideMaster27.xml" ContentType="application/vnd.openxmlformats-officedocument.presentationml.slideMaster+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theme/theme26.xml" ContentType="application/vnd.openxmlformats-officedocument.theme+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theme/theme7.xml" ContentType="application/vnd.openxmlformats-officedocument.theme+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Masters/slideMaster28.xml" ContentType="application/vnd.openxmlformats-officedocument.presentationml.slideMaster+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62.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Masters/slideMaster24.xml" ContentType="application/vnd.openxmlformats-officedocument.presentationml.slideMaster+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theme/theme16.xml" ContentType="application/vnd.openxmlformats-officedocument.theme+xml"/>
  <Override PartName="/ppt/slideLayouts/slideLayout111.xml" ContentType="application/vnd.openxmlformats-officedocument.presentationml.slideLayout+xml"/>
  <Override PartName="/ppt/theme/theme27.xml" ContentType="application/vnd.openxmlformats-officedocument.theme+xml"/>
  <Override PartName="/ppt/slideMasters/slideMaster13.xml" ContentType="application/vnd.openxmlformats-officedocument.presentationml.slideMaster+xml"/>
  <Override PartName="/ppt/slideLayouts/slideLayout100.xml" ContentType="application/vnd.openxmlformats-officedocument.presentationml.slideLayout+xml"/>
  <Override PartName="/ppt/theme/theme23.xml" ContentType="application/vnd.openxmlformats-officedocument.them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theme/theme12.xml" ContentType="application/vnd.openxmlformats-officedocument.theme+xml"/>
  <Override PartName="/ppt/slideLayouts/slideLayout89.xml" ContentType="application/vnd.openxmlformats-officedocument.presentationml.slideLayout+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49.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Layouts/slideLayout163.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Override PartName="/ppt/slideMasters/slideMaster25.xml" ContentType="application/vnd.openxmlformats-officedocument.presentationml.slideMaster+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theme/theme28.xml" ContentType="application/vnd.openxmlformats-officedocument.them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theme/theme17.xml" ContentType="application/vnd.openxmlformats-officedocument.theme+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slideMasters/slideMaster21.xml" ContentType="application/vnd.openxmlformats-officedocument.presentationml.slideMaster+xml"/>
  <Override PartName="/ppt/theme/theme24.xml" ContentType="application/vnd.openxmlformats-officedocument.them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theme/theme20.xml" ContentType="application/vnd.openxmlformats-officedocument.them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68.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Masters/slideMaster26.xml" ContentType="application/vnd.openxmlformats-officedocument.presentationml.slideMaster+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theme/theme14.xml" ContentType="application/vnd.openxmlformats-officedocument.theme+xml"/>
  <Override PartName="/ppt/theme/theme25.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theme/theme19.xml" ContentType="application/vnd.openxmlformats-officedocument.theme+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Masters/slideMaster23.xml" ContentType="application/vnd.openxmlformats-officedocument.presentationml.slideMaster+xml"/>
  <Override PartName="/ppt/slides/slide40.xml" ContentType="application/vnd.openxmlformats-officedocument.presentationml.slide+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99.xml" ContentType="application/vnd.openxmlformats-officedocument.presentationml.slideLayout+xml"/>
  <Override PartName="/ppt/theme/theme22.xml" ContentType="application/vnd.openxmlformats-officedocument.theme+xml"/>
  <Override PartName="/ppt/theme/theme11.xml" ContentType="application/vnd.openxmlformats-officedocument.theme+xml"/>
  <Override PartName="/ppt/slideLayouts/slideLayout88.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1"/>
    <p:sldMasterId id="2147484014" r:id="rId2"/>
    <p:sldMasterId id="2147484026" r:id="rId3"/>
    <p:sldMasterId id="2147484050" r:id="rId4"/>
    <p:sldMasterId id="2147484052" r:id="rId5"/>
    <p:sldMasterId id="2147484126" r:id="rId6"/>
    <p:sldMasterId id="2147484128" r:id="rId7"/>
    <p:sldMasterId id="2147484179" r:id="rId8"/>
    <p:sldMasterId id="2147484191" r:id="rId9"/>
    <p:sldMasterId id="2147484239" r:id="rId10"/>
    <p:sldMasterId id="2147484241" r:id="rId11"/>
    <p:sldMasterId id="2147484291" r:id="rId12"/>
    <p:sldMasterId id="2147484293" r:id="rId13"/>
    <p:sldMasterId id="2147484536" r:id="rId14"/>
    <p:sldMasterId id="2147484538" r:id="rId15"/>
    <p:sldMasterId id="2147484564" r:id="rId16"/>
    <p:sldMasterId id="2147484626" r:id="rId17"/>
    <p:sldMasterId id="2147484628" r:id="rId18"/>
    <p:sldMasterId id="2147484630" r:id="rId19"/>
    <p:sldMasterId id="2147484740" r:id="rId20"/>
    <p:sldMasterId id="2147484752" r:id="rId21"/>
    <p:sldMasterId id="2147484902" r:id="rId22"/>
    <p:sldMasterId id="2147485034" r:id="rId23"/>
    <p:sldMasterId id="2147485058" r:id="rId24"/>
    <p:sldMasterId id="2147485094" r:id="rId25"/>
    <p:sldMasterId id="2147485106" r:id="rId26"/>
    <p:sldMasterId id="2147485118" r:id="rId27"/>
    <p:sldMasterId id="2147485130" r:id="rId28"/>
  </p:sldMasterIdLst>
  <p:notesMasterIdLst>
    <p:notesMasterId r:id="rId89"/>
  </p:notesMasterIdLst>
  <p:sldIdLst>
    <p:sldId id="3058" r:id="rId29"/>
    <p:sldId id="5380" r:id="rId30"/>
    <p:sldId id="5498" r:id="rId31"/>
    <p:sldId id="5261" r:id="rId32"/>
    <p:sldId id="5262" r:id="rId33"/>
    <p:sldId id="5536" r:id="rId34"/>
    <p:sldId id="5537" r:id="rId35"/>
    <p:sldId id="5538" r:id="rId36"/>
    <p:sldId id="5539" r:id="rId37"/>
    <p:sldId id="5540" r:id="rId38"/>
    <p:sldId id="5541" r:id="rId39"/>
    <p:sldId id="5499" r:id="rId40"/>
    <p:sldId id="5530" r:id="rId41"/>
    <p:sldId id="5531" r:id="rId42"/>
    <p:sldId id="5532" r:id="rId43"/>
    <p:sldId id="5533" r:id="rId44"/>
    <p:sldId id="5534" r:id="rId45"/>
    <p:sldId id="5535" r:id="rId46"/>
    <p:sldId id="5263" r:id="rId47"/>
    <p:sldId id="5264" r:id="rId48"/>
    <p:sldId id="5265" r:id="rId49"/>
    <p:sldId id="5500" r:id="rId50"/>
    <p:sldId id="5519" r:id="rId51"/>
    <p:sldId id="5520" r:id="rId52"/>
    <p:sldId id="5521" r:id="rId53"/>
    <p:sldId id="5522" r:id="rId54"/>
    <p:sldId id="5523" r:id="rId55"/>
    <p:sldId id="5524" r:id="rId56"/>
    <p:sldId id="5525" r:id="rId57"/>
    <p:sldId id="5526" r:id="rId58"/>
    <p:sldId id="5501" r:id="rId59"/>
    <p:sldId id="5502" r:id="rId60"/>
    <p:sldId id="5527" r:id="rId61"/>
    <p:sldId id="5528" r:id="rId62"/>
    <p:sldId id="5529" r:id="rId63"/>
    <p:sldId id="5503" r:id="rId64"/>
    <p:sldId id="5504" r:id="rId65"/>
    <p:sldId id="5507" r:id="rId66"/>
    <p:sldId id="5508" r:id="rId67"/>
    <p:sldId id="5509" r:id="rId68"/>
    <p:sldId id="5510" r:id="rId69"/>
    <p:sldId id="5511" r:id="rId70"/>
    <p:sldId id="5512" r:id="rId71"/>
    <p:sldId id="5513" r:id="rId72"/>
    <p:sldId id="5514" r:id="rId73"/>
    <p:sldId id="5515" r:id="rId74"/>
    <p:sldId id="5516" r:id="rId75"/>
    <p:sldId id="5517" r:id="rId76"/>
    <p:sldId id="5518" r:id="rId77"/>
    <p:sldId id="5432" r:id="rId78"/>
    <p:sldId id="5392" r:id="rId79"/>
    <p:sldId id="5506" r:id="rId80"/>
    <p:sldId id="5505" r:id="rId81"/>
    <p:sldId id="5257" r:id="rId82"/>
    <p:sldId id="5258" r:id="rId83"/>
    <p:sldId id="5259" r:id="rId84"/>
    <p:sldId id="5260" r:id="rId85"/>
    <p:sldId id="5101" r:id="rId86"/>
    <p:sldId id="5381" r:id="rId87"/>
    <p:sldId id="3582" r:id="rId88"/>
  </p:sldIdLst>
  <p:sldSz cx="9144000" cy="6858000" type="screen4x3"/>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59">
          <p15:clr>
            <a:srgbClr val="A4A3A4"/>
          </p15:clr>
        </p15:guide>
        <p15:guide id="2" pos="287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FFF"/>
    <a:srgbClr val="800000"/>
    <a:srgbClr val="FFCCFF"/>
    <a:srgbClr val="006600"/>
    <a:srgbClr val="339933"/>
    <a:srgbClr val="CC99FF"/>
    <a:srgbClr val="9999FF"/>
    <a:srgbClr val="CCCCFF"/>
    <a:srgbClr val="FF00FF"/>
    <a:srgbClr val="3366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 uri="ACF4677E-8BD2-47ae-8A1F-98590045965D">
      <hp:hncThemeShow xmlns="" xmlns:c="http://schemas.openxmlformats.org/drawingml/2006/chart" xmlns:dgm="http://schemas.openxmlformats.org/drawingml/2006/diagram" xmlns:dsp="http://schemas.microsoft.com/office/drawing/2008/diagram" xmlns:hp="http://schemas.haansoft.com/office/presentation/8.0" themeShowType="1" themeSkinType="1" themeTransitionType="1" useThemeTransition="1" byMouseClick="1" attrType="1" dur="200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8205" autoAdjust="0"/>
    <p:restoredTop sz="97331" autoAdjust="0"/>
  </p:normalViewPr>
  <p:slideViewPr>
    <p:cSldViewPr>
      <p:cViewPr>
        <p:scale>
          <a:sx n="80" d="100"/>
          <a:sy n="80" d="100"/>
        </p:scale>
        <p:origin x="-1554" y="-180"/>
      </p:cViewPr>
      <p:guideLst>
        <p:guide orient="horz" pos="2159"/>
        <p:guide pos="2879"/>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9090"/>
    </p:cViewPr>
  </p:sorterViewPr>
  <p:gridSpacing cx="36868100" cy="368681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11.xml"/><Relationship Id="rId21" Type="http://schemas.openxmlformats.org/officeDocument/2006/relationships/slideMaster" Target="slideMasters/slideMaster21.xml"/><Relationship Id="rId34" Type="http://schemas.openxmlformats.org/officeDocument/2006/relationships/slide" Target="slides/slide6.xml"/><Relationship Id="rId42" Type="http://schemas.openxmlformats.org/officeDocument/2006/relationships/slide" Target="slides/slide14.xml"/><Relationship Id="rId47" Type="http://schemas.openxmlformats.org/officeDocument/2006/relationships/slide" Target="slides/slide19.xml"/><Relationship Id="rId50" Type="http://schemas.openxmlformats.org/officeDocument/2006/relationships/slide" Target="slides/slide22.xml"/><Relationship Id="rId55" Type="http://schemas.openxmlformats.org/officeDocument/2006/relationships/slide" Target="slides/slide27.xml"/><Relationship Id="rId63" Type="http://schemas.openxmlformats.org/officeDocument/2006/relationships/slide" Target="slides/slide35.xml"/><Relationship Id="rId68" Type="http://schemas.openxmlformats.org/officeDocument/2006/relationships/slide" Target="slides/slide40.xml"/><Relationship Id="rId76" Type="http://schemas.openxmlformats.org/officeDocument/2006/relationships/slide" Target="slides/slide48.xml"/><Relationship Id="rId84" Type="http://schemas.openxmlformats.org/officeDocument/2006/relationships/slide" Target="slides/slide56.xml"/><Relationship Id="rId89"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43.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4.xml"/><Relationship Id="rId37" Type="http://schemas.openxmlformats.org/officeDocument/2006/relationships/slide" Target="slides/slide9.xml"/><Relationship Id="rId40" Type="http://schemas.openxmlformats.org/officeDocument/2006/relationships/slide" Target="slides/slide12.xml"/><Relationship Id="rId45" Type="http://schemas.openxmlformats.org/officeDocument/2006/relationships/slide" Target="slides/slide17.xml"/><Relationship Id="rId53" Type="http://schemas.openxmlformats.org/officeDocument/2006/relationships/slide" Target="slides/slide25.xml"/><Relationship Id="rId58" Type="http://schemas.openxmlformats.org/officeDocument/2006/relationships/slide" Target="slides/slide30.xml"/><Relationship Id="rId66" Type="http://schemas.openxmlformats.org/officeDocument/2006/relationships/slide" Target="slides/slide38.xml"/><Relationship Id="rId74" Type="http://schemas.openxmlformats.org/officeDocument/2006/relationships/slide" Target="slides/slide46.xml"/><Relationship Id="rId79" Type="http://schemas.openxmlformats.org/officeDocument/2006/relationships/slide" Target="slides/slide51.xml"/><Relationship Id="rId87" Type="http://schemas.openxmlformats.org/officeDocument/2006/relationships/slide" Target="slides/slide59.xml"/><Relationship Id="rId5" Type="http://schemas.openxmlformats.org/officeDocument/2006/relationships/slideMaster" Target="slideMasters/slideMaster5.xml"/><Relationship Id="rId61" Type="http://schemas.openxmlformats.org/officeDocument/2006/relationships/slide" Target="slides/slide33.xml"/><Relationship Id="rId82" Type="http://schemas.openxmlformats.org/officeDocument/2006/relationships/slide" Target="slides/slide54.xml"/><Relationship Id="rId90" Type="http://schemas.openxmlformats.org/officeDocument/2006/relationships/presProps" Target="pres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2.xml"/><Relationship Id="rId35" Type="http://schemas.openxmlformats.org/officeDocument/2006/relationships/slide" Target="slides/slide7.xml"/><Relationship Id="rId43" Type="http://schemas.openxmlformats.org/officeDocument/2006/relationships/slide" Target="slides/slide15.xml"/><Relationship Id="rId48" Type="http://schemas.openxmlformats.org/officeDocument/2006/relationships/slide" Target="slides/slide20.xml"/><Relationship Id="rId56" Type="http://schemas.openxmlformats.org/officeDocument/2006/relationships/slide" Target="slides/slide28.xml"/><Relationship Id="rId64" Type="http://schemas.openxmlformats.org/officeDocument/2006/relationships/slide" Target="slides/slide36.xml"/><Relationship Id="rId69" Type="http://schemas.openxmlformats.org/officeDocument/2006/relationships/slide" Target="slides/slide41.xml"/><Relationship Id="rId77" Type="http://schemas.openxmlformats.org/officeDocument/2006/relationships/slide" Target="slides/slide49.xml"/><Relationship Id="rId8" Type="http://schemas.openxmlformats.org/officeDocument/2006/relationships/slideMaster" Target="slideMasters/slideMaster8.xml"/><Relationship Id="rId51" Type="http://schemas.openxmlformats.org/officeDocument/2006/relationships/slide" Target="slides/slide23.xml"/><Relationship Id="rId72" Type="http://schemas.openxmlformats.org/officeDocument/2006/relationships/slide" Target="slides/slide44.xml"/><Relationship Id="rId80" Type="http://schemas.openxmlformats.org/officeDocument/2006/relationships/slide" Target="slides/slide52.xml"/><Relationship Id="rId85" Type="http://schemas.openxmlformats.org/officeDocument/2006/relationships/slide" Target="slides/slide57.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5.xml"/><Relationship Id="rId38" Type="http://schemas.openxmlformats.org/officeDocument/2006/relationships/slide" Target="slides/slide10.xml"/><Relationship Id="rId46" Type="http://schemas.openxmlformats.org/officeDocument/2006/relationships/slide" Target="slides/slide18.xml"/><Relationship Id="rId59" Type="http://schemas.openxmlformats.org/officeDocument/2006/relationships/slide" Target="slides/slide31.xml"/><Relationship Id="rId67" Type="http://schemas.openxmlformats.org/officeDocument/2006/relationships/slide" Target="slides/slide39.xml"/><Relationship Id="rId20" Type="http://schemas.openxmlformats.org/officeDocument/2006/relationships/slideMaster" Target="slideMasters/slideMaster20.xml"/><Relationship Id="rId41" Type="http://schemas.openxmlformats.org/officeDocument/2006/relationships/slide" Target="slides/slide13.xml"/><Relationship Id="rId54" Type="http://schemas.openxmlformats.org/officeDocument/2006/relationships/slide" Target="slides/slide26.xml"/><Relationship Id="rId62" Type="http://schemas.openxmlformats.org/officeDocument/2006/relationships/slide" Target="slides/slide34.xml"/><Relationship Id="rId70" Type="http://schemas.openxmlformats.org/officeDocument/2006/relationships/slide" Target="slides/slide42.xml"/><Relationship Id="rId75" Type="http://schemas.openxmlformats.org/officeDocument/2006/relationships/slide" Target="slides/slide47.xml"/><Relationship Id="rId83" Type="http://schemas.openxmlformats.org/officeDocument/2006/relationships/slide" Target="slides/slide55.xml"/><Relationship Id="rId88" Type="http://schemas.openxmlformats.org/officeDocument/2006/relationships/slide" Target="slides/slide60.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8.xml"/><Relationship Id="rId49" Type="http://schemas.openxmlformats.org/officeDocument/2006/relationships/slide" Target="slides/slide21.xml"/><Relationship Id="rId57" Type="http://schemas.openxmlformats.org/officeDocument/2006/relationships/slide" Target="slides/slide29.xml"/><Relationship Id="rId10" Type="http://schemas.openxmlformats.org/officeDocument/2006/relationships/slideMaster" Target="slideMasters/slideMaster10.xml"/><Relationship Id="rId31" Type="http://schemas.openxmlformats.org/officeDocument/2006/relationships/slide" Target="slides/slide3.xml"/><Relationship Id="rId44" Type="http://schemas.openxmlformats.org/officeDocument/2006/relationships/slide" Target="slides/slide16.xml"/><Relationship Id="rId52" Type="http://schemas.openxmlformats.org/officeDocument/2006/relationships/slide" Target="slides/slide24.xml"/><Relationship Id="rId60" Type="http://schemas.openxmlformats.org/officeDocument/2006/relationships/slide" Target="slides/slide32.xml"/><Relationship Id="rId65" Type="http://schemas.openxmlformats.org/officeDocument/2006/relationships/slide" Target="slides/slide37.xml"/><Relationship Id="rId73" Type="http://schemas.openxmlformats.org/officeDocument/2006/relationships/slide" Target="slides/slide45.xml"/><Relationship Id="rId78" Type="http://schemas.openxmlformats.org/officeDocument/2006/relationships/slide" Target="slides/slide50.xml"/><Relationship Id="rId81" Type="http://schemas.openxmlformats.org/officeDocument/2006/relationships/slide" Target="slides/slide53.xml"/><Relationship Id="rId86" Type="http://schemas.openxmlformats.org/officeDocument/2006/relationships/slide" Target="slides/slide58.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a:lstStyle>
            <a:lvl1pPr algn="l">
              <a:defRPr sz="1200"/>
            </a:lvl1pPr>
          </a:lstStyle>
          <a:p>
            <a:pPr lvl="0">
              <a:defRPr lang="ko-KR" altLang="en-US"/>
            </a:pPr>
            <a:endParaRPr lang="ko-KR" altLang="en-US"/>
          </a:p>
        </p:txBody>
      </p:sp>
      <p:sp>
        <p:nvSpPr>
          <p:cNvPr id="3" name="날짜 개체 틀 2"/>
          <p:cNvSpPr>
            <a:spLocks noGrp="1"/>
          </p:cNvSpPr>
          <p:nvPr>
            <p:ph type="dt" idx="1"/>
          </p:nvPr>
        </p:nvSpPr>
        <p:spPr>
          <a:xfrm>
            <a:off x="3884613" y="0"/>
            <a:ext cx="2971800" cy="457200"/>
          </a:xfrm>
          <a:prstGeom prst="rect">
            <a:avLst/>
          </a:prstGeom>
        </p:spPr>
        <p:txBody>
          <a:bodyPr vert="horz" lIns="91440" tIns="45720" rIns="91440" bIns="45720"/>
          <a:lstStyle>
            <a:lvl1pPr algn="r">
              <a:defRPr sz="1200"/>
            </a:lvl1pPr>
          </a:lstStyle>
          <a:p>
            <a:pPr lvl="0">
              <a:defRPr lang="ko-KR" altLang="en-US"/>
            </a:pPr>
            <a:fld id="{8D64024E-2CD4-4D64-879C-8F010C9C329E}" type="datetimeFigureOut">
              <a:rPr lang="ko-KR" altLang="en-US"/>
              <a:pPr lvl="0">
                <a:defRPr lang="ko-KR" altLang="en-US"/>
              </a:pPr>
              <a:t>2026-06-06</a:t>
            </a:fld>
            <a:endParaRPr lang="ko-KR" altLang="en-US"/>
          </a:p>
        </p:txBody>
      </p:sp>
      <p:sp>
        <p:nvSpPr>
          <p:cNvPr id="4" name="슬라이드 이미지 개체 틀 3"/>
          <p:cNvSpPr>
            <a:spLocks noGrp="1" noRot="1" noChangeAspect="1" noTextEdi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anchor="ctr"/>
          <a:lstStyle/>
          <a:p>
            <a:pPr lvl="0">
              <a:defRPr lang="ko-KR" altLang="en-US"/>
            </a:pPr>
            <a:endParaRPr lang="ko-KR" altLang="en-US"/>
          </a:p>
        </p:txBody>
      </p:sp>
      <p:sp>
        <p:nvSpPr>
          <p:cNvPr id="5" name="슬라이드 노트 개체 틀 4"/>
          <p:cNvSpPr>
            <a:spLocks noGrp="1"/>
          </p:cNvSpPr>
          <p:nvPr>
            <p:ph type="body" sz="quarter" idx="3"/>
          </p:nvPr>
        </p:nvSpPr>
        <p:spPr>
          <a:xfrm>
            <a:off x="685800" y="4343400"/>
            <a:ext cx="5486400" cy="4114800"/>
          </a:xfrm>
          <a:prstGeom prst="rect">
            <a:avLst/>
          </a:prstGeom>
        </p:spPr>
        <p:txBody>
          <a:bodyPr vert="horz" lIns="91440" tIns="45720" rIns="91440" bIns="45720">
            <a:normAutofit/>
          </a:bodyPr>
          <a:lstStyle/>
          <a:p>
            <a:pPr lvl="0">
              <a:defRPr lang="ko-KR" altLang="en-US"/>
            </a:pPr>
            <a:r>
              <a:rPr lang="ko-KR" altLang="en-US"/>
              <a:t>마스터 텍스트 스타일을 편집합니다</a:t>
            </a:r>
          </a:p>
          <a:p>
            <a:pPr lvl="1">
              <a:defRPr lang="ko-KR" altLang="en-US"/>
            </a:pPr>
            <a:r>
              <a:rPr lang="ko-KR" altLang="en-US"/>
              <a:t>둘째 수준</a:t>
            </a:r>
          </a:p>
          <a:p>
            <a:pPr lvl="2">
              <a:defRPr lang="ko-KR" altLang="en-US"/>
            </a:pPr>
            <a:r>
              <a:rPr lang="ko-KR" altLang="en-US"/>
              <a:t>셋째 수준</a:t>
            </a:r>
          </a:p>
          <a:p>
            <a:pPr lvl="3">
              <a:defRPr lang="ko-KR" altLang="en-US"/>
            </a:pPr>
            <a:r>
              <a:rPr lang="ko-KR" altLang="en-US"/>
              <a:t>넷째 수준</a:t>
            </a:r>
          </a:p>
          <a:p>
            <a:pPr lvl="4">
              <a:defRPr lang="ko-KR" altLang="en-US"/>
            </a:pPr>
            <a:r>
              <a:rPr lang="ko-KR" altLang="en-US"/>
              <a:t>다섯째 수준</a:t>
            </a:r>
          </a:p>
        </p:txBody>
      </p:sp>
      <p:sp>
        <p:nvSpPr>
          <p:cNvPr id="6" name="바닥글 개체 틀 5"/>
          <p:cNvSpPr>
            <a:spLocks noGrp="1"/>
          </p:cNvSpPr>
          <p:nvPr>
            <p:ph type="ftr" sz="quarter" idx="4"/>
          </p:nvPr>
        </p:nvSpPr>
        <p:spPr>
          <a:xfrm>
            <a:off x="0" y="8685213"/>
            <a:ext cx="2971800" cy="457200"/>
          </a:xfrm>
          <a:prstGeom prst="rect">
            <a:avLst/>
          </a:prstGeom>
        </p:spPr>
        <p:txBody>
          <a:bodyPr vert="horz" lIns="91440" tIns="45720" rIns="91440" bIns="45720" anchor="b"/>
          <a:lstStyle>
            <a:lvl1pPr algn="l">
              <a:defRPr sz="1200"/>
            </a:lvl1pPr>
          </a:lstStyle>
          <a:p>
            <a:pPr lvl="0">
              <a:defRPr lang="ko-KR" altLang="en-US"/>
            </a:pPr>
            <a:endParaRPr lang="ko-KR" altLang="en-US"/>
          </a:p>
        </p:txBody>
      </p:sp>
      <p:sp>
        <p:nvSpPr>
          <p:cNvPr id="7" name="슬라이드 번호 개체 틀 6"/>
          <p:cNvSpPr>
            <a:spLocks noGrp="1"/>
          </p:cNvSpPr>
          <p:nvPr>
            <p:ph type="sldNum" sz="quarter" idx="5"/>
          </p:nvPr>
        </p:nvSpPr>
        <p:spPr>
          <a:xfrm>
            <a:off x="3884613" y="8685213"/>
            <a:ext cx="2971800" cy="457200"/>
          </a:xfrm>
          <a:prstGeom prst="rect">
            <a:avLst/>
          </a:prstGeom>
        </p:spPr>
        <p:txBody>
          <a:bodyPr vert="horz" lIns="91440" tIns="45720" rIns="91440" bIns="45720" anchor="b"/>
          <a:lstStyle>
            <a:lvl1pPr algn="r">
              <a:defRPr sz="1200"/>
            </a:lvl1pPr>
          </a:lstStyle>
          <a:p>
            <a:pPr lvl="0">
              <a:defRPr lang="ko-KR" altLang="en-US"/>
            </a:pPr>
            <a:fld id="{C82209D1-6140-4AA9-A760-D82F66CE5FF4}" type="slidenum">
              <a:rPr lang="ko-KR" altLang="en-US"/>
              <a:pPr lvl="0">
                <a:defRPr lang="ko-KR" altLang="en-US"/>
              </a:pPr>
              <a:t>‹#›</a:t>
            </a:fld>
            <a:endParaRPr lang="ko-KR" altLang="en-US"/>
          </a:p>
        </p:txBody>
      </p:sp>
    </p:spTree>
    <p:extLst>
      <p:ext uri="{BB962C8B-B14F-4D97-AF65-F5344CB8AC3E}">
        <p14:creationId xmlns:p14="http://schemas.microsoft.com/office/powerpoint/2010/main" xmlns="" val="893326663"/>
      </p:ext>
    </p:extLst>
  </p:cSld>
  <p:clrMap bg1="lt1" tx1="dk1" bg2="lt2" tx2="dk2" accent1="accent1" accent2="accent2" accent3="accent3" accent4="accent4" accent5="accent5" accent6="accent6" hlink="hlink" folHlink="folHlink"/>
  <p:hf hdr="0" ftr="0" dt="0"/>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제목 슬라이드"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pPr lvl="0">
              <a:defRPr lang="ko-KR" altLang="en-US"/>
            </a:pPr>
            <a:r>
              <a:rPr lang="ko-KR" altLang="en-US"/>
              <a:t>마스터 제목 스타일 편집</a:t>
            </a:r>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defRPr lang="ko-KR" altLang="en-US"/>
            </a:pPr>
            <a:r>
              <a:rPr lang="ko-KR" altLang="en-US"/>
              <a:t>마스터 부제목 스타일 편집</a:t>
            </a:r>
          </a:p>
        </p:txBody>
      </p:sp>
      <p:sp>
        <p:nvSpPr>
          <p:cNvPr id="4" name="날짜 개체 틀 3"/>
          <p:cNvSpPr>
            <a:spLocks noGrp="1"/>
          </p:cNvSpPr>
          <p:nvPr>
            <p:ph type="dt" sz="half" idx="10"/>
          </p:nvPr>
        </p:nvSpPr>
        <p:spPr/>
        <p:txBody>
          <a:bodyPr/>
          <a:lstStyle/>
          <a:p>
            <a:pPr lvl="0">
              <a:defRPr lang="ko-KR" altLang="en-US"/>
            </a:pPr>
            <a:fld id="{12274B7E-1768-4DEF-908B-783DEBAE1DFF}" type="datetimeFigureOut">
              <a:rPr lang="ko-KR" altLang="en-US"/>
              <a:pPr lvl="0">
                <a:defRPr lang="ko-KR" altLang="en-US"/>
              </a:pPr>
              <a:t>2026-06-06</a:t>
            </a:fld>
            <a:endParaRPr lang="ko-KR" altLang="en-US"/>
          </a:p>
        </p:txBody>
      </p:sp>
      <p:sp>
        <p:nvSpPr>
          <p:cNvPr id="5" name="바닥글 개체 틀 4"/>
          <p:cNvSpPr>
            <a:spLocks noGrp="1"/>
          </p:cNvSpPr>
          <p:nvPr>
            <p:ph type="ftr" sz="quarter" idx="11"/>
          </p:nvPr>
        </p:nvSpPr>
        <p:spPr/>
        <p:txBody>
          <a:bodyPr/>
          <a:lstStyle/>
          <a:p>
            <a:pPr lvl="0">
              <a:defRPr lang="ko-KR" altLang="en-US"/>
            </a:pPr>
            <a:endParaRPr lang="ko-KR" altLang="en-US"/>
          </a:p>
        </p:txBody>
      </p:sp>
      <p:sp>
        <p:nvSpPr>
          <p:cNvPr id="6" name="슬라이드 번호 개체 틀 5"/>
          <p:cNvSpPr>
            <a:spLocks noGrp="1"/>
          </p:cNvSpPr>
          <p:nvPr>
            <p:ph type="sldNum" sz="quarter" idx="12"/>
          </p:nvPr>
        </p:nvSpPr>
        <p:spPr/>
        <p:txBody>
          <a:bodyPr/>
          <a:lstStyle/>
          <a:p>
            <a:pPr lvl="0">
              <a:defRPr lang="ko-KR" altLang="en-US"/>
            </a:pPr>
            <a:fld id="{C71079CC-3645-44B9-8F6B-CBC733E56D94}" type="slidenum">
              <a:rPr lang="ko-KR" altLang="en-US"/>
              <a:pPr lvl="0">
                <a:defRPr lang="ko-KR" altLang="en-US"/>
              </a:pPr>
              <a:t>‹#›</a:t>
            </a:fld>
            <a:endParaRPr lang="ko-KR" altLang="en-US"/>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제목 및 세로 텍스트"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lvl="0">
              <a:defRPr lang="ko-KR" altLang="en-US"/>
            </a:pPr>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defRPr lang="ko-KR" altLang="en-US"/>
            </a:pPr>
            <a:r>
              <a:rPr lang="ko-KR" altLang="en-US"/>
              <a:t>마스터 텍스트 스타일을 편집합니다</a:t>
            </a:r>
          </a:p>
          <a:p>
            <a:pPr lvl="1">
              <a:defRPr lang="ko-KR" altLang="en-US"/>
            </a:pPr>
            <a:r>
              <a:rPr lang="ko-KR" altLang="en-US"/>
              <a:t>둘째 수준</a:t>
            </a:r>
          </a:p>
          <a:p>
            <a:pPr lvl="2">
              <a:defRPr lang="ko-KR" altLang="en-US"/>
            </a:pPr>
            <a:r>
              <a:rPr lang="ko-KR" altLang="en-US"/>
              <a:t>셋째 수준</a:t>
            </a:r>
          </a:p>
          <a:p>
            <a:pPr lvl="3">
              <a:defRPr lang="ko-KR" altLang="en-US"/>
            </a:pPr>
            <a:r>
              <a:rPr lang="ko-KR" altLang="en-US"/>
              <a:t>넷째 수준</a:t>
            </a:r>
          </a:p>
          <a:p>
            <a:pPr lvl="4">
              <a:defRPr lang="ko-KR" altLang="en-US"/>
            </a:pPr>
            <a:r>
              <a:rPr lang="ko-KR" altLang="en-US"/>
              <a:t>다섯째 수준</a:t>
            </a:r>
          </a:p>
        </p:txBody>
      </p:sp>
      <p:sp>
        <p:nvSpPr>
          <p:cNvPr id="4" name="날짜 개체 틀 3"/>
          <p:cNvSpPr>
            <a:spLocks noGrp="1"/>
          </p:cNvSpPr>
          <p:nvPr>
            <p:ph type="dt" sz="half" idx="10"/>
          </p:nvPr>
        </p:nvSpPr>
        <p:spPr/>
        <p:txBody>
          <a:bodyPr/>
          <a:lstStyle/>
          <a:p>
            <a:pPr lvl="0">
              <a:defRPr lang="ko-KR" altLang="en-US"/>
            </a:pPr>
            <a:fld id="{12274B7E-1768-4DEF-908B-783DEBAE1DFF}" type="datetimeFigureOut">
              <a:rPr lang="ko-KR" altLang="en-US"/>
              <a:pPr lvl="0">
                <a:defRPr lang="ko-KR" altLang="en-US"/>
              </a:pPr>
              <a:t>2026-06-06</a:t>
            </a:fld>
            <a:endParaRPr lang="ko-KR" altLang="en-US"/>
          </a:p>
        </p:txBody>
      </p:sp>
      <p:sp>
        <p:nvSpPr>
          <p:cNvPr id="5" name="바닥글 개체 틀 4"/>
          <p:cNvSpPr>
            <a:spLocks noGrp="1"/>
          </p:cNvSpPr>
          <p:nvPr>
            <p:ph type="ftr" sz="quarter" idx="11"/>
          </p:nvPr>
        </p:nvSpPr>
        <p:spPr/>
        <p:txBody>
          <a:bodyPr/>
          <a:lstStyle/>
          <a:p>
            <a:pPr lvl="0">
              <a:defRPr lang="ko-KR" altLang="en-US"/>
            </a:pPr>
            <a:endParaRPr lang="ko-KR" altLang="en-US"/>
          </a:p>
        </p:txBody>
      </p:sp>
      <p:sp>
        <p:nvSpPr>
          <p:cNvPr id="6" name="슬라이드 번호 개체 틀 5"/>
          <p:cNvSpPr>
            <a:spLocks noGrp="1"/>
          </p:cNvSpPr>
          <p:nvPr>
            <p:ph type="sldNum" sz="quarter" idx="12"/>
          </p:nvPr>
        </p:nvSpPr>
        <p:spPr/>
        <p:txBody>
          <a:bodyPr/>
          <a:lstStyle/>
          <a:p>
            <a:pPr lvl="0">
              <a:defRPr lang="ko-KR" altLang="en-US"/>
            </a:pPr>
            <a:fld id="{C71079CC-3645-44B9-8F6B-CBC733E56D94}" type="slidenum">
              <a:rPr lang="ko-KR" altLang="en-US"/>
              <a:pPr lvl="0">
                <a:defRPr lang="ko-KR" altLang="en-US"/>
              </a:pPr>
              <a:t>‹#›</a:t>
            </a:fld>
            <a:endParaRPr lang="ko-KR" altLang="en-US"/>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a:prstGeom prst="rect">
            <a:avLst/>
          </a:prstGeom>
        </p:spPr>
        <p:txBody>
          <a:bodyPr anchor="b"/>
          <a:lstStyle>
            <a:lvl1pPr algn="l">
              <a:defRPr sz="2000" b="1"/>
            </a:lvl1pPr>
          </a:lstStyle>
          <a:p>
            <a:r>
              <a:rPr lang="ko-KR" altLang="en-US"/>
              <a:t>마스터 제목 스타일 편집</a:t>
            </a:r>
          </a:p>
        </p:txBody>
      </p:sp>
      <p:sp>
        <p:nvSpPr>
          <p:cNvPr id="3" name="그림 개체 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a:t>마스터 제목 스타일 편집</a:t>
            </a:r>
          </a:p>
        </p:txBody>
      </p:sp>
      <p:sp>
        <p:nvSpPr>
          <p:cNvPr id="3" name="세로 텍스트 개체 틀 2"/>
          <p:cNvSpPr>
            <a:spLocks noGrp="1"/>
          </p:cNvSpPr>
          <p:nvPr>
            <p:ph type="body" orient="vert" idx="1"/>
          </p:nvPr>
        </p:nvSpPr>
        <p:spPr>
          <a:xfrm>
            <a:off x="457200" y="1600200"/>
            <a:ext cx="8229600" cy="4525963"/>
          </a:xfrm>
          <a:prstGeom prst="rect">
            <a:avLst/>
          </a:prstGeo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a:prstGeom prst="rect">
            <a:avLst/>
          </a:prstGeo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457200" y="274638"/>
            <a:ext cx="6019800" cy="5851525"/>
          </a:xfrm>
          <a:prstGeom prst="rect">
            <a:avLst/>
          </a:prstGeo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C69EE1-5FFE-45B5-8B61-59FB6BCCA511}" type="slidenum">
              <a:rPr lang="en-US" altLang="ko-KR">
                <a:solidFill>
                  <a:srgbClr val="000000"/>
                </a:solidFill>
              </a:rPr>
              <a:pPr>
                <a:defRPr/>
              </a:pPr>
              <a:t>‹#›</a:t>
            </a:fld>
            <a:endParaRPr lang="en-US" altLang="ko-KR">
              <a:solidFill>
                <a:srgbClr val="000000"/>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96EAD2-FF33-435A-AE06-E6366E80867C}" type="slidenum">
              <a:rPr lang="en-US" altLang="ko-KR">
                <a:solidFill>
                  <a:srgbClr val="000000"/>
                </a:solidFill>
              </a:rPr>
              <a:pPr>
                <a:defRPr/>
              </a:pPr>
              <a:t>‹#›</a:t>
            </a:fld>
            <a:endParaRPr lang="en-US" altLang="ko-KR">
              <a:solidFill>
                <a:srgbClr val="000000"/>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6553DB-3DF9-4D6F-B35B-9AD401505F9B}" type="slidenum">
              <a:rPr lang="en-US" altLang="ko-KR">
                <a:solidFill>
                  <a:srgbClr val="000000"/>
                </a:solidFill>
              </a:rPr>
              <a:pPr>
                <a:defRPr/>
              </a:pPr>
              <a:t>‹#›</a:t>
            </a:fld>
            <a:endParaRPr lang="en-US" altLang="ko-KR">
              <a:solidFill>
                <a:srgbClr val="000000"/>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4397DC-C77A-47E7-A134-6246B52BC861}" type="slidenum">
              <a:rPr lang="en-US" altLang="ko-KR">
                <a:solidFill>
                  <a:srgbClr val="000000"/>
                </a:solidFill>
              </a:rPr>
              <a:pPr>
                <a:defRPr/>
              </a:pPr>
              <a:t>‹#›</a:t>
            </a:fld>
            <a:endParaRPr lang="en-US" altLang="ko-KR">
              <a:solidFill>
                <a:srgbClr val="000000"/>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B151092-96AF-4FEA-8A94-435257E469D6}" type="slidenum">
              <a:rPr lang="en-US" altLang="ko-KR">
                <a:solidFill>
                  <a:srgbClr val="000000"/>
                </a:solidFill>
              </a:rPr>
              <a:pPr>
                <a:defRPr/>
              </a:pPr>
              <a:t>‹#›</a:t>
            </a:fld>
            <a:endParaRPr lang="en-US" altLang="ko-KR">
              <a:solidFill>
                <a:srgbClr val="000000"/>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B54B8DE-CC8E-47E9-9F32-2C36C26C4C71}" type="slidenum">
              <a:rPr lang="en-US" altLang="ko-KR">
                <a:solidFill>
                  <a:srgbClr val="000000"/>
                </a:solidFill>
              </a:rPr>
              <a:pPr>
                <a:defRPr/>
              </a:pPr>
              <a:t>‹#›</a:t>
            </a:fld>
            <a:endParaRPr lang="en-US" altLang="ko-KR">
              <a:solidFill>
                <a:srgbClr val="000000"/>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BA2AE2-3B7E-44C5-999A-329D81E3BAE9}" type="slidenum">
              <a:rPr lang="en-US" altLang="ko-KR">
                <a:solidFill>
                  <a:srgbClr val="000000"/>
                </a:solidFill>
              </a:rPr>
              <a:pPr>
                <a:defRPr/>
              </a:pPr>
              <a:t>‹#›</a:t>
            </a:fld>
            <a:endParaRPr lang="en-US" altLang="ko-KR">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세로 제목 및 텍스트"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pPr lvl="0">
              <a:defRPr lang="ko-KR" altLang="en-US"/>
            </a:pPr>
            <a:r>
              <a:rPr lang="ko-KR" altLang="en-US"/>
              <a:t>마스터 제목 스타일 편집</a:t>
            </a:r>
          </a:p>
        </p:txBody>
      </p:sp>
      <p:sp>
        <p:nvSpPr>
          <p:cNvPr id="3" name="세로 텍스트 개체 틀 2"/>
          <p:cNvSpPr>
            <a:spLocks noGrp="1"/>
          </p:cNvSpPr>
          <p:nvPr>
            <p:ph type="body" orient="vert" idx="1"/>
          </p:nvPr>
        </p:nvSpPr>
        <p:spPr>
          <a:xfrm>
            <a:off x="457200" y="274638"/>
            <a:ext cx="6019800" cy="5851525"/>
          </a:xfrm>
        </p:spPr>
        <p:txBody>
          <a:bodyPr vert="eaVert"/>
          <a:lstStyle/>
          <a:p>
            <a:pPr lvl="0">
              <a:defRPr lang="ko-KR" altLang="en-US"/>
            </a:pPr>
            <a:r>
              <a:rPr lang="ko-KR" altLang="en-US"/>
              <a:t>마스터 텍스트 스타일을 편집합니다</a:t>
            </a:r>
          </a:p>
          <a:p>
            <a:pPr lvl="1">
              <a:defRPr lang="ko-KR" altLang="en-US"/>
            </a:pPr>
            <a:r>
              <a:rPr lang="ko-KR" altLang="en-US"/>
              <a:t>둘째 수준</a:t>
            </a:r>
          </a:p>
          <a:p>
            <a:pPr lvl="2">
              <a:defRPr lang="ko-KR" altLang="en-US"/>
            </a:pPr>
            <a:r>
              <a:rPr lang="ko-KR" altLang="en-US"/>
              <a:t>셋째 수준</a:t>
            </a:r>
          </a:p>
          <a:p>
            <a:pPr lvl="3">
              <a:defRPr lang="ko-KR" altLang="en-US"/>
            </a:pPr>
            <a:r>
              <a:rPr lang="ko-KR" altLang="en-US"/>
              <a:t>넷째 수준</a:t>
            </a:r>
          </a:p>
          <a:p>
            <a:pPr lvl="4">
              <a:defRPr lang="ko-KR" altLang="en-US"/>
            </a:pPr>
            <a:r>
              <a:rPr lang="ko-KR" altLang="en-US"/>
              <a:t>다섯째 수준</a:t>
            </a:r>
          </a:p>
        </p:txBody>
      </p:sp>
      <p:sp>
        <p:nvSpPr>
          <p:cNvPr id="4" name="날짜 개체 틀 3"/>
          <p:cNvSpPr>
            <a:spLocks noGrp="1"/>
          </p:cNvSpPr>
          <p:nvPr>
            <p:ph type="dt" sz="half" idx="10"/>
          </p:nvPr>
        </p:nvSpPr>
        <p:spPr/>
        <p:txBody>
          <a:bodyPr/>
          <a:lstStyle/>
          <a:p>
            <a:pPr lvl="0">
              <a:defRPr lang="ko-KR" altLang="en-US"/>
            </a:pPr>
            <a:fld id="{12274B7E-1768-4DEF-908B-783DEBAE1DFF}" type="datetimeFigureOut">
              <a:rPr lang="ko-KR" altLang="en-US"/>
              <a:pPr lvl="0">
                <a:defRPr lang="ko-KR" altLang="en-US"/>
              </a:pPr>
              <a:t>2026-06-06</a:t>
            </a:fld>
            <a:endParaRPr lang="ko-KR" altLang="en-US"/>
          </a:p>
        </p:txBody>
      </p:sp>
      <p:sp>
        <p:nvSpPr>
          <p:cNvPr id="5" name="바닥글 개체 틀 4"/>
          <p:cNvSpPr>
            <a:spLocks noGrp="1"/>
          </p:cNvSpPr>
          <p:nvPr>
            <p:ph type="ftr" sz="quarter" idx="11"/>
          </p:nvPr>
        </p:nvSpPr>
        <p:spPr/>
        <p:txBody>
          <a:bodyPr/>
          <a:lstStyle/>
          <a:p>
            <a:pPr lvl="0">
              <a:defRPr lang="ko-KR" altLang="en-US"/>
            </a:pPr>
            <a:endParaRPr lang="ko-KR" altLang="en-US"/>
          </a:p>
        </p:txBody>
      </p:sp>
      <p:sp>
        <p:nvSpPr>
          <p:cNvPr id="6" name="슬라이드 번호 개체 틀 5"/>
          <p:cNvSpPr>
            <a:spLocks noGrp="1"/>
          </p:cNvSpPr>
          <p:nvPr>
            <p:ph type="sldNum" sz="quarter" idx="12"/>
          </p:nvPr>
        </p:nvSpPr>
        <p:spPr/>
        <p:txBody>
          <a:bodyPr/>
          <a:lstStyle/>
          <a:p>
            <a:pPr lvl="0">
              <a:defRPr lang="ko-KR" altLang="en-US"/>
            </a:pPr>
            <a:fld id="{C71079CC-3645-44B9-8F6B-CBC733E56D94}" type="slidenum">
              <a:rPr lang="ko-KR" altLang="en-US"/>
              <a:pPr lvl="0">
                <a:defRPr lang="ko-KR" altLang="en-US"/>
              </a:pPr>
              <a:t>‹#›</a:t>
            </a:fld>
            <a:endParaRPr lang="ko-KR" altLang="en-US"/>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FB87F6-CF33-44F7-B5DB-0978DB1E2F0C}" type="slidenum">
              <a:rPr lang="en-US" altLang="ko-KR">
                <a:solidFill>
                  <a:srgbClr val="000000"/>
                </a:solidFill>
              </a:rPr>
              <a:pPr>
                <a:defRPr/>
              </a:pPr>
              <a:t>‹#›</a:t>
            </a:fld>
            <a:endParaRPr lang="en-US" altLang="ko-KR">
              <a:solidFill>
                <a:srgbClr val="000000"/>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smtClean="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664AEC-5D59-4E92-AEBC-9FA8DD5FDAFC}" type="slidenum">
              <a:rPr lang="en-US" altLang="ko-KR">
                <a:solidFill>
                  <a:srgbClr val="000000"/>
                </a:solidFill>
              </a:rPr>
              <a:pPr>
                <a:defRPr/>
              </a:pPr>
              <a:t>‹#›</a:t>
            </a:fld>
            <a:endParaRPr lang="en-US" altLang="ko-KR">
              <a:solidFill>
                <a:srgbClr val="000000"/>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AAF5C5-1DC8-467D-BF1C-9954936F2B5A}" type="slidenum">
              <a:rPr lang="en-US" altLang="ko-KR">
                <a:solidFill>
                  <a:srgbClr val="000000"/>
                </a:solidFill>
              </a:rPr>
              <a:pPr>
                <a:defRPr/>
              </a:pPr>
              <a:t>‹#›</a:t>
            </a:fld>
            <a:endParaRPr lang="en-US" altLang="ko-KR">
              <a:solidFill>
                <a:srgbClr val="000000"/>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A42CE6-487B-4C88-B311-B8DBE2404774}" type="slidenum">
              <a:rPr lang="en-US" altLang="ko-KR">
                <a:solidFill>
                  <a:srgbClr val="000000"/>
                </a:solidFill>
              </a:rPr>
              <a:pPr>
                <a:defRPr/>
              </a:pPr>
              <a:t>‹#›</a:t>
            </a:fld>
            <a:endParaRPr lang="en-US" altLang="ko-KR">
              <a:solidFill>
                <a:srgbClr val="000000"/>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a:prstGeom prst="rect">
            <a:avLst/>
          </a:prstGeo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a:xfrm>
            <a:off x="457200" y="1600200"/>
            <a:ext cx="8229600" cy="4525963"/>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smtClean="0"/>
              <a:t>마스터 제목 스타일 편집</a:t>
            </a:r>
            <a:endParaRPr lang="ko-KR"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a:prstGeom prst="rect">
            <a:avLst/>
          </a:prstGeom>
        </p:spPr>
        <p:txBody>
          <a:bodyPr/>
          <a:lstStyle/>
          <a:p>
            <a:r>
              <a:rPr lang="ko-KR" altLang="en-US"/>
              <a:t>마스터 제목 스타일 편집</a:t>
            </a:r>
          </a:p>
        </p:txBody>
      </p:sp>
      <p:sp>
        <p:nvSpPr>
          <p:cNvPr id="3" name="부제목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a:t>마스터 부제목 스타일 편집</a:t>
            </a:r>
          </a:p>
        </p:txBody>
      </p:sp>
    </p:spTree>
    <p:extLst>
      <p:ext uri="{BB962C8B-B14F-4D97-AF65-F5344CB8AC3E}">
        <p14:creationId xmlns:p14="http://schemas.microsoft.com/office/powerpoint/2010/main" xmlns="" val="1537487477"/>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a:prstGeom prst="rect">
            <a:avLst/>
          </a:prstGeo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a:prstGeom prst="rect">
            <a:avLst/>
          </a:prstGeo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1600200"/>
            <a:ext cx="8229600" cy="4525963"/>
          </a:xfrm>
          <a:prstGeom prst="rect">
            <a:avLst/>
          </a:prstGeo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a:prstGeom prst="rect">
            <a:avLst/>
          </a:prstGeo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a:prstGeom prst="rect">
            <a:avLst/>
          </a:prstGeo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제목 슬라이드"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pPr lvl="0">
              <a:defRPr lang="ko-KR" altLang="en-US"/>
            </a:pPr>
            <a:r>
              <a:rPr lang="ko-KR" altLang="en-US"/>
              <a:t>마스터 제목 스타일 편집</a:t>
            </a:r>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defRPr lang="ko-KR" altLang="en-US"/>
            </a:pPr>
            <a:r>
              <a:rPr lang="ko-KR" altLang="en-US"/>
              <a:t>마스터 부제목 스타일 편집</a:t>
            </a:r>
          </a:p>
        </p:txBody>
      </p:sp>
      <p:sp>
        <p:nvSpPr>
          <p:cNvPr id="4" name="날짜 개체 틀 3"/>
          <p:cNvSpPr>
            <a:spLocks noGrp="1"/>
          </p:cNvSpPr>
          <p:nvPr>
            <p:ph type="dt" sz="half" idx="10"/>
          </p:nvPr>
        </p:nvSpPr>
        <p:spPr/>
        <p:txBody>
          <a:bodyPr/>
          <a:lstStyle/>
          <a:p>
            <a:pPr>
              <a:defRPr lang="ko-KR" altLang="en-US"/>
            </a:pPr>
            <a:fld id="{12274B7E-1768-4DEF-908B-783DEBAE1DFF}" type="datetimeFigureOut">
              <a:rPr lang="ko-KR" altLang="en-US">
                <a:solidFill>
                  <a:prstClr val="black">
                    <a:tint val="75000"/>
                  </a:prstClr>
                </a:solidFill>
              </a:rPr>
              <a:pPr>
                <a:defRPr lang="ko-KR" altLang="en-US"/>
              </a:pPr>
              <a:t>2026-06-06</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pPr>
              <a:defRPr lang="ko-KR" altLang="en-US"/>
            </a:pPr>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pPr>
              <a:defRPr lang="ko-KR" altLang="en-US"/>
            </a:pPr>
            <a:fld id="{C71079CC-3645-44B9-8F6B-CBC733E56D94}" type="slidenum">
              <a:rPr lang="ko-KR" altLang="en-US">
                <a:solidFill>
                  <a:prstClr val="black">
                    <a:tint val="75000"/>
                  </a:prstClr>
                </a:solidFill>
              </a:rPr>
              <a:pPr>
                <a:defRPr lang="ko-KR" altLang="en-US"/>
              </a:pPr>
              <a:t>‹#›</a:t>
            </a:fld>
            <a:endParaRPr lang="ko-KR" altLang="en-US">
              <a:solidFill>
                <a:prstClr val="black">
                  <a:tint val="75000"/>
                </a:prstClr>
              </a:solidFill>
            </a:endParaRPr>
          </a:p>
        </p:txBody>
      </p:sp>
    </p:spTree>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제목 및 내용"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lvl="0">
              <a:defRPr lang="ko-KR" altLang="en-US"/>
            </a:pPr>
            <a:r>
              <a:rPr lang="ko-KR" altLang="en-US"/>
              <a:t>마스터 제목 스타일 편집</a:t>
            </a:r>
          </a:p>
        </p:txBody>
      </p:sp>
      <p:sp>
        <p:nvSpPr>
          <p:cNvPr id="3" name="내용 개체 틀 2"/>
          <p:cNvSpPr>
            <a:spLocks noGrp="1"/>
          </p:cNvSpPr>
          <p:nvPr>
            <p:ph idx="1"/>
          </p:nvPr>
        </p:nvSpPr>
        <p:spPr/>
        <p:txBody>
          <a:bodyPr/>
          <a:lstStyle/>
          <a:p>
            <a:pPr lvl="0">
              <a:defRPr lang="ko-KR" altLang="en-US"/>
            </a:pPr>
            <a:r>
              <a:rPr lang="ko-KR" altLang="en-US"/>
              <a:t>마스터 텍스트 스타일을 편집합니다</a:t>
            </a:r>
          </a:p>
          <a:p>
            <a:pPr lvl="1">
              <a:defRPr lang="ko-KR" altLang="en-US"/>
            </a:pPr>
            <a:r>
              <a:rPr lang="ko-KR" altLang="en-US"/>
              <a:t>둘째 수준</a:t>
            </a:r>
          </a:p>
          <a:p>
            <a:pPr lvl="2">
              <a:defRPr lang="ko-KR" altLang="en-US"/>
            </a:pPr>
            <a:r>
              <a:rPr lang="ko-KR" altLang="en-US"/>
              <a:t>셋째 수준</a:t>
            </a:r>
          </a:p>
          <a:p>
            <a:pPr lvl="3">
              <a:defRPr lang="ko-KR" altLang="en-US"/>
            </a:pPr>
            <a:r>
              <a:rPr lang="ko-KR" altLang="en-US"/>
              <a:t>넷째 수준</a:t>
            </a:r>
          </a:p>
          <a:p>
            <a:pPr lvl="4">
              <a:defRPr lang="ko-KR" altLang="en-US"/>
            </a:pPr>
            <a:r>
              <a:rPr lang="ko-KR" altLang="en-US"/>
              <a:t>다섯째 수준</a:t>
            </a:r>
          </a:p>
        </p:txBody>
      </p:sp>
      <p:sp>
        <p:nvSpPr>
          <p:cNvPr id="4" name="날짜 개체 틀 3"/>
          <p:cNvSpPr>
            <a:spLocks noGrp="1"/>
          </p:cNvSpPr>
          <p:nvPr>
            <p:ph type="dt" sz="half" idx="10"/>
          </p:nvPr>
        </p:nvSpPr>
        <p:spPr/>
        <p:txBody>
          <a:bodyPr/>
          <a:lstStyle/>
          <a:p>
            <a:pPr>
              <a:defRPr lang="ko-KR" altLang="en-US"/>
            </a:pPr>
            <a:fld id="{12274B7E-1768-4DEF-908B-783DEBAE1DFF}" type="datetimeFigureOut">
              <a:rPr lang="ko-KR" altLang="en-US">
                <a:solidFill>
                  <a:prstClr val="black">
                    <a:tint val="75000"/>
                  </a:prstClr>
                </a:solidFill>
              </a:rPr>
              <a:pPr>
                <a:defRPr lang="ko-KR" altLang="en-US"/>
              </a:pPr>
              <a:t>2026-06-06</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pPr>
              <a:defRPr lang="ko-KR" altLang="en-US"/>
            </a:pPr>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pPr>
              <a:defRPr lang="ko-KR" altLang="en-US"/>
            </a:pPr>
            <a:fld id="{C71079CC-3645-44B9-8F6B-CBC733E56D94}" type="slidenum">
              <a:rPr lang="ko-KR" altLang="en-US">
                <a:solidFill>
                  <a:prstClr val="black">
                    <a:tint val="75000"/>
                  </a:prstClr>
                </a:solidFill>
              </a:rPr>
              <a:pPr>
                <a:defRPr lang="ko-KR" altLang="en-US"/>
              </a:pPr>
              <a:t>‹#›</a:t>
            </a:fld>
            <a:endParaRPr lang="ko-KR" altLang="en-US">
              <a:solidFill>
                <a:prstClr val="black">
                  <a:tint val="75000"/>
                </a:prstClr>
              </a:solidFill>
            </a:endParaRPr>
          </a:p>
        </p:txBody>
      </p:sp>
    </p:spTree>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구역 머리글"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pPr lvl="0">
              <a:defRPr lang="ko-KR" altLang="en-US"/>
            </a:pPr>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defRPr lang="ko-KR" altLang="en-US"/>
            </a:pPr>
            <a:r>
              <a:rPr lang="ko-KR" altLang="en-US"/>
              <a:t>마스터 텍스트 스타일을 편집합니다</a:t>
            </a:r>
          </a:p>
        </p:txBody>
      </p:sp>
      <p:sp>
        <p:nvSpPr>
          <p:cNvPr id="4" name="날짜 개체 틀 3"/>
          <p:cNvSpPr>
            <a:spLocks noGrp="1"/>
          </p:cNvSpPr>
          <p:nvPr>
            <p:ph type="dt" sz="half" idx="10"/>
          </p:nvPr>
        </p:nvSpPr>
        <p:spPr/>
        <p:txBody>
          <a:bodyPr/>
          <a:lstStyle/>
          <a:p>
            <a:pPr>
              <a:defRPr lang="ko-KR" altLang="en-US"/>
            </a:pPr>
            <a:fld id="{12274B7E-1768-4DEF-908B-783DEBAE1DFF}" type="datetimeFigureOut">
              <a:rPr lang="ko-KR" altLang="en-US">
                <a:solidFill>
                  <a:prstClr val="black">
                    <a:tint val="75000"/>
                  </a:prstClr>
                </a:solidFill>
              </a:rPr>
              <a:pPr>
                <a:defRPr lang="ko-KR" altLang="en-US"/>
              </a:pPr>
              <a:t>2026-06-06</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pPr>
              <a:defRPr lang="ko-KR" altLang="en-US"/>
            </a:pPr>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pPr>
              <a:defRPr lang="ko-KR" altLang="en-US"/>
            </a:pPr>
            <a:fld id="{C71079CC-3645-44B9-8F6B-CBC733E56D94}" type="slidenum">
              <a:rPr lang="ko-KR" altLang="en-US">
                <a:solidFill>
                  <a:prstClr val="black">
                    <a:tint val="75000"/>
                  </a:prstClr>
                </a:solidFill>
              </a:rPr>
              <a:pPr>
                <a:defRPr lang="ko-KR" altLang="en-US"/>
              </a:pPr>
              <a:t>‹#›</a:t>
            </a:fld>
            <a:endParaRPr lang="ko-KR" altLang="en-US">
              <a:solidFill>
                <a:prstClr val="black">
                  <a:tint val="75000"/>
                </a:prstClr>
              </a:solidFill>
            </a:endParaRPr>
          </a:p>
        </p:txBody>
      </p:sp>
    </p:spTree>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콘텐츠 2개"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lvl="0">
              <a:defRPr lang="ko-KR" altLang="en-US"/>
            </a:pPr>
            <a:r>
              <a:rPr lang="ko-KR" altLang="en-US"/>
              <a:t>마스터 제목 스타일 편집</a:t>
            </a:r>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lang="ko-KR" altLang="en-US"/>
            </a:pPr>
            <a:r>
              <a:rPr lang="ko-KR" altLang="en-US"/>
              <a:t>마스터 텍스트 스타일을 편집합니다</a:t>
            </a:r>
          </a:p>
          <a:p>
            <a:pPr lvl="1">
              <a:defRPr lang="ko-KR" altLang="en-US"/>
            </a:pPr>
            <a:r>
              <a:rPr lang="ko-KR" altLang="en-US"/>
              <a:t>둘째 수준</a:t>
            </a:r>
          </a:p>
          <a:p>
            <a:pPr lvl="2">
              <a:defRPr lang="ko-KR" altLang="en-US"/>
            </a:pPr>
            <a:r>
              <a:rPr lang="ko-KR" altLang="en-US"/>
              <a:t>셋째 수준</a:t>
            </a:r>
          </a:p>
          <a:p>
            <a:pPr lvl="3">
              <a:defRPr lang="ko-KR" altLang="en-US"/>
            </a:pPr>
            <a:r>
              <a:rPr lang="ko-KR" altLang="en-US"/>
              <a:t>넷째 수준</a:t>
            </a:r>
          </a:p>
          <a:p>
            <a:pPr lvl="4">
              <a:defRPr lang="ko-KR" altLang="en-US"/>
            </a:pPr>
            <a:r>
              <a:rPr lang="ko-KR" altLang="en-US"/>
              <a:t>다섯째 수준</a:t>
            </a:r>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lang="ko-KR" altLang="en-US"/>
            </a:pPr>
            <a:r>
              <a:rPr lang="ko-KR" altLang="en-US"/>
              <a:t>마스터 텍스트 스타일을 편집합니다</a:t>
            </a:r>
          </a:p>
          <a:p>
            <a:pPr lvl="1">
              <a:defRPr lang="ko-KR" altLang="en-US"/>
            </a:pPr>
            <a:r>
              <a:rPr lang="ko-KR" altLang="en-US"/>
              <a:t>둘째 수준</a:t>
            </a:r>
          </a:p>
          <a:p>
            <a:pPr lvl="2">
              <a:defRPr lang="ko-KR" altLang="en-US"/>
            </a:pPr>
            <a:r>
              <a:rPr lang="ko-KR" altLang="en-US"/>
              <a:t>셋째 수준</a:t>
            </a:r>
          </a:p>
          <a:p>
            <a:pPr lvl="3">
              <a:defRPr lang="ko-KR" altLang="en-US"/>
            </a:pPr>
            <a:r>
              <a:rPr lang="ko-KR" altLang="en-US"/>
              <a:t>넷째 수준</a:t>
            </a:r>
          </a:p>
          <a:p>
            <a:pPr lvl="4">
              <a:defRPr lang="ko-KR" altLang="en-US"/>
            </a:pPr>
            <a:r>
              <a:rPr lang="ko-KR" altLang="en-US"/>
              <a:t>다섯째 수준</a:t>
            </a:r>
          </a:p>
        </p:txBody>
      </p:sp>
      <p:sp>
        <p:nvSpPr>
          <p:cNvPr id="5" name="날짜 개체 틀 4"/>
          <p:cNvSpPr>
            <a:spLocks noGrp="1"/>
          </p:cNvSpPr>
          <p:nvPr>
            <p:ph type="dt" sz="half" idx="10"/>
          </p:nvPr>
        </p:nvSpPr>
        <p:spPr/>
        <p:txBody>
          <a:bodyPr/>
          <a:lstStyle/>
          <a:p>
            <a:pPr>
              <a:defRPr lang="ko-KR" altLang="en-US"/>
            </a:pPr>
            <a:fld id="{12274B7E-1768-4DEF-908B-783DEBAE1DFF}" type="datetimeFigureOut">
              <a:rPr lang="ko-KR" altLang="en-US">
                <a:solidFill>
                  <a:prstClr val="black">
                    <a:tint val="75000"/>
                  </a:prstClr>
                </a:solidFill>
              </a:rPr>
              <a:pPr>
                <a:defRPr lang="ko-KR" altLang="en-US"/>
              </a:pPr>
              <a:t>2026-06-06</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pPr>
              <a:defRPr lang="ko-KR" altLang="en-US"/>
            </a:pPr>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pPr>
              <a:defRPr lang="ko-KR" altLang="en-US"/>
            </a:pPr>
            <a:fld id="{C71079CC-3645-44B9-8F6B-CBC733E56D94}" type="slidenum">
              <a:rPr lang="ko-KR" altLang="en-US">
                <a:solidFill>
                  <a:prstClr val="black">
                    <a:tint val="75000"/>
                  </a:prstClr>
                </a:solidFill>
              </a:rPr>
              <a:pPr>
                <a:defRPr lang="ko-KR" altLang="en-US"/>
              </a:pPr>
              <a:t>‹#›</a:t>
            </a:fld>
            <a:endParaRPr lang="ko-KR" altLang="en-US">
              <a:solidFill>
                <a:prstClr val="black">
                  <a:tint val="75000"/>
                </a:prstClr>
              </a:solidFill>
            </a:endParaRPr>
          </a:p>
        </p:txBody>
      </p:sp>
    </p:spTree>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비교"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pPr lvl="0">
              <a:defRPr lang="ko-KR" altLang="en-US"/>
            </a:pPr>
            <a:r>
              <a:rPr lang="ko-KR" altLang="en-US"/>
              <a:t>마스터 제목 스타일 편집</a:t>
            </a:r>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lang="ko-KR" altLang="en-US"/>
            </a:pPr>
            <a:r>
              <a:rPr lang="ko-KR" altLang="en-US"/>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defRPr lang="ko-KR" altLang="en-US"/>
            </a:pPr>
            <a:r>
              <a:rPr lang="ko-KR" altLang="en-US"/>
              <a:t>마스터 텍스트 스타일을 편집합니다</a:t>
            </a:r>
          </a:p>
          <a:p>
            <a:pPr lvl="1">
              <a:defRPr lang="ko-KR" altLang="en-US"/>
            </a:pPr>
            <a:r>
              <a:rPr lang="ko-KR" altLang="en-US"/>
              <a:t>둘째 수준</a:t>
            </a:r>
          </a:p>
          <a:p>
            <a:pPr lvl="2">
              <a:defRPr lang="ko-KR" altLang="en-US"/>
            </a:pPr>
            <a:r>
              <a:rPr lang="ko-KR" altLang="en-US"/>
              <a:t>셋째 수준</a:t>
            </a:r>
          </a:p>
          <a:p>
            <a:pPr lvl="3">
              <a:defRPr lang="ko-KR" altLang="en-US"/>
            </a:pPr>
            <a:r>
              <a:rPr lang="ko-KR" altLang="en-US"/>
              <a:t>넷째 수준</a:t>
            </a:r>
          </a:p>
          <a:p>
            <a:pPr lvl="4">
              <a:defRPr lang="ko-KR" altLang="en-US"/>
            </a:pPr>
            <a:r>
              <a:rPr lang="ko-KR" altLang="en-US"/>
              <a:t>다섯째 수준</a:t>
            </a:r>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lang="ko-KR" altLang="en-US"/>
            </a:pPr>
            <a:r>
              <a:rPr lang="ko-KR" altLang="en-US"/>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defRPr lang="ko-KR" altLang="en-US"/>
            </a:pPr>
            <a:r>
              <a:rPr lang="ko-KR" altLang="en-US"/>
              <a:t>마스터 텍스트 스타일을 편집합니다</a:t>
            </a:r>
          </a:p>
          <a:p>
            <a:pPr lvl="1">
              <a:defRPr lang="ko-KR" altLang="en-US"/>
            </a:pPr>
            <a:r>
              <a:rPr lang="ko-KR" altLang="en-US"/>
              <a:t>둘째 수준</a:t>
            </a:r>
          </a:p>
          <a:p>
            <a:pPr lvl="2">
              <a:defRPr lang="ko-KR" altLang="en-US"/>
            </a:pPr>
            <a:r>
              <a:rPr lang="ko-KR" altLang="en-US"/>
              <a:t>셋째 수준</a:t>
            </a:r>
          </a:p>
          <a:p>
            <a:pPr lvl="3">
              <a:defRPr lang="ko-KR" altLang="en-US"/>
            </a:pPr>
            <a:r>
              <a:rPr lang="ko-KR" altLang="en-US"/>
              <a:t>넷째 수준</a:t>
            </a:r>
          </a:p>
          <a:p>
            <a:pPr lvl="4">
              <a:defRPr lang="ko-KR" altLang="en-US"/>
            </a:pPr>
            <a:r>
              <a:rPr lang="ko-KR" altLang="en-US"/>
              <a:t>다섯째 수준</a:t>
            </a:r>
          </a:p>
        </p:txBody>
      </p:sp>
      <p:sp>
        <p:nvSpPr>
          <p:cNvPr id="7" name="날짜 개체 틀 6"/>
          <p:cNvSpPr>
            <a:spLocks noGrp="1"/>
          </p:cNvSpPr>
          <p:nvPr>
            <p:ph type="dt" sz="half" idx="10"/>
          </p:nvPr>
        </p:nvSpPr>
        <p:spPr/>
        <p:txBody>
          <a:bodyPr/>
          <a:lstStyle/>
          <a:p>
            <a:pPr>
              <a:defRPr lang="ko-KR" altLang="en-US"/>
            </a:pPr>
            <a:fld id="{12274B7E-1768-4DEF-908B-783DEBAE1DFF}" type="datetimeFigureOut">
              <a:rPr lang="ko-KR" altLang="en-US">
                <a:solidFill>
                  <a:prstClr val="black">
                    <a:tint val="75000"/>
                  </a:prstClr>
                </a:solidFill>
              </a:rPr>
              <a:pPr>
                <a:defRPr lang="ko-KR" altLang="en-US"/>
              </a:pPr>
              <a:t>2026-06-06</a:t>
            </a:fld>
            <a:endParaRPr lang="ko-KR" altLang="en-US">
              <a:solidFill>
                <a:prstClr val="black">
                  <a:tint val="75000"/>
                </a:prstClr>
              </a:solidFill>
            </a:endParaRPr>
          </a:p>
        </p:txBody>
      </p:sp>
      <p:sp>
        <p:nvSpPr>
          <p:cNvPr id="8" name="바닥글 개체 틀 7"/>
          <p:cNvSpPr>
            <a:spLocks noGrp="1"/>
          </p:cNvSpPr>
          <p:nvPr>
            <p:ph type="ftr" sz="quarter" idx="11"/>
          </p:nvPr>
        </p:nvSpPr>
        <p:spPr/>
        <p:txBody>
          <a:bodyPr/>
          <a:lstStyle/>
          <a:p>
            <a:pPr>
              <a:defRPr lang="ko-KR" altLang="en-US"/>
            </a:pPr>
            <a:endParaRPr lang="ko-KR" altLang="en-US">
              <a:solidFill>
                <a:prstClr val="black">
                  <a:tint val="75000"/>
                </a:prstClr>
              </a:solidFill>
            </a:endParaRPr>
          </a:p>
        </p:txBody>
      </p:sp>
      <p:sp>
        <p:nvSpPr>
          <p:cNvPr id="9" name="슬라이드 번호 개체 틀 8"/>
          <p:cNvSpPr>
            <a:spLocks noGrp="1"/>
          </p:cNvSpPr>
          <p:nvPr>
            <p:ph type="sldNum" sz="quarter" idx="12"/>
          </p:nvPr>
        </p:nvSpPr>
        <p:spPr/>
        <p:txBody>
          <a:bodyPr/>
          <a:lstStyle/>
          <a:p>
            <a:pPr>
              <a:defRPr lang="ko-KR" altLang="en-US"/>
            </a:pPr>
            <a:fld id="{C71079CC-3645-44B9-8F6B-CBC733E56D94}" type="slidenum">
              <a:rPr lang="ko-KR" altLang="en-US">
                <a:solidFill>
                  <a:prstClr val="black">
                    <a:tint val="75000"/>
                  </a:prstClr>
                </a:solidFill>
              </a:rPr>
              <a:pPr>
                <a:defRPr lang="ko-KR" altLang="en-US"/>
              </a:pPr>
              <a:t>‹#›</a:t>
            </a:fld>
            <a:endParaRPr lang="ko-KR" altLang="en-US">
              <a:solidFill>
                <a:prstClr val="black">
                  <a:tint val="75000"/>
                </a:prstClr>
              </a:solidFill>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a:t>마스터 제목 스타일 편집</a:t>
            </a:r>
          </a:p>
        </p:txBody>
      </p:sp>
      <p:sp>
        <p:nvSpPr>
          <p:cNvPr id="3" name="내용 개체 틀 2"/>
          <p:cNvSpPr>
            <a:spLocks noGrp="1"/>
          </p:cNvSpPr>
          <p:nvPr>
            <p:ph idx="1"/>
          </p:nvPr>
        </p:nvSpPr>
        <p:spPr>
          <a:xfrm>
            <a:off x="457200" y="1600200"/>
            <a:ext cx="8229600" cy="4525963"/>
          </a:xfrm>
          <a:prstGeom prst="rect">
            <a:avLst/>
          </a:prstGeo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p14="http://schemas.microsoft.com/office/powerpoint/2010/main" xmlns="" val="3038171264"/>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제목만"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lvl="0">
              <a:defRPr lang="ko-KR" altLang="en-US"/>
            </a:pPr>
            <a:r>
              <a:rPr lang="ko-KR" altLang="en-US"/>
              <a:t>마스터 제목 스타일 편집</a:t>
            </a:r>
          </a:p>
        </p:txBody>
      </p:sp>
      <p:sp>
        <p:nvSpPr>
          <p:cNvPr id="3" name="날짜 개체 틀 2"/>
          <p:cNvSpPr>
            <a:spLocks noGrp="1"/>
          </p:cNvSpPr>
          <p:nvPr>
            <p:ph type="dt" sz="half" idx="10"/>
          </p:nvPr>
        </p:nvSpPr>
        <p:spPr/>
        <p:txBody>
          <a:bodyPr/>
          <a:lstStyle/>
          <a:p>
            <a:pPr>
              <a:defRPr lang="ko-KR" altLang="en-US"/>
            </a:pPr>
            <a:fld id="{12274B7E-1768-4DEF-908B-783DEBAE1DFF}" type="datetimeFigureOut">
              <a:rPr lang="ko-KR" altLang="en-US">
                <a:solidFill>
                  <a:prstClr val="black">
                    <a:tint val="75000"/>
                  </a:prstClr>
                </a:solidFill>
              </a:rPr>
              <a:pPr>
                <a:defRPr lang="ko-KR" altLang="en-US"/>
              </a:pPr>
              <a:t>2026-06-06</a:t>
            </a:fld>
            <a:endParaRPr lang="ko-KR" altLang="en-US">
              <a:solidFill>
                <a:prstClr val="black">
                  <a:tint val="75000"/>
                </a:prstClr>
              </a:solidFill>
            </a:endParaRPr>
          </a:p>
        </p:txBody>
      </p:sp>
      <p:sp>
        <p:nvSpPr>
          <p:cNvPr id="4" name="바닥글 개체 틀 3"/>
          <p:cNvSpPr>
            <a:spLocks noGrp="1"/>
          </p:cNvSpPr>
          <p:nvPr>
            <p:ph type="ftr" sz="quarter" idx="11"/>
          </p:nvPr>
        </p:nvSpPr>
        <p:spPr/>
        <p:txBody>
          <a:bodyPr/>
          <a:lstStyle/>
          <a:p>
            <a:pPr>
              <a:defRPr lang="ko-KR" altLang="en-US"/>
            </a:pPr>
            <a:endParaRPr lang="ko-KR" altLang="en-US">
              <a:solidFill>
                <a:prstClr val="black">
                  <a:tint val="75000"/>
                </a:prstClr>
              </a:solidFill>
            </a:endParaRPr>
          </a:p>
        </p:txBody>
      </p:sp>
      <p:sp>
        <p:nvSpPr>
          <p:cNvPr id="5" name="슬라이드 번호 개체 틀 4"/>
          <p:cNvSpPr>
            <a:spLocks noGrp="1"/>
          </p:cNvSpPr>
          <p:nvPr>
            <p:ph type="sldNum" sz="quarter" idx="12"/>
          </p:nvPr>
        </p:nvSpPr>
        <p:spPr/>
        <p:txBody>
          <a:bodyPr/>
          <a:lstStyle/>
          <a:p>
            <a:pPr>
              <a:defRPr lang="ko-KR" altLang="en-US"/>
            </a:pPr>
            <a:fld id="{C71079CC-3645-44B9-8F6B-CBC733E56D94}" type="slidenum">
              <a:rPr lang="ko-KR" altLang="en-US">
                <a:solidFill>
                  <a:prstClr val="black">
                    <a:tint val="75000"/>
                  </a:prstClr>
                </a:solidFill>
              </a:rPr>
              <a:pPr>
                <a:defRPr lang="ko-KR" altLang="en-US"/>
              </a:pPr>
              <a:t>‹#›</a:t>
            </a:fld>
            <a:endParaRPr lang="ko-KR" altLang="en-US">
              <a:solidFill>
                <a:prstClr val="black">
                  <a:tint val="75000"/>
                </a:prstClr>
              </a:solidFill>
            </a:endParaRPr>
          </a:p>
        </p:txBody>
      </p:sp>
    </p:spTree>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빈 화면"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pPr>
              <a:defRPr lang="ko-KR" altLang="en-US"/>
            </a:pPr>
            <a:fld id="{12274B7E-1768-4DEF-908B-783DEBAE1DFF}" type="datetimeFigureOut">
              <a:rPr lang="ko-KR" altLang="en-US">
                <a:solidFill>
                  <a:prstClr val="black">
                    <a:tint val="75000"/>
                  </a:prstClr>
                </a:solidFill>
              </a:rPr>
              <a:pPr>
                <a:defRPr lang="ko-KR" altLang="en-US"/>
              </a:pPr>
              <a:t>2026-06-06</a:t>
            </a:fld>
            <a:endParaRPr lang="ko-KR" altLang="en-US">
              <a:solidFill>
                <a:prstClr val="black">
                  <a:tint val="75000"/>
                </a:prstClr>
              </a:solidFill>
            </a:endParaRPr>
          </a:p>
        </p:txBody>
      </p:sp>
      <p:sp>
        <p:nvSpPr>
          <p:cNvPr id="3" name="바닥글 개체 틀 2"/>
          <p:cNvSpPr>
            <a:spLocks noGrp="1"/>
          </p:cNvSpPr>
          <p:nvPr>
            <p:ph type="ftr" sz="quarter" idx="11"/>
          </p:nvPr>
        </p:nvSpPr>
        <p:spPr/>
        <p:txBody>
          <a:bodyPr/>
          <a:lstStyle/>
          <a:p>
            <a:pPr>
              <a:defRPr lang="ko-KR" altLang="en-US"/>
            </a:pPr>
            <a:endParaRPr lang="ko-KR" altLang="en-US">
              <a:solidFill>
                <a:prstClr val="black">
                  <a:tint val="75000"/>
                </a:prstClr>
              </a:solidFill>
            </a:endParaRPr>
          </a:p>
        </p:txBody>
      </p:sp>
      <p:sp>
        <p:nvSpPr>
          <p:cNvPr id="4" name="슬라이드 번호 개체 틀 3"/>
          <p:cNvSpPr>
            <a:spLocks noGrp="1"/>
          </p:cNvSpPr>
          <p:nvPr>
            <p:ph type="sldNum" sz="quarter" idx="12"/>
          </p:nvPr>
        </p:nvSpPr>
        <p:spPr/>
        <p:txBody>
          <a:bodyPr/>
          <a:lstStyle/>
          <a:p>
            <a:pPr>
              <a:defRPr lang="ko-KR" altLang="en-US"/>
            </a:pPr>
            <a:fld id="{C71079CC-3645-44B9-8F6B-CBC733E56D94}" type="slidenum">
              <a:rPr lang="ko-KR" altLang="en-US">
                <a:solidFill>
                  <a:prstClr val="black">
                    <a:tint val="75000"/>
                  </a:prstClr>
                </a:solidFill>
              </a:rPr>
              <a:pPr>
                <a:defRPr lang="ko-KR" altLang="en-US"/>
              </a:pPr>
              <a:t>‹#›</a:t>
            </a:fld>
            <a:endParaRPr lang="ko-KR" altLang="en-US">
              <a:solidFill>
                <a:prstClr val="black">
                  <a:tint val="75000"/>
                </a:prstClr>
              </a:solidFill>
            </a:endParaRPr>
          </a:p>
        </p:txBody>
      </p:sp>
    </p:spTree>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캡션 있는 콘텐츠"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pPr lvl="0">
              <a:defRPr lang="ko-KR" altLang="en-US"/>
            </a:pPr>
            <a:r>
              <a:rPr lang="ko-KR" altLang="en-US"/>
              <a:t>마스터 제목 스타일 편집</a:t>
            </a:r>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lang="ko-KR" altLang="en-US"/>
            </a:pPr>
            <a:r>
              <a:rPr lang="ko-KR" altLang="en-US"/>
              <a:t>마스터 텍스트 스타일을 편집합니다</a:t>
            </a:r>
          </a:p>
          <a:p>
            <a:pPr lvl="1">
              <a:defRPr lang="ko-KR" altLang="en-US"/>
            </a:pPr>
            <a:r>
              <a:rPr lang="ko-KR" altLang="en-US"/>
              <a:t>둘째 수준</a:t>
            </a:r>
          </a:p>
          <a:p>
            <a:pPr lvl="2">
              <a:defRPr lang="ko-KR" altLang="en-US"/>
            </a:pPr>
            <a:r>
              <a:rPr lang="ko-KR" altLang="en-US"/>
              <a:t>셋째 수준</a:t>
            </a:r>
          </a:p>
          <a:p>
            <a:pPr lvl="3">
              <a:defRPr lang="ko-KR" altLang="en-US"/>
            </a:pPr>
            <a:r>
              <a:rPr lang="ko-KR" altLang="en-US"/>
              <a:t>넷째 수준</a:t>
            </a:r>
          </a:p>
          <a:p>
            <a:pPr lvl="4">
              <a:defRPr lang="ko-KR" altLang="en-US"/>
            </a:pPr>
            <a:r>
              <a:rPr lang="ko-KR" altLang="en-US"/>
              <a:t>다섯째 수준</a:t>
            </a:r>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lang="ko-KR" altLang="en-US"/>
            </a:pPr>
            <a:r>
              <a:rPr lang="ko-KR" altLang="en-US"/>
              <a:t>마스터 텍스트 스타일을 편집합니다</a:t>
            </a:r>
          </a:p>
        </p:txBody>
      </p:sp>
      <p:sp>
        <p:nvSpPr>
          <p:cNvPr id="5" name="날짜 개체 틀 4"/>
          <p:cNvSpPr>
            <a:spLocks noGrp="1"/>
          </p:cNvSpPr>
          <p:nvPr>
            <p:ph type="dt" sz="half" idx="10"/>
          </p:nvPr>
        </p:nvSpPr>
        <p:spPr/>
        <p:txBody>
          <a:bodyPr/>
          <a:lstStyle/>
          <a:p>
            <a:pPr>
              <a:defRPr lang="ko-KR" altLang="en-US"/>
            </a:pPr>
            <a:fld id="{12274B7E-1768-4DEF-908B-783DEBAE1DFF}" type="datetimeFigureOut">
              <a:rPr lang="ko-KR" altLang="en-US">
                <a:solidFill>
                  <a:prstClr val="black">
                    <a:tint val="75000"/>
                  </a:prstClr>
                </a:solidFill>
              </a:rPr>
              <a:pPr>
                <a:defRPr lang="ko-KR" altLang="en-US"/>
              </a:pPr>
              <a:t>2026-06-06</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pPr>
              <a:defRPr lang="ko-KR" altLang="en-US"/>
            </a:pPr>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pPr>
              <a:defRPr lang="ko-KR" altLang="en-US"/>
            </a:pPr>
            <a:fld id="{C71079CC-3645-44B9-8F6B-CBC733E56D94}" type="slidenum">
              <a:rPr lang="ko-KR" altLang="en-US">
                <a:solidFill>
                  <a:prstClr val="black">
                    <a:tint val="75000"/>
                  </a:prstClr>
                </a:solidFill>
              </a:rPr>
              <a:pPr>
                <a:defRPr lang="ko-KR" altLang="en-US"/>
              </a:pPr>
              <a:t>‹#›</a:t>
            </a:fld>
            <a:endParaRPr lang="ko-KR" altLang="en-US">
              <a:solidFill>
                <a:prstClr val="black">
                  <a:tint val="75000"/>
                </a:prstClr>
              </a:solidFill>
            </a:endParaRPr>
          </a:p>
        </p:txBody>
      </p:sp>
    </p:spTree>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캡션 있는 그림"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pPr lvl="0">
              <a:defRPr lang="ko-KR" altLang="en-US"/>
            </a:pPr>
            <a:r>
              <a:rPr lang="ko-KR" altLang="en-US"/>
              <a:t>마스터 제목 스타일 편집</a:t>
            </a:r>
          </a:p>
        </p:txBody>
      </p:sp>
      <p:sp>
        <p:nvSpPr>
          <p:cNvPr id="3" name="그림 개체 틀 2"/>
          <p:cNvSpPr>
            <a:spLocks noGrp="1" noTextEdit="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defRPr lang="ko-KR" altLang="en-US"/>
            </a:pPr>
            <a:endParaRPr lang="ko-KR" altLang="en-US"/>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lang="ko-KR" altLang="en-US"/>
            </a:pPr>
            <a:r>
              <a:rPr lang="ko-KR" altLang="en-US"/>
              <a:t>마스터 텍스트 스타일을 편집합니다</a:t>
            </a:r>
          </a:p>
        </p:txBody>
      </p:sp>
      <p:sp>
        <p:nvSpPr>
          <p:cNvPr id="5" name="날짜 개체 틀 4"/>
          <p:cNvSpPr>
            <a:spLocks noGrp="1"/>
          </p:cNvSpPr>
          <p:nvPr>
            <p:ph type="dt" sz="half" idx="10"/>
          </p:nvPr>
        </p:nvSpPr>
        <p:spPr/>
        <p:txBody>
          <a:bodyPr/>
          <a:lstStyle/>
          <a:p>
            <a:pPr>
              <a:defRPr lang="ko-KR" altLang="en-US"/>
            </a:pPr>
            <a:fld id="{12274B7E-1768-4DEF-908B-783DEBAE1DFF}" type="datetimeFigureOut">
              <a:rPr lang="ko-KR" altLang="en-US">
                <a:solidFill>
                  <a:prstClr val="black">
                    <a:tint val="75000"/>
                  </a:prstClr>
                </a:solidFill>
              </a:rPr>
              <a:pPr>
                <a:defRPr lang="ko-KR" altLang="en-US"/>
              </a:pPr>
              <a:t>2026-06-06</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pPr>
              <a:defRPr lang="ko-KR" altLang="en-US"/>
            </a:pPr>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pPr>
              <a:defRPr lang="ko-KR" altLang="en-US"/>
            </a:pPr>
            <a:fld id="{C71079CC-3645-44B9-8F6B-CBC733E56D94}" type="slidenum">
              <a:rPr lang="ko-KR" altLang="en-US">
                <a:solidFill>
                  <a:prstClr val="black">
                    <a:tint val="75000"/>
                  </a:prstClr>
                </a:solidFill>
              </a:rPr>
              <a:pPr>
                <a:defRPr lang="ko-KR" altLang="en-US"/>
              </a:pPr>
              <a:t>‹#›</a:t>
            </a:fld>
            <a:endParaRPr lang="ko-KR" altLang="en-US">
              <a:solidFill>
                <a:prstClr val="black">
                  <a:tint val="75000"/>
                </a:prstClr>
              </a:solidFill>
            </a:endParaRPr>
          </a:p>
        </p:txBody>
      </p:sp>
    </p:spTree>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제목 및 세로 텍스트"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lvl="0">
              <a:defRPr lang="ko-KR" altLang="en-US"/>
            </a:pPr>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defRPr lang="ko-KR" altLang="en-US"/>
            </a:pPr>
            <a:r>
              <a:rPr lang="ko-KR" altLang="en-US"/>
              <a:t>마스터 텍스트 스타일을 편집합니다</a:t>
            </a:r>
          </a:p>
          <a:p>
            <a:pPr lvl="1">
              <a:defRPr lang="ko-KR" altLang="en-US"/>
            </a:pPr>
            <a:r>
              <a:rPr lang="ko-KR" altLang="en-US"/>
              <a:t>둘째 수준</a:t>
            </a:r>
          </a:p>
          <a:p>
            <a:pPr lvl="2">
              <a:defRPr lang="ko-KR" altLang="en-US"/>
            </a:pPr>
            <a:r>
              <a:rPr lang="ko-KR" altLang="en-US"/>
              <a:t>셋째 수준</a:t>
            </a:r>
          </a:p>
          <a:p>
            <a:pPr lvl="3">
              <a:defRPr lang="ko-KR" altLang="en-US"/>
            </a:pPr>
            <a:r>
              <a:rPr lang="ko-KR" altLang="en-US"/>
              <a:t>넷째 수준</a:t>
            </a:r>
          </a:p>
          <a:p>
            <a:pPr lvl="4">
              <a:defRPr lang="ko-KR" altLang="en-US"/>
            </a:pPr>
            <a:r>
              <a:rPr lang="ko-KR" altLang="en-US"/>
              <a:t>다섯째 수준</a:t>
            </a:r>
          </a:p>
        </p:txBody>
      </p:sp>
      <p:sp>
        <p:nvSpPr>
          <p:cNvPr id="4" name="날짜 개체 틀 3"/>
          <p:cNvSpPr>
            <a:spLocks noGrp="1"/>
          </p:cNvSpPr>
          <p:nvPr>
            <p:ph type="dt" sz="half" idx="10"/>
          </p:nvPr>
        </p:nvSpPr>
        <p:spPr/>
        <p:txBody>
          <a:bodyPr/>
          <a:lstStyle/>
          <a:p>
            <a:pPr>
              <a:defRPr lang="ko-KR" altLang="en-US"/>
            </a:pPr>
            <a:fld id="{12274B7E-1768-4DEF-908B-783DEBAE1DFF}" type="datetimeFigureOut">
              <a:rPr lang="ko-KR" altLang="en-US">
                <a:solidFill>
                  <a:prstClr val="black">
                    <a:tint val="75000"/>
                  </a:prstClr>
                </a:solidFill>
              </a:rPr>
              <a:pPr>
                <a:defRPr lang="ko-KR" altLang="en-US"/>
              </a:pPr>
              <a:t>2026-06-06</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pPr>
              <a:defRPr lang="ko-KR" altLang="en-US"/>
            </a:pPr>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pPr>
              <a:defRPr lang="ko-KR" altLang="en-US"/>
            </a:pPr>
            <a:fld id="{C71079CC-3645-44B9-8F6B-CBC733E56D94}" type="slidenum">
              <a:rPr lang="ko-KR" altLang="en-US">
                <a:solidFill>
                  <a:prstClr val="black">
                    <a:tint val="75000"/>
                  </a:prstClr>
                </a:solidFill>
              </a:rPr>
              <a:pPr>
                <a:defRPr lang="ko-KR" altLang="en-US"/>
              </a:pPr>
              <a:t>‹#›</a:t>
            </a:fld>
            <a:endParaRPr lang="ko-KR" altLang="en-US">
              <a:solidFill>
                <a:prstClr val="black">
                  <a:tint val="75000"/>
                </a:prstClr>
              </a:solidFill>
            </a:endParaRPr>
          </a:p>
        </p:txBody>
      </p:sp>
    </p:spTree>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세로 제목 및 텍스트"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pPr lvl="0">
              <a:defRPr lang="ko-KR" altLang="en-US"/>
            </a:pPr>
            <a:r>
              <a:rPr lang="ko-KR" altLang="en-US"/>
              <a:t>마스터 제목 스타일 편집</a:t>
            </a:r>
          </a:p>
        </p:txBody>
      </p:sp>
      <p:sp>
        <p:nvSpPr>
          <p:cNvPr id="3" name="세로 텍스트 개체 틀 2"/>
          <p:cNvSpPr>
            <a:spLocks noGrp="1"/>
          </p:cNvSpPr>
          <p:nvPr>
            <p:ph type="body" orient="vert" idx="1"/>
          </p:nvPr>
        </p:nvSpPr>
        <p:spPr>
          <a:xfrm>
            <a:off x="457200" y="274638"/>
            <a:ext cx="6019800" cy="5851525"/>
          </a:xfrm>
        </p:spPr>
        <p:txBody>
          <a:bodyPr vert="eaVert"/>
          <a:lstStyle/>
          <a:p>
            <a:pPr lvl="0">
              <a:defRPr lang="ko-KR" altLang="en-US"/>
            </a:pPr>
            <a:r>
              <a:rPr lang="ko-KR" altLang="en-US"/>
              <a:t>마스터 텍스트 스타일을 편집합니다</a:t>
            </a:r>
          </a:p>
          <a:p>
            <a:pPr lvl="1">
              <a:defRPr lang="ko-KR" altLang="en-US"/>
            </a:pPr>
            <a:r>
              <a:rPr lang="ko-KR" altLang="en-US"/>
              <a:t>둘째 수준</a:t>
            </a:r>
          </a:p>
          <a:p>
            <a:pPr lvl="2">
              <a:defRPr lang="ko-KR" altLang="en-US"/>
            </a:pPr>
            <a:r>
              <a:rPr lang="ko-KR" altLang="en-US"/>
              <a:t>셋째 수준</a:t>
            </a:r>
          </a:p>
          <a:p>
            <a:pPr lvl="3">
              <a:defRPr lang="ko-KR" altLang="en-US"/>
            </a:pPr>
            <a:r>
              <a:rPr lang="ko-KR" altLang="en-US"/>
              <a:t>넷째 수준</a:t>
            </a:r>
          </a:p>
          <a:p>
            <a:pPr lvl="4">
              <a:defRPr lang="ko-KR" altLang="en-US"/>
            </a:pPr>
            <a:r>
              <a:rPr lang="ko-KR" altLang="en-US"/>
              <a:t>다섯째 수준</a:t>
            </a:r>
          </a:p>
        </p:txBody>
      </p:sp>
      <p:sp>
        <p:nvSpPr>
          <p:cNvPr id="4" name="날짜 개체 틀 3"/>
          <p:cNvSpPr>
            <a:spLocks noGrp="1"/>
          </p:cNvSpPr>
          <p:nvPr>
            <p:ph type="dt" sz="half" idx="10"/>
          </p:nvPr>
        </p:nvSpPr>
        <p:spPr/>
        <p:txBody>
          <a:bodyPr/>
          <a:lstStyle/>
          <a:p>
            <a:pPr>
              <a:defRPr lang="ko-KR" altLang="en-US"/>
            </a:pPr>
            <a:fld id="{12274B7E-1768-4DEF-908B-783DEBAE1DFF}" type="datetimeFigureOut">
              <a:rPr lang="ko-KR" altLang="en-US">
                <a:solidFill>
                  <a:prstClr val="black">
                    <a:tint val="75000"/>
                  </a:prstClr>
                </a:solidFill>
              </a:rPr>
              <a:pPr>
                <a:defRPr lang="ko-KR" altLang="en-US"/>
              </a:pPr>
              <a:t>2026-06-06</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pPr>
              <a:defRPr lang="ko-KR" altLang="en-US"/>
            </a:pPr>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pPr>
              <a:defRPr lang="ko-KR" altLang="en-US"/>
            </a:pPr>
            <a:fld id="{C71079CC-3645-44B9-8F6B-CBC733E56D94}" type="slidenum">
              <a:rPr lang="ko-KR" altLang="en-US">
                <a:solidFill>
                  <a:prstClr val="black">
                    <a:tint val="75000"/>
                  </a:prstClr>
                </a:solidFill>
              </a:rPr>
              <a:pPr>
                <a:defRPr lang="ko-KR" altLang="en-US"/>
              </a:pPr>
              <a:t>‹#›</a:t>
            </a:fld>
            <a:endParaRPr lang="ko-KR" altLang="en-US">
              <a:solidFill>
                <a:prstClr val="black">
                  <a:tint val="75000"/>
                </a:prstClr>
              </a:solidFill>
            </a:endParaRPr>
          </a:p>
        </p:txBody>
      </p:sp>
    </p:spTree>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a:prstGeom prst="rect">
            <a:avLst/>
          </a:prstGeo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a:xfrm>
            <a:off x="457200" y="1600200"/>
            <a:ext cx="8229600" cy="4525963"/>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a:t>마스터 텍스트 스타일을 편집합니다</a:t>
            </a:r>
          </a:p>
        </p:txBody>
      </p:sp>
    </p:spTree>
    <p:extLst>
      <p:ext uri="{BB962C8B-B14F-4D97-AF65-F5344CB8AC3E}">
        <p14:creationId xmlns:p14="http://schemas.microsoft.com/office/powerpoint/2010/main" xmlns="" val="240888213"/>
      </p:ext>
    </p:extLst>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smtClean="0"/>
              <a:t>마스터 제목 스타일 편집</a:t>
            </a:r>
            <a:endParaRPr lang="ko-KR" altLang="en-U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a:prstGeom prst="rect">
            <a:avLst/>
          </a:prstGeo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a:prstGeom prst="rect">
            <a:avLst/>
          </a:prstGeo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1600200"/>
            <a:ext cx="8229600" cy="4525963"/>
          </a:xfrm>
          <a:prstGeom prst="rect">
            <a:avLst/>
          </a:prstGeo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a:prstGeom prst="rect">
            <a:avLst/>
          </a:prstGeo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a:prstGeom prst="rect">
            <a:avLst/>
          </a:prstGeo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a:prstGeom prst="rect">
            <a:avLst/>
          </a:prstGeo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a:xfrm>
            <a:off x="457200" y="1600200"/>
            <a:ext cx="8229600" cy="4525963"/>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a:t>마스터 제목 스타일 편집</a:t>
            </a:r>
          </a:p>
        </p:txBody>
      </p:sp>
      <p:sp>
        <p:nvSpPr>
          <p:cNvPr id="3" name="내용 개체 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p14="http://schemas.microsoft.com/office/powerpoint/2010/main" xmlns="" val="2178385990"/>
      </p:ext>
    </p:extLst>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smtClean="0"/>
              <a:t>마스터 제목 스타일 편집</a:t>
            </a:r>
            <a:endParaRPr lang="ko-KR" altLang="en-US"/>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a:prstGeom prst="rect">
            <a:avLst/>
          </a:prstGeo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a:prstGeom prst="rect">
            <a:avLst/>
          </a:prstGeo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1600200"/>
            <a:ext cx="8229600" cy="4525963"/>
          </a:xfrm>
          <a:prstGeom prst="rect">
            <a:avLst/>
          </a:prstGeo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a:prstGeom prst="rect">
            <a:avLst/>
          </a:prstGeo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a:prstGeom prst="rect">
            <a:avLst/>
          </a:prstGeo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a:prstGeom prst="rect">
            <a:avLst/>
          </a:prstGeo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a:xfrm>
            <a:off x="457200" y="1600200"/>
            <a:ext cx="8229600" cy="4525963"/>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p14="http://schemas.microsoft.com/office/powerpoint/2010/main" xmlns="" val="4063007644"/>
      </p:ext>
    </p:extLst>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smtClean="0"/>
              <a:t>마스터 제목 스타일 편집</a:t>
            </a:r>
            <a:endParaRPr lang="ko-KR" altLang="en-US"/>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a:prstGeom prst="rect">
            <a:avLst/>
          </a:prstGeo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a:prstGeom prst="rect">
            <a:avLst/>
          </a:prstGeo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1600200"/>
            <a:ext cx="8229600" cy="4525963"/>
          </a:xfrm>
          <a:prstGeom prst="rect">
            <a:avLst/>
          </a:prstGeo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a:prstGeom prst="rect">
            <a:avLst/>
          </a:prstGeo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a:prstGeom prst="rect">
            <a:avLst/>
          </a:prstGeo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a:t>마스터 제목 스타일 편집</a:t>
            </a:r>
          </a:p>
        </p:txBody>
      </p:sp>
    </p:spTree>
    <p:extLst>
      <p:ext uri="{BB962C8B-B14F-4D97-AF65-F5344CB8AC3E}">
        <p14:creationId xmlns:p14="http://schemas.microsoft.com/office/powerpoint/2010/main" xmlns="" val="1334526139"/>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8185905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a:prstGeom prst="rect">
            <a:avLst/>
          </a:prstGeom>
        </p:spPr>
        <p:txBody>
          <a:bodyPr anchor="b"/>
          <a:lstStyle>
            <a:lvl1pPr algn="l">
              <a:defRPr sz="2000" b="1"/>
            </a:lvl1pPr>
          </a:lstStyle>
          <a:p>
            <a:r>
              <a:rPr lang="ko-KR" altLang="en-US"/>
              <a:t>마스터 제목 스타일 편집</a:t>
            </a:r>
          </a:p>
        </p:txBody>
      </p:sp>
      <p:sp>
        <p:nvSpPr>
          <p:cNvPr id="3" name="내용 개체 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Tree>
    <p:extLst>
      <p:ext uri="{BB962C8B-B14F-4D97-AF65-F5344CB8AC3E}">
        <p14:creationId xmlns:p14="http://schemas.microsoft.com/office/powerpoint/2010/main" xmlns="" val="223689884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제목 및 내용"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lvl="0">
              <a:defRPr lang="ko-KR" altLang="en-US"/>
            </a:pPr>
            <a:r>
              <a:rPr lang="ko-KR" altLang="en-US"/>
              <a:t>마스터 제목 스타일 편집</a:t>
            </a:r>
          </a:p>
        </p:txBody>
      </p:sp>
      <p:sp>
        <p:nvSpPr>
          <p:cNvPr id="3" name="내용 개체 틀 2"/>
          <p:cNvSpPr>
            <a:spLocks noGrp="1"/>
          </p:cNvSpPr>
          <p:nvPr>
            <p:ph idx="1"/>
          </p:nvPr>
        </p:nvSpPr>
        <p:spPr/>
        <p:txBody>
          <a:bodyPr/>
          <a:lstStyle/>
          <a:p>
            <a:pPr lvl="0">
              <a:defRPr lang="ko-KR" altLang="en-US"/>
            </a:pPr>
            <a:r>
              <a:rPr lang="ko-KR" altLang="en-US"/>
              <a:t>마스터 텍스트 스타일을 편집합니다</a:t>
            </a:r>
          </a:p>
          <a:p>
            <a:pPr lvl="1">
              <a:defRPr lang="ko-KR" altLang="en-US"/>
            </a:pPr>
            <a:r>
              <a:rPr lang="ko-KR" altLang="en-US"/>
              <a:t>둘째 수준</a:t>
            </a:r>
          </a:p>
          <a:p>
            <a:pPr lvl="2">
              <a:defRPr lang="ko-KR" altLang="en-US"/>
            </a:pPr>
            <a:r>
              <a:rPr lang="ko-KR" altLang="en-US"/>
              <a:t>셋째 수준</a:t>
            </a:r>
          </a:p>
          <a:p>
            <a:pPr lvl="3">
              <a:defRPr lang="ko-KR" altLang="en-US"/>
            </a:pPr>
            <a:r>
              <a:rPr lang="ko-KR" altLang="en-US"/>
              <a:t>넷째 수준</a:t>
            </a:r>
          </a:p>
          <a:p>
            <a:pPr lvl="4">
              <a:defRPr lang="ko-KR" altLang="en-US"/>
            </a:pPr>
            <a:r>
              <a:rPr lang="ko-KR" altLang="en-US"/>
              <a:t>다섯째 수준</a:t>
            </a:r>
          </a:p>
        </p:txBody>
      </p:sp>
      <p:sp>
        <p:nvSpPr>
          <p:cNvPr id="4" name="날짜 개체 틀 3"/>
          <p:cNvSpPr>
            <a:spLocks noGrp="1"/>
          </p:cNvSpPr>
          <p:nvPr>
            <p:ph type="dt" sz="half" idx="10"/>
          </p:nvPr>
        </p:nvSpPr>
        <p:spPr/>
        <p:txBody>
          <a:bodyPr/>
          <a:lstStyle/>
          <a:p>
            <a:pPr lvl="0">
              <a:defRPr lang="ko-KR" altLang="en-US"/>
            </a:pPr>
            <a:fld id="{12274B7E-1768-4DEF-908B-783DEBAE1DFF}" type="datetimeFigureOut">
              <a:rPr lang="ko-KR" altLang="en-US"/>
              <a:pPr lvl="0">
                <a:defRPr lang="ko-KR" altLang="en-US"/>
              </a:pPr>
              <a:t>2026-06-06</a:t>
            </a:fld>
            <a:endParaRPr lang="ko-KR" altLang="en-US"/>
          </a:p>
        </p:txBody>
      </p:sp>
      <p:sp>
        <p:nvSpPr>
          <p:cNvPr id="5" name="바닥글 개체 틀 4"/>
          <p:cNvSpPr>
            <a:spLocks noGrp="1"/>
          </p:cNvSpPr>
          <p:nvPr>
            <p:ph type="ftr" sz="quarter" idx="11"/>
          </p:nvPr>
        </p:nvSpPr>
        <p:spPr/>
        <p:txBody>
          <a:bodyPr/>
          <a:lstStyle/>
          <a:p>
            <a:pPr lvl="0">
              <a:defRPr lang="ko-KR" altLang="en-US"/>
            </a:pPr>
            <a:endParaRPr lang="ko-KR" altLang="en-US"/>
          </a:p>
        </p:txBody>
      </p:sp>
      <p:sp>
        <p:nvSpPr>
          <p:cNvPr id="6" name="슬라이드 번호 개체 틀 5"/>
          <p:cNvSpPr>
            <a:spLocks noGrp="1"/>
          </p:cNvSpPr>
          <p:nvPr>
            <p:ph type="sldNum" sz="quarter" idx="12"/>
          </p:nvPr>
        </p:nvSpPr>
        <p:spPr/>
        <p:txBody>
          <a:bodyPr/>
          <a:lstStyle/>
          <a:p>
            <a:pPr lvl="0">
              <a:defRPr lang="ko-KR" altLang="en-US"/>
            </a:pPr>
            <a:fld id="{C71079CC-3645-44B9-8F6B-CBC733E56D94}" type="slidenum">
              <a:rPr lang="ko-KR" altLang="en-US"/>
              <a:pPr lvl="0">
                <a:defRPr lang="ko-KR" altLang="en-US"/>
              </a:pPr>
              <a:t>‹#›</a:t>
            </a:fld>
            <a:endParaRPr lang="ko-KR" altLang="en-US"/>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a:prstGeom prst="rect">
            <a:avLst/>
          </a:prstGeom>
        </p:spPr>
        <p:txBody>
          <a:bodyPr anchor="b"/>
          <a:lstStyle>
            <a:lvl1pPr algn="l">
              <a:defRPr sz="2000" b="1"/>
            </a:lvl1pPr>
          </a:lstStyle>
          <a:p>
            <a:r>
              <a:rPr lang="ko-KR" altLang="en-US"/>
              <a:t>마스터 제목 스타일 편집</a:t>
            </a:r>
          </a:p>
        </p:txBody>
      </p:sp>
      <p:sp>
        <p:nvSpPr>
          <p:cNvPr id="3" name="그림 개체 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dirty="0"/>
          </a:p>
        </p:txBody>
      </p:sp>
      <p:sp>
        <p:nvSpPr>
          <p:cNvPr id="4" name="텍스트 개체 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Tree>
    <p:extLst>
      <p:ext uri="{BB962C8B-B14F-4D97-AF65-F5344CB8AC3E}">
        <p14:creationId xmlns:p14="http://schemas.microsoft.com/office/powerpoint/2010/main" xmlns="" val="176683862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a:t>마스터 제목 스타일 편집</a:t>
            </a:r>
          </a:p>
        </p:txBody>
      </p:sp>
      <p:sp>
        <p:nvSpPr>
          <p:cNvPr id="3" name="세로 텍스트 개체 틀 2"/>
          <p:cNvSpPr>
            <a:spLocks noGrp="1"/>
          </p:cNvSpPr>
          <p:nvPr>
            <p:ph type="body" orient="vert" idx="1"/>
          </p:nvPr>
        </p:nvSpPr>
        <p:spPr>
          <a:xfrm>
            <a:off x="457200" y="1600200"/>
            <a:ext cx="8229600" cy="4525963"/>
          </a:xfrm>
          <a:prstGeom prst="rect">
            <a:avLst/>
          </a:prstGeo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p14="http://schemas.microsoft.com/office/powerpoint/2010/main" xmlns="" val="133198749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a:prstGeom prst="rect">
            <a:avLst/>
          </a:prstGeo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457200" y="274638"/>
            <a:ext cx="6019800" cy="5851525"/>
          </a:xfrm>
          <a:prstGeom prst="rect">
            <a:avLst/>
          </a:prstGeo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p14="http://schemas.microsoft.com/office/powerpoint/2010/main" xmlns="" val="392242717"/>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a:prstGeom prst="rect">
            <a:avLst/>
          </a:prstGeom>
        </p:spPr>
        <p:txBody>
          <a:bodyPr/>
          <a:lstStyle/>
          <a:p>
            <a:r>
              <a:rPr lang="ko-KR" altLang="en-US"/>
              <a:t>마스터 제목 스타일 편집</a:t>
            </a:r>
          </a:p>
        </p:txBody>
      </p:sp>
      <p:sp>
        <p:nvSpPr>
          <p:cNvPr id="3" name="부제목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a:t>마스터 부제목 스타일 편집</a:t>
            </a:r>
          </a:p>
        </p:txBody>
      </p:sp>
    </p:spTree>
    <p:extLst>
      <p:ext uri="{BB962C8B-B14F-4D97-AF65-F5344CB8AC3E}">
        <p14:creationId xmlns:p14="http://schemas.microsoft.com/office/powerpoint/2010/main" xmlns="" val="4061476177"/>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a:t>마스터 제목 스타일 편집</a:t>
            </a:r>
          </a:p>
        </p:txBody>
      </p:sp>
      <p:sp>
        <p:nvSpPr>
          <p:cNvPr id="3" name="내용 개체 틀 2"/>
          <p:cNvSpPr>
            <a:spLocks noGrp="1"/>
          </p:cNvSpPr>
          <p:nvPr>
            <p:ph idx="1"/>
          </p:nvPr>
        </p:nvSpPr>
        <p:spPr>
          <a:xfrm>
            <a:off x="457200" y="1600200"/>
            <a:ext cx="8229600" cy="4525963"/>
          </a:xfrm>
          <a:prstGeom prst="rect">
            <a:avLst/>
          </a:prstGeo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p14="http://schemas.microsoft.com/office/powerpoint/2010/main" xmlns="" val="1372654819"/>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a:t>마스터 텍스트 스타일을 편집합니다</a:t>
            </a:r>
          </a:p>
        </p:txBody>
      </p:sp>
    </p:spTree>
    <p:extLst>
      <p:ext uri="{BB962C8B-B14F-4D97-AF65-F5344CB8AC3E}">
        <p14:creationId xmlns:p14="http://schemas.microsoft.com/office/powerpoint/2010/main" xmlns="" val="3637053230"/>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a:t>마스터 제목 스타일 편집</a:t>
            </a:r>
          </a:p>
        </p:txBody>
      </p:sp>
      <p:sp>
        <p:nvSpPr>
          <p:cNvPr id="3" name="내용 개체 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p14="http://schemas.microsoft.com/office/powerpoint/2010/main" xmlns="" val="1139697239"/>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p14="http://schemas.microsoft.com/office/powerpoint/2010/main" xmlns="" val="3719147779"/>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a:t>마스터 제목 스타일 편집</a:t>
            </a:r>
          </a:p>
        </p:txBody>
      </p:sp>
    </p:spTree>
    <p:extLst>
      <p:ext uri="{BB962C8B-B14F-4D97-AF65-F5344CB8AC3E}">
        <p14:creationId xmlns:p14="http://schemas.microsoft.com/office/powerpoint/2010/main" xmlns="" val="161113217"/>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26387751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구역 머리글"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pPr lvl="0">
              <a:defRPr lang="ko-KR" altLang="en-US"/>
            </a:pPr>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defRPr lang="ko-KR" altLang="en-US"/>
            </a:pPr>
            <a:r>
              <a:rPr lang="ko-KR" altLang="en-US"/>
              <a:t>마스터 텍스트 스타일을 편집합니다</a:t>
            </a:r>
          </a:p>
        </p:txBody>
      </p:sp>
      <p:sp>
        <p:nvSpPr>
          <p:cNvPr id="4" name="날짜 개체 틀 3"/>
          <p:cNvSpPr>
            <a:spLocks noGrp="1"/>
          </p:cNvSpPr>
          <p:nvPr>
            <p:ph type="dt" sz="half" idx="10"/>
          </p:nvPr>
        </p:nvSpPr>
        <p:spPr/>
        <p:txBody>
          <a:bodyPr/>
          <a:lstStyle/>
          <a:p>
            <a:pPr lvl="0">
              <a:defRPr lang="ko-KR" altLang="en-US"/>
            </a:pPr>
            <a:fld id="{12274B7E-1768-4DEF-908B-783DEBAE1DFF}" type="datetimeFigureOut">
              <a:rPr lang="ko-KR" altLang="en-US"/>
              <a:pPr lvl="0">
                <a:defRPr lang="ko-KR" altLang="en-US"/>
              </a:pPr>
              <a:t>2026-06-06</a:t>
            </a:fld>
            <a:endParaRPr lang="ko-KR" altLang="en-US"/>
          </a:p>
        </p:txBody>
      </p:sp>
      <p:sp>
        <p:nvSpPr>
          <p:cNvPr id="5" name="바닥글 개체 틀 4"/>
          <p:cNvSpPr>
            <a:spLocks noGrp="1"/>
          </p:cNvSpPr>
          <p:nvPr>
            <p:ph type="ftr" sz="quarter" idx="11"/>
          </p:nvPr>
        </p:nvSpPr>
        <p:spPr/>
        <p:txBody>
          <a:bodyPr/>
          <a:lstStyle/>
          <a:p>
            <a:pPr lvl="0">
              <a:defRPr lang="ko-KR" altLang="en-US"/>
            </a:pPr>
            <a:endParaRPr lang="ko-KR" altLang="en-US"/>
          </a:p>
        </p:txBody>
      </p:sp>
      <p:sp>
        <p:nvSpPr>
          <p:cNvPr id="6" name="슬라이드 번호 개체 틀 5"/>
          <p:cNvSpPr>
            <a:spLocks noGrp="1"/>
          </p:cNvSpPr>
          <p:nvPr>
            <p:ph type="sldNum" sz="quarter" idx="12"/>
          </p:nvPr>
        </p:nvSpPr>
        <p:spPr/>
        <p:txBody>
          <a:bodyPr/>
          <a:lstStyle/>
          <a:p>
            <a:pPr lvl="0">
              <a:defRPr lang="ko-KR" altLang="en-US"/>
            </a:pPr>
            <a:fld id="{C71079CC-3645-44B9-8F6B-CBC733E56D94}" type="slidenum">
              <a:rPr lang="ko-KR" altLang="en-US"/>
              <a:pPr lvl="0">
                <a:defRPr lang="ko-KR" altLang="en-US"/>
              </a:pPr>
              <a:t>‹#›</a:t>
            </a:fld>
            <a:endParaRPr lang="ko-KR" altLang="en-US"/>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a:prstGeom prst="rect">
            <a:avLst/>
          </a:prstGeom>
        </p:spPr>
        <p:txBody>
          <a:bodyPr anchor="b"/>
          <a:lstStyle>
            <a:lvl1pPr algn="l">
              <a:defRPr sz="2000" b="1"/>
            </a:lvl1pPr>
          </a:lstStyle>
          <a:p>
            <a:r>
              <a:rPr lang="ko-KR" altLang="en-US"/>
              <a:t>마스터 제목 스타일 편집</a:t>
            </a:r>
          </a:p>
        </p:txBody>
      </p:sp>
      <p:sp>
        <p:nvSpPr>
          <p:cNvPr id="3" name="내용 개체 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Tree>
    <p:extLst>
      <p:ext uri="{BB962C8B-B14F-4D97-AF65-F5344CB8AC3E}">
        <p14:creationId xmlns:p14="http://schemas.microsoft.com/office/powerpoint/2010/main" xmlns="" val="3174891648"/>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a:prstGeom prst="rect">
            <a:avLst/>
          </a:prstGeom>
        </p:spPr>
        <p:txBody>
          <a:bodyPr anchor="b"/>
          <a:lstStyle>
            <a:lvl1pPr algn="l">
              <a:defRPr sz="2000" b="1"/>
            </a:lvl1pPr>
          </a:lstStyle>
          <a:p>
            <a:r>
              <a:rPr lang="ko-KR" altLang="en-US"/>
              <a:t>마스터 제목 스타일 편집</a:t>
            </a:r>
          </a:p>
        </p:txBody>
      </p:sp>
      <p:sp>
        <p:nvSpPr>
          <p:cNvPr id="3" name="그림 개체 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dirty="0"/>
          </a:p>
        </p:txBody>
      </p:sp>
      <p:sp>
        <p:nvSpPr>
          <p:cNvPr id="4" name="텍스트 개체 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Tree>
    <p:extLst>
      <p:ext uri="{BB962C8B-B14F-4D97-AF65-F5344CB8AC3E}">
        <p14:creationId xmlns:p14="http://schemas.microsoft.com/office/powerpoint/2010/main" xmlns="" val="1217406327"/>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a:t>마스터 제목 스타일 편집</a:t>
            </a:r>
          </a:p>
        </p:txBody>
      </p:sp>
      <p:sp>
        <p:nvSpPr>
          <p:cNvPr id="3" name="세로 텍스트 개체 틀 2"/>
          <p:cNvSpPr>
            <a:spLocks noGrp="1"/>
          </p:cNvSpPr>
          <p:nvPr>
            <p:ph type="body" orient="vert" idx="1"/>
          </p:nvPr>
        </p:nvSpPr>
        <p:spPr>
          <a:xfrm>
            <a:off x="457200" y="1600200"/>
            <a:ext cx="8229600" cy="4525963"/>
          </a:xfrm>
          <a:prstGeom prst="rect">
            <a:avLst/>
          </a:prstGeo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p14="http://schemas.microsoft.com/office/powerpoint/2010/main" xmlns="" val="1432748766"/>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a:prstGeom prst="rect">
            <a:avLst/>
          </a:prstGeo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457200" y="274638"/>
            <a:ext cx="6019800" cy="5851525"/>
          </a:xfrm>
          <a:prstGeom prst="rect">
            <a:avLst/>
          </a:prstGeo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p14="http://schemas.microsoft.com/office/powerpoint/2010/main" xmlns="" val="727696144"/>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69427962"/>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973992245"/>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85488522"/>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98970755"/>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a:prstGeom prst="rect">
            <a:avLst/>
          </a:prstGeom>
        </p:spPr>
        <p:txBody>
          <a:bodyPr/>
          <a:lstStyle/>
          <a:p>
            <a:r>
              <a:rPr lang="ko-KR" altLang="en-US"/>
              <a:t>마스터 제목 스타일 편집</a:t>
            </a:r>
          </a:p>
        </p:txBody>
      </p:sp>
      <p:sp>
        <p:nvSpPr>
          <p:cNvPr id="3" name="부제목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a:t>마스터 부제목 스타일 편집</a:t>
            </a:r>
          </a:p>
        </p:txBody>
      </p:sp>
    </p:spTree>
    <p:extLst>
      <p:ext uri="{BB962C8B-B14F-4D97-AF65-F5344CB8AC3E}">
        <p14:creationId xmlns:p14="http://schemas.microsoft.com/office/powerpoint/2010/main" xmlns="" val="24046696"/>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a:t>마스터 제목 스타일 편집</a:t>
            </a:r>
          </a:p>
        </p:txBody>
      </p:sp>
      <p:sp>
        <p:nvSpPr>
          <p:cNvPr id="3" name="내용 개체 틀 2"/>
          <p:cNvSpPr>
            <a:spLocks noGrp="1"/>
          </p:cNvSpPr>
          <p:nvPr>
            <p:ph idx="1"/>
          </p:nvPr>
        </p:nvSpPr>
        <p:spPr>
          <a:xfrm>
            <a:off x="457200" y="1600200"/>
            <a:ext cx="8229600" cy="4525963"/>
          </a:xfrm>
          <a:prstGeom prst="rect">
            <a:avLst/>
          </a:prstGeo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p14="http://schemas.microsoft.com/office/powerpoint/2010/main" xmlns="" val="285005404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콘텐츠 2개"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lvl="0">
              <a:defRPr lang="ko-KR" altLang="en-US"/>
            </a:pPr>
            <a:r>
              <a:rPr lang="ko-KR" altLang="en-US"/>
              <a:t>마스터 제목 스타일 편집</a:t>
            </a:r>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lang="ko-KR" altLang="en-US"/>
            </a:pPr>
            <a:r>
              <a:rPr lang="ko-KR" altLang="en-US"/>
              <a:t>마스터 텍스트 스타일을 편집합니다</a:t>
            </a:r>
          </a:p>
          <a:p>
            <a:pPr lvl="1">
              <a:defRPr lang="ko-KR" altLang="en-US"/>
            </a:pPr>
            <a:r>
              <a:rPr lang="ko-KR" altLang="en-US"/>
              <a:t>둘째 수준</a:t>
            </a:r>
          </a:p>
          <a:p>
            <a:pPr lvl="2">
              <a:defRPr lang="ko-KR" altLang="en-US"/>
            </a:pPr>
            <a:r>
              <a:rPr lang="ko-KR" altLang="en-US"/>
              <a:t>셋째 수준</a:t>
            </a:r>
          </a:p>
          <a:p>
            <a:pPr lvl="3">
              <a:defRPr lang="ko-KR" altLang="en-US"/>
            </a:pPr>
            <a:r>
              <a:rPr lang="ko-KR" altLang="en-US"/>
              <a:t>넷째 수준</a:t>
            </a:r>
          </a:p>
          <a:p>
            <a:pPr lvl="4">
              <a:defRPr lang="ko-KR" altLang="en-US"/>
            </a:pPr>
            <a:r>
              <a:rPr lang="ko-KR" altLang="en-US"/>
              <a:t>다섯째 수준</a:t>
            </a:r>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lang="ko-KR" altLang="en-US"/>
            </a:pPr>
            <a:r>
              <a:rPr lang="ko-KR" altLang="en-US"/>
              <a:t>마스터 텍스트 스타일을 편집합니다</a:t>
            </a:r>
          </a:p>
          <a:p>
            <a:pPr lvl="1">
              <a:defRPr lang="ko-KR" altLang="en-US"/>
            </a:pPr>
            <a:r>
              <a:rPr lang="ko-KR" altLang="en-US"/>
              <a:t>둘째 수준</a:t>
            </a:r>
          </a:p>
          <a:p>
            <a:pPr lvl="2">
              <a:defRPr lang="ko-KR" altLang="en-US"/>
            </a:pPr>
            <a:r>
              <a:rPr lang="ko-KR" altLang="en-US"/>
              <a:t>셋째 수준</a:t>
            </a:r>
          </a:p>
          <a:p>
            <a:pPr lvl="3">
              <a:defRPr lang="ko-KR" altLang="en-US"/>
            </a:pPr>
            <a:r>
              <a:rPr lang="ko-KR" altLang="en-US"/>
              <a:t>넷째 수준</a:t>
            </a:r>
          </a:p>
          <a:p>
            <a:pPr lvl="4">
              <a:defRPr lang="ko-KR" altLang="en-US"/>
            </a:pPr>
            <a:r>
              <a:rPr lang="ko-KR" altLang="en-US"/>
              <a:t>다섯째 수준</a:t>
            </a:r>
          </a:p>
        </p:txBody>
      </p:sp>
      <p:sp>
        <p:nvSpPr>
          <p:cNvPr id="5" name="날짜 개체 틀 4"/>
          <p:cNvSpPr>
            <a:spLocks noGrp="1"/>
          </p:cNvSpPr>
          <p:nvPr>
            <p:ph type="dt" sz="half" idx="10"/>
          </p:nvPr>
        </p:nvSpPr>
        <p:spPr/>
        <p:txBody>
          <a:bodyPr/>
          <a:lstStyle/>
          <a:p>
            <a:pPr lvl="0">
              <a:defRPr lang="ko-KR" altLang="en-US"/>
            </a:pPr>
            <a:fld id="{12274B7E-1768-4DEF-908B-783DEBAE1DFF}" type="datetimeFigureOut">
              <a:rPr lang="ko-KR" altLang="en-US"/>
              <a:pPr lvl="0">
                <a:defRPr lang="ko-KR" altLang="en-US"/>
              </a:pPr>
              <a:t>2026-06-06</a:t>
            </a:fld>
            <a:endParaRPr lang="ko-KR" altLang="en-US"/>
          </a:p>
        </p:txBody>
      </p:sp>
      <p:sp>
        <p:nvSpPr>
          <p:cNvPr id="6" name="바닥글 개체 틀 5"/>
          <p:cNvSpPr>
            <a:spLocks noGrp="1"/>
          </p:cNvSpPr>
          <p:nvPr>
            <p:ph type="ftr" sz="quarter" idx="11"/>
          </p:nvPr>
        </p:nvSpPr>
        <p:spPr/>
        <p:txBody>
          <a:bodyPr/>
          <a:lstStyle/>
          <a:p>
            <a:pPr lvl="0">
              <a:defRPr lang="ko-KR" altLang="en-US"/>
            </a:pPr>
            <a:endParaRPr lang="ko-KR" altLang="en-US"/>
          </a:p>
        </p:txBody>
      </p:sp>
      <p:sp>
        <p:nvSpPr>
          <p:cNvPr id="7" name="슬라이드 번호 개체 틀 6"/>
          <p:cNvSpPr>
            <a:spLocks noGrp="1"/>
          </p:cNvSpPr>
          <p:nvPr>
            <p:ph type="sldNum" sz="quarter" idx="12"/>
          </p:nvPr>
        </p:nvSpPr>
        <p:spPr/>
        <p:txBody>
          <a:bodyPr/>
          <a:lstStyle/>
          <a:p>
            <a:pPr lvl="0">
              <a:defRPr lang="ko-KR" altLang="en-US"/>
            </a:pPr>
            <a:fld id="{C71079CC-3645-44B9-8F6B-CBC733E56D94}" type="slidenum">
              <a:rPr lang="ko-KR" altLang="en-US"/>
              <a:pPr lvl="0">
                <a:defRPr lang="ko-KR" altLang="en-US"/>
              </a:pPr>
              <a:t>‹#›</a:t>
            </a:fld>
            <a:endParaRPr lang="ko-KR" altLang="en-US"/>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a:t>마스터 텍스트 스타일을 편집합니다</a:t>
            </a:r>
          </a:p>
        </p:txBody>
      </p:sp>
    </p:spTree>
    <p:extLst>
      <p:ext uri="{BB962C8B-B14F-4D97-AF65-F5344CB8AC3E}">
        <p14:creationId xmlns:p14="http://schemas.microsoft.com/office/powerpoint/2010/main" xmlns="" val="3059090322"/>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a:t>마스터 제목 스타일 편집</a:t>
            </a:r>
          </a:p>
        </p:txBody>
      </p:sp>
      <p:sp>
        <p:nvSpPr>
          <p:cNvPr id="3" name="내용 개체 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p14="http://schemas.microsoft.com/office/powerpoint/2010/main" xmlns="" val="128186454"/>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p14="http://schemas.microsoft.com/office/powerpoint/2010/main" xmlns="" val="2452614963"/>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a:t>마스터 제목 스타일 편집</a:t>
            </a:r>
          </a:p>
        </p:txBody>
      </p:sp>
    </p:spTree>
    <p:extLst>
      <p:ext uri="{BB962C8B-B14F-4D97-AF65-F5344CB8AC3E}">
        <p14:creationId xmlns:p14="http://schemas.microsoft.com/office/powerpoint/2010/main" xmlns="" val="2841654630"/>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517059104"/>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a:prstGeom prst="rect">
            <a:avLst/>
          </a:prstGeom>
        </p:spPr>
        <p:txBody>
          <a:bodyPr anchor="b"/>
          <a:lstStyle>
            <a:lvl1pPr algn="l">
              <a:defRPr sz="2000" b="1"/>
            </a:lvl1pPr>
          </a:lstStyle>
          <a:p>
            <a:r>
              <a:rPr lang="ko-KR" altLang="en-US"/>
              <a:t>마스터 제목 스타일 편집</a:t>
            </a:r>
          </a:p>
        </p:txBody>
      </p:sp>
      <p:sp>
        <p:nvSpPr>
          <p:cNvPr id="3" name="내용 개체 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Tree>
    <p:extLst>
      <p:ext uri="{BB962C8B-B14F-4D97-AF65-F5344CB8AC3E}">
        <p14:creationId xmlns:p14="http://schemas.microsoft.com/office/powerpoint/2010/main" xmlns="" val="1323688666"/>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a:prstGeom prst="rect">
            <a:avLst/>
          </a:prstGeom>
        </p:spPr>
        <p:txBody>
          <a:bodyPr anchor="b"/>
          <a:lstStyle>
            <a:lvl1pPr algn="l">
              <a:defRPr sz="2000" b="1"/>
            </a:lvl1pPr>
          </a:lstStyle>
          <a:p>
            <a:r>
              <a:rPr lang="ko-KR" altLang="en-US"/>
              <a:t>마스터 제목 스타일 편집</a:t>
            </a:r>
          </a:p>
        </p:txBody>
      </p:sp>
      <p:sp>
        <p:nvSpPr>
          <p:cNvPr id="3" name="그림 개체 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dirty="0"/>
          </a:p>
        </p:txBody>
      </p:sp>
      <p:sp>
        <p:nvSpPr>
          <p:cNvPr id="4" name="텍스트 개체 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Tree>
    <p:extLst>
      <p:ext uri="{BB962C8B-B14F-4D97-AF65-F5344CB8AC3E}">
        <p14:creationId xmlns:p14="http://schemas.microsoft.com/office/powerpoint/2010/main" xmlns="" val="2750908152"/>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a:t>마스터 제목 스타일 편집</a:t>
            </a:r>
          </a:p>
        </p:txBody>
      </p:sp>
      <p:sp>
        <p:nvSpPr>
          <p:cNvPr id="3" name="세로 텍스트 개체 틀 2"/>
          <p:cNvSpPr>
            <a:spLocks noGrp="1"/>
          </p:cNvSpPr>
          <p:nvPr>
            <p:ph type="body" orient="vert" idx="1"/>
          </p:nvPr>
        </p:nvSpPr>
        <p:spPr>
          <a:xfrm>
            <a:off x="457200" y="1600200"/>
            <a:ext cx="8229600" cy="4525963"/>
          </a:xfrm>
          <a:prstGeom prst="rect">
            <a:avLst/>
          </a:prstGeo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p14="http://schemas.microsoft.com/office/powerpoint/2010/main" xmlns="" val="845442088"/>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a:prstGeom prst="rect">
            <a:avLst/>
          </a:prstGeo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457200" y="274638"/>
            <a:ext cx="6019800" cy="5851525"/>
          </a:xfrm>
          <a:prstGeom prst="rect">
            <a:avLst/>
          </a:prstGeo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p14="http://schemas.microsoft.com/office/powerpoint/2010/main" xmlns="" val="2046810674"/>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a:prstGeom prst="rect">
            <a:avLst/>
          </a:prstGeom>
        </p:spPr>
        <p:txBody>
          <a:bodyPr/>
          <a:lstStyle/>
          <a:p>
            <a:r>
              <a:rPr lang="ko-KR" altLang="en-US"/>
              <a:t>마스터 제목 스타일 편집</a:t>
            </a:r>
          </a:p>
        </p:txBody>
      </p:sp>
      <p:sp>
        <p:nvSpPr>
          <p:cNvPr id="3" name="부제목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a:t>마스터 부제목 스타일 편집</a:t>
            </a:r>
          </a:p>
        </p:txBody>
      </p:sp>
    </p:spTree>
    <p:extLst>
      <p:ext uri="{BB962C8B-B14F-4D97-AF65-F5344CB8AC3E}">
        <p14:creationId xmlns:p14="http://schemas.microsoft.com/office/powerpoint/2010/main" xmlns="" val="74259694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비교"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pPr lvl="0">
              <a:defRPr lang="ko-KR" altLang="en-US"/>
            </a:pPr>
            <a:r>
              <a:rPr lang="ko-KR" altLang="en-US"/>
              <a:t>마스터 제목 스타일 편집</a:t>
            </a:r>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lang="ko-KR" altLang="en-US"/>
            </a:pPr>
            <a:r>
              <a:rPr lang="ko-KR" altLang="en-US"/>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defRPr lang="ko-KR" altLang="en-US"/>
            </a:pPr>
            <a:r>
              <a:rPr lang="ko-KR" altLang="en-US"/>
              <a:t>마스터 텍스트 스타일을 편집합니다</a:t>
            </a:r>
          </a:p>
          <a:p>
            <a:pPr lvl="1">
              <a:defRPr lang="ko-KR" altLang="en-US"/>
            </a:pPr>
            <a:r>
              <a:rPr lang="ko-KR" altLang="en-US"/>
              <a:t>둘째 수준</a:t>
            </a:r>
          </a:p>
          <a:p>
            <a:pPr lvl="2">
              <a:defRPr lang="ko-KR" altLang="en-US"/>
            </a:pPr>
            <a:r>
              <a:rPr lang="ko-KR" altLang="en-US"/>
              <a:t>셋째 수준</a:t>
            </a:r>
          </a:p>
          <a:p>
            <a:pPr lvl="3">
              <a:defRPr lang="ko-KR" altLang="en-US"/>
            </a:pPr>
            <a:r>
              <a:rPr lang="ko-KR" altLang="en-US"/>
              <a:t>넷째 수준</a:t>
            </a:r>
          </a:p>
          <a:p>
            <a:pPr lvl="4">
              <a:defRPr lang="ko-KR" altLang="en-US"/>
            </a:pPr>
            <a:r>
              <a:rPr lang="ko-KR" altLang="en-US"/>
              <a:t>다섯째 수준</a:t>
            </a:r>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lang="ko-KR" altLang="en-US"/>
            </a:pPr>
            <a:r>
              <a:rPr lang="ko-KR" altLang="en-US"/>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defRPr lang="ko-KR" altLang="en-US"/>
            </a:pPr>
            <a:r>
              <a:rPr lang="ko-KR" altLang="en-US"/>
              <a:t>마스터 텍스트 스타일을 편집합니다</a:t>
            </a:r>
          </a:p>
          <a:p>
            <a:pPr lvl="1">
              <a:defRPr lang="ko-KR" altLang="en-US"/>
            </a:pPr>
            <a:r>
              <a:rPr lang="ko-KR" altLang="en-US"/>
              <a:t>둘째 수준</a:t>
            </a:r>
          </a:p>
          <a:p>
            <a:pPr lvl="2">
              <a:defRPr lang="ko-KR" altLang="en-US"/>
            </a:pPr>
            <a:r>
              <a:rPr lang="ko-KR" altLang="en-US"/>
              <a:t>셋째 수준</a:t>
            </a:r>
          </a:p>
          <a:p>
            <a:pPr lvl="3">
              <a:defRPr lang="ko-KR" altLang="en-US"/>
            </a:pPr>
            <a:r>
              <a:rPr lang="ko-KR" altLang="en-US"/>
              <a:t>넷째 수준</a:t>
            </a:r>
          </a:p>
          <a:p>
            <a:pPr lvl="4">
              <a:defRPr lang="ko-KR" altLang="en-US"/>
            </a:pPr>
            <a:r>
              <a:rPr lang="ko-KR" altLang="en-US"/>
              <a:t>다섯째 수준</a:t>
            </a:r>
          </a:p>
        </p:txBody>
      </p:sp>
      <p:sp>
        <p:nvSpPr>
          <p:cNvPr id="7" name="날짜 개체 틀 6"/>
          <p:cNvSpPr>
            <a:spLocks noGrp="1"/>
          </p:cNvSpPr>
          <p:nvPr>
            <p:ph type="dt" sz="half" idx="10"/>
          </p:nvPr>
        </p:nvSpPr>
        <p:spPr/>
        <p:txBody>
          <a:bodyPr/>
          <a:lstStyle/>
          <a:p>
            <a:pPr lvl="0">
              <a:defRPr lang="ko-KR" altLang="en-US"/>
            </a:pPr>
            <a:fld id="{12274B7E-1768-4DEF-908B-783DEBAE1DFF}" type="datetimeFigureOut">
              <a:rPr lang="ko-KR" altLang="en-US"/>
              <a:pPr lvl="0">
                <a:defRPr lang="ko-KR" altLang="en-US"/>
              </a:pPr>
              <a:t>2026-06-06</a:t>
            </a:fld>
            <a:endParaRPr lang="ko-KR" altLang="en-US"/>
          </a:p>
        </p:txBody>
      </p:sp>
      <p:sp>
        <p:nvSpPr>
          <p:cNvPr id="8" name="바닥글 개체 틀 7"/>
          <p:cNvSpPr>
            <a:spLocks noGrp="1"/>
          </p:cNvSpPr>
          <p:nvPr>
            <p:ph type="ftr" sz="quarter" idx="11"/>
          </p:nvPr>
        </p:nvSpPr>
        <p:spPr/>
        <p:txBody>
          <a:bodyPr/>
          <a:lstStyle/>
          <a:p>
            <a:pPr lvl="0">
              <a:defRPr lang="ko-KR" altLang="en-US"/>
            </a:pPr>
            <a:endParaRPr lang="ko-KR" altLang="en-US"/>
          </a:p>
        </p:txBody>
      </p:sp>
      <p:sp>
        <p:nvSpPr>
          <p:cNvPr id="9" name="슬라이드 번호 개체 틀 8"/>
          <p:cNvSpPr>
            <a:spLocks noGrp="1"/>
          </p:cNvSpPr>
          <p:nvPr>
            <p:ph type="sldNum" sz="quarter" idx="12"/>
          </p:nvPr>
        </p:nvSpPr>
        <p:spPr/>
        <p:txBody>
          <a:bodyPr/>
          <a:lstStyle/>
          <a:p>
            <a:pPr lvl="0">
              <a:defRPr lang="ko-KR" altLang="en-US"/>
            </a:pPr>
            <a:fld id="{C71079CC-3645-44B9-8F6B-CBC733E56D94}" type="slidenum">
              <a:rPr lang="ko-KR" altLang="en-US"/>
              <a:pPr lvl="0">
                <a:defRPr lang="ko-KR" altLang="en-US"/>
              </a:pPr>
              <a:t>‹#›</a:t>
            </a:fld>
            <a:endParaRPr lang="ko-KR" altLang="en-US"/>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a:t>마스터 제목 스타일 편집</a:t>
            </a:r>
          </a:p>
        </p:txBody>
      </p:sp>
      <p:sp>
        <p:nvSpPr>
          <p:cNvPr id="3" name="내용 개체 틀 2"/>
          <p:cNvSpPr>
            <a:spLocks noGrp="1"/>
          </p:cNvSpPr>
          <p:nvPr>
            <p:ph idx="1"/>
          </p:nvPr>
        </p:nvSpPr>
        <p:spPr>
          <a:xfrm>
            <a:off x="457200" y="1600200"/>
            <a:ext cx="8229600" cy="4525963"/>
          </a:xfrm>
          <a:prstGeom prst="rect">
            <a:avLst/>
          </a:prstGeo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p14="http://schemas.microsoft.com/office/powerpoint/2010/main" xmlns="" val="3541218846"/>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a:t>마스터 텍스트 스타일을 편집합니다</a:t>
            </a:r>
          </a:p>
        </p:txBody>
      </p:sp>
    </p:spTree>
    <p:extLst>
      <p:ext uri="{BB962C8B-B14F-4D97-AF65-F5344CB8AC3E}">
        <p14:creationId xmlns:p14="http://schemas.microsoft.com/office/powerpoint/2010/main" xmlns="" val="1012439284"/>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a:t>마스터 제목 스타일 편집</a:t>
            </a:r>
          </a:p>
        </p:txBody>
      </p:sp>
      <p:sp>
        <p:nvSpPr>
          <p:cNvPr id="3" name="내용 개체 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p14="http://schemas.microsoft.com/office/powerpoint/2010/main" xmlns="" val="2589237761"/>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p14="http://schemas.microsoft.com/office/powerpoint/2010/main" xmlns="" val="95000251"/>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a:t>마스터 제목 스타일 편집</a:t>
            </a:r>
          </a:p>
        </p:txBody>
      </p:sp>
    </p:spTree>
    <p:extLst>
      <p:ext uri="{BB962C8B-B14F-4D97-AF65-F5344CB8AC3E}">
        <p14:creationId xmlns:p14="http://schemas.microsoft.com/office/powerpoint/2010/main" xmlns="" val="3476269916"/>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68876294"/>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a:prstGeom prst="rect">
            <a:avLst/>
          </a:prstGeom>
        </p:spPr>
        <p:txBody>
          <a:bodyPr anchor="b"/>
          <a:lstStyle>
            <a:lvl1pPr algn="l">
              <a:defRPr sz="2000" b="1"/>
            </a:lvl1pPr>
          </a:lstStyle>
          <a:p>
            <a:r>
              <a:rPr lang="ko-KR" altLang="en-US"/>
              <a:t>마스터 제목 스타일 편집</a:t>
            </a:r>
          </a:p>
        </p:txBody>
      </p:sp>
      <p:sp>
        <p:nvSpPr>
          <p:cNvPr id="3" name="내용 개체 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Tree>
    <p:extLst>
      <p:ext uri="{BB962C8B-B14F-4D97-AF65-F5344CB8AC3E}">
        <p14:creationId xmlns:p14="http://schemas.microsoft.com/office/powerpoint/2010/main" xmlns="" val="1317633368"/>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a:prstGeom prst="rect">
            <a:avLst/>
          </a:prstGeom>
        </p:spPr>
        <p:txBody>
          <a:bodyPr anchor="b"/>
          <a:lstStyle>
            <a:lvl1pPr algn="l">
              <a:defRPr sz="2000" b="1"/>
            </a:lvl1pPr>
          </a:lstStyle>
          <a:p>
            <a:r>
              <a:rPr lang="ko-KR" altLang="en-US"/>
              <a:t>마스터 제목 스타일 편집</a:t>
            </a:r>
          </a:p>
        </p:txBody>
      </p:sp>
      <p:sp>
        <p:nvSpPr>
          <p:cNvPr id="3" name="그림 개체 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dirty="0"/>
          </a:p>
        </p:txBody>
      </p:sp>
      <p:sp>
        <p:nvSpPr>
          <p:cNvPr id="4" name="텍스트 개체 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Tree>
    <p:extLst>
      <p:ext uri="{BB962C8B-B14F-4D97-AF65-F5344CB8AC3E}">
        <p14:creationId xmlns:p14="http://schemas.microsoft.com/office/powerpoint/2010/main" xmlns="" val="3447761697"/>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a:t>마스터 제목 스타일 편집</a:t>
            </a:r>
          </a:p>
        </p:txBody>
      </p:sp>
      <p:sp>
        <p:nvSpPr>
          <p:cNvPr id="3" name="세로 텍스트 개체 틀 2"/>
          <p:cNvSpPr>
            <a:spLocks noGrp="1"/>
          </p:cNvSpPr>
          <p:nvPr>
            <p:ph type="body" orient="vert" idx="1"/>
          </p:nvPr>
        </p:nvSpPr>
        <p:spPr>
          <a:xfrm>
            <a:off x="457200" y="1600200"/>
            <a:ext cx="8229600" cy="4525963"/>
          </a:xfrm>
          <a:prstGeom prst="rect">
            <a:avLst/>
          </a:prstGeo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p14="http://schemas.microsoft.com/office/powerpoint/2010/main" xmlns="" val="3266839656"/>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a:prstGeom prst="rect">
            <a:avLst/>
          </a:prstGeo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457200" y="274638"/>
            <a:ext cx="6019800" cy="5851525"/>
          </a:xfrm>
          <a:prstGeom prst="rect">
            <a:avLst/>
          </a:prstGeo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p14="http://schemas.microsoft.com/office/powerpoint/2010/main" xmlns="" val="105558894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제목만"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lvl="0">
              <a:defRPr lang="ko-KR" altLang="en-US"/>
            </a:pPr>
            <a:r>
              <a:rPr lang="ko-KR" altLang="en-US"/>
              <a:t>마스터 제목 스타일 편집</a:t>
            </a:r>
          </a:p>
        </p:txBody>
      </p:sp>
      <p:sp>
        <p:nvSpPr>
          <p:cNvPr id="3" name="날짜 개체 틀 2"/>
          <p:cNvSpPr>
            <a:spLocks noGrp="1"/>
          </p:cNvSpPr>
          <p:nvPr>
            <p:ph type="dt" sz="half" idx="10"/>
          </p:nvPr>
        </p:nvSpPr>
        <p:spPr/>
        <p:txBody>
          <a:bodyPr/>
          <a:lstStyle/>
          <a:p>
            <a:pPr lvl="0">
              <a:defRPr lang="ko-KR" altLang="en-US"/>
            </a:pPr>
            <a:fld id="{12274B7E-1768-4DEF-908B-783DEBAE1DFF}" type="datetimeFigureOut">
              <a:rPr lang="ko-KR" altLang="en-US"/>
              <a:pPr lvl="0">
                <a:defRPr lang="ko-KR" altLang="en-US"/>
              </a:pPr>
              <a:t>2026-06-06</a:t>
            </a:fld>
            <a:endParaRPr lang="ko-KR" altLang="en-US"/>
          </a:p>
        </p:txBody>
      </p:sp>
      <p:sp>
        <p:nvSpPr>
          <p:cNvPr id="4" name="바닥글 개체 틀 3"/>
          <p:cNvSpPr>
            <a:spLocks noGrp="1"/>
          </p:cNvSpPr>
          <p:nvPr>
            <p:ph type="ftr" sz="quarter" idx="11"/>
          </p:nvPr>
        </p:nvSpPr>
        <p:spPr/>
        <p:txBody>
          <a:bodyPr/>
          <a:lstStyle/>
          <a:p>
            <a:pPr lvl="0">
              <a:defRPr lang="ko-KR" altLang="en-US"/>
            </a:pPr>
            <a:endParaRPr lang="ko-KR" altLang="en-US"/>
          </a:p>
        </p:txBody>
      </p:sp>
      <p:sp>
        <p:nvSpPr>
          <p:cNvPr id="5" name="슬라이드 번호 개체 틀 4"/>
          <p:cNvSpPr>
            <a:spLocks noGrp="1"/>
          </p:cNvSpPr>
          <p:nvPr>
            <p:ph type="sldNum" sz="quarter" idx="12"/>
          </p:nvPr>
        </p:nvSpPr>
        <p:spPr/>
        <p:txBody>
          <a:bodyPr/>
          <a:lstStyle/>
          <a:p>
            <a:pPr lvl="0">
              <a:defRPr lang="ko-KR" altLang="en-US"/>
            </a:pPr>
            <a:fld id="{C71079CC-3645-44B9-8F6B-CBC733E56D94}" type="slidenum">
              <a:rPr lang="ko-KR" altLang="en-US"/>
              <a:pPr lvl="0">
                <a:defRPr lang="ko-KR" altLang="en-US"/>
              </a:pPr>
              <a:t>‹#›</a:t>
            </a:fld>
            <a:endParaRPr lang="ko-KR" altLang="en-US"/>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66857106"/>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6728919"/>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564507852"/>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129318386"/>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2046987"/>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73694362"/>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11802242"/>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1283827"/>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6547273"/>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593938484"/>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빈 화면"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pPr lvl="0">
              <a:defRPr lang="ko-KR" altLang="en-US"/>
            </a:pPr>
            <a:fld id="{12274B7E-1768-4DEF-908B-783DEBAE1DFF}" type="datetimeFigureOut">
              <a:rPr lang="ko-KR" altLang="en-US"/>
              <a:pPr lvl="0">
                <a:defRPr lang="ko-KR" altLang="en-US"/>
              </a:pPr>
              <a:t>2026-06-06</a:t>
            </a:fld>
            <a:endParaRPr lang="ko-KR" altLang="en-US"/>
          </a:p>
        </p:txBody>
      </p:sp>
      <p:sp>
        <p:nvSpPr>
          <p:cNvPr id="3" name="바닥글 개체 틀 2"/>
          <p:cNvSpPr>
            <a:spLocks noGrp="1"/>
          </p:cNvSpPr>
          <p:nvPr>
            <p:ph type="ftr" sz="quarter" idx="11"/>
          </p:nvPr>
        </p:nvSpPr>
        <p:spPr/>
        <p:txBody>
          <a:bodyPr/>
          <a:lstStyle/>
          <a:p>
            <a:pPr lvl="0">
              <a:defRPr lang="ko-KR" altLang="en-US"/>
            </a:pPr>
            <a:endParaRPr lang="ko-KR" altLang="en-US"/>
          </a:p>
        </p:txBody>
      </p:sp>
      <p:sp>
        <p:nvSpPr>
          <p:cNvPr id="4" name="슬라이드 번호 개체 틀 3"/>
          <p:cNvSpPr>
            <a:spLocks noGrp="1"/>
          </p:cNvSpPr>
          <p:nvPr>
            <p:ph type="sldNum" sz="quarter" idx="12"/>
          </p:nvPr>
        </p:nvSpPr>
        <p:spPr/>
        <p:txBody>
          <a:bodyPr/>
          <a:lstStyle/>
          <a:p>
            <a:pPr lvl="0">
              <a:defRPr lang="ko-KR" altLang="en-US"/>
            </a:pPr>
            <a:fld id="{C71079CC-3645-44B9-8F6B-CBC733E56D94}" type="slidenum">
              <a:rPr lang="ko-KR" altLang="en-US"/>
              <a:pPr lvl="0">
                <a:defRPr lang="ko-KR" altLang="en-US"/>
              </a:pPr>
              <a:t>‹#›</a:t>
            </a:fld>
            <a:endParaRPr lang="ko-KR" altLang="en-US"/>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6"/>
            <a:ext cx="7772400" cy="1470025"/>
          </a:xfrm>
        </p:spPr>
        <p:txBody>
          <a:bodyPr/>
          <a:lstStyle/>
          <a:p>
            <a:r>
              <a:rPr lang="ko-KR" altLang="en-US"/>
              <a:t>마스터 제목 스타일 편집</a:t>
            </a:r>
          </a:p>
        </p:txBody>
      </p:sp>
      <p:sp>
        <p:nvSpPr>
          <p:cNvPr id="3" name="부제목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a:t>마스터 부제목 스타일 편집</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EA8E511-F5AD-413F-84A8-95A6A40AC05E}" type="slidenum">
              <a:rPr lang="en-US" altLang="ko-KR">
                <a:solidFill>
                  <a:srgbClr val="000000"/>
                </a:solidFill>
              </a:rPr>
              <a:pPr/>
              <a:t>‹#›</a:t>
            </a:fld>
            <a:endParaRPr lang="en-US" altLang="ko-KR">
              <a:solidFill>
                <a:srgbClr val="000000"/>
              </a:solidFill>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1D5DEC1-2E2F-4891-A03F-B7C63A09DBBD}" type="slidenum">
              <a:rPr lang="en-US" altLang="ko-KR">
                <a:solidFill>
                  <a:srgbClr val="000000"/>
                </a:solidFill>
              </a:rPr>
              <a:pPr/>
              <a:t>‹#›</a:t>
            </a:fld>
            <a:endParaRPr lang="en-US" altLang="ko-KR">
              <a:solidFill>
                <a:srgbClr val="000000"/>
              </a:solidFill>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1"/>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a:t>마스터 텍스트 스타일을 편집합니다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83F364D-7AA3-4471-86C3-3576A316EBB4}" type="slidenum">
              <a:rPr lang="en-US" altLang="ko-KR">
                <a:solidFill>
                  <a:srgbClr val="000000"/>
                </a:solidFill>
              </a:rPr>
              <a:pPr/>
              <a:t>‹#›</a:t>
            </a:fld>
            <a:endParaRPr lang="en-US" altLang="ko-KR">
              <a:solidFill>
                <a:srgbClr val="000000"/>
              </a:solidFill>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7774C4E-D44A-49E5-B4E8-7F756A3843F7}" type="slidenum">
              <a:rPr lang="en-US" altLang="ko-KR">
                <a:solidFill>
                  <a:srgbClr val="000000"/>
                </a:solidFill>
              </a:rPr>
              <a:pPr/>
              <a:t>‹#›</a:t>
            </a:fld>
            <a:endParaRPr lang="en-US" altLang="ko-KR">
              <a:solidFill>
                <a:srgbClr val="000000"/>
              </a:solidFill>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BD0BDE0-AAE1-4DF8-8085-0BB68ACBF2BB}" type="slidenum">
              <a:rPr lang="en-US" altLang="ko-KR">
                <a:solidFill>
                  <a:srgbClr val="000000"/>
                </a:solidFill>
              </a:rPr>
              <a:pPr/>
              <a:t>‹#›</a:t>
            </a:fld>
            <a:endParaRPr lang="en-US" altLang="ko-KR">
              <a:solidFill>
                <a:srgbClr val="000000"/>
              </a:solidFill>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B73C9BB-F701-4BA4-ABA2-593138D67F54}" type="slidenum">
              <a:rPr lang="en-US" altLang="ko-KR">
                <a:solidFill>
                  <a:srgbClr val="000000"/>
                </a:solidFill>
              </a:rPr>
              <a:pPr/>
              <a:t>‹#›</a:t>
            </a:fld>
            <a:endParaRPr lang="en-US" altLang="ko-KR">
              <a:solidFill>
                <a:srgbClr val="000000"/>
              </a:solidFill>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FC1173B-AF83-4E3E-97A1-2D9D186781B5}" type="slidenum">
              <a:rPr lang="en-US" altLang="ko-KR">
                <a:solidFill>
                  <a:srgbClr val="000000"/>
                </a:solidFill>
              </a:rPr>
              <a:pPr/>
              <a:t>‹#›</a:t>
            </a:fld>
            <a:endParaRPr lang="en-US" altLang="ko-KR">
              <a:solidFill>
                <a:srgbClr val="000000"/>
              </a:solidFill>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2" y="273049"/>
            <a:ext cx="3008313" cy="1162051"/>
          </a:xfrm>
        </p:spPr>
        <p:txBody>
          <a:bodyPr anchor="b"/>
          <a:lstStyle>
            <a:lvl1pPr algn="l">
              <a:defRPr sz="2000" b="1"/>
            </a:lvl1pPr>
          </a:lstStyle>
          <a:p>
            <a:r>
              <a:rPr lang="ko-KR" altLang="en-US"/>
              <a:t>마스터 제목 스타일 편집</a:t>
            </a:r>
          </a:p>
        </p:txBody>
      </p:sp>
      <p:sp>
        <p:nvSpPr>
          <p:cNvPr id="3" name="내용 개체 틀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9DBE081-1F24-4E5D-92EE-8A812FCDAE36}" type="slidenum">
              <a:rPr lang="en-US" altLang="ko-KR">
                <a:solidFill>
                  <a:srgbClr val="000000"/>
                </a:solidFill>
              </a:rPr>
              <a:pPr/>
              <a:t>‹#›</a:t>
            </a:fld>
            <a:endParaRPr lang="en-US" altLang="ko-KR">
              <a:solidFill>
                <a:srgbClr val="000000"/>
              </a:solidFill>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9"/>
          </a:xfrm>
        </p:spPr>
        <p:txBody>
          <a:bodyPr anchor="b"/>
          <a:lstStyle>
            <a:lvl1pPr algn="l">
              <a:defRPr sz="2000" b="1"/>
            </a:lvl1pPr>
          </a:lstStyle>
          <a:p>
            <a:r>
              <a:rPr lang="ko-KR" altLang="en-US"/>
              <a:t>마스터 제목 스타일 편집</a:t>
            </a:r>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a:p>
        </p:txBody>
      </p:sp>
      <p:sp>
        <p:nvSpPr>
          <p:cNvPr id="4" name="텍스트 개체 틀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5E0F7B1-262A-4AC8-A404-2FAA6933254C}" type="slidenum">
              <a:rPr lang="en-US" altLang="ko-KR">
                <a:solidFill>
                  <a:srgbClr val="000000"/>
                </a:solidFill>
              </a:rPr>
              <a:pPr/>
              <a:t>‹#›</a:t>
            </a:fld>
            <a:endParaRPr lang="en-US" altLang="ko-KR">
              <a:solidFill>
                <a:srgbClr val="000000"/>
              </a:solidFill>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3AA861B-01D2-48CC-918E-8FF4C95FD9D1}" type="slidenum">
              <a:rPr lang="en-US" altLang="ko-KR">
                <a:solidFill>
                  <a:srgbClr val="000000"/>
                </a:solidFill>
              </a:rPr>
              <a:pPr/>
              <a:t>‹#›</a:t>
            </a:fld>
            <a:endParaRPr lang="en-US" altLang="ko-KR">
              <a:solidFill>
                <a:srgbClr val="000000"/>
              </a:solidFill>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캡션 있는 콘텐츠"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pPr lvl="0">
              <a:defRPr lang="ko-KR" altLang="en-US"/>
            </a:pPr>
            <a:r>
              <a:rPr lang="ko-KR" altLang="en-US"/>
              <a:t>마스터 제목 스타일 편집</a:t>
            </a:r>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lang="ko-KR" altLang="en-US"/>
            </a:pPr>
            <a:r>
              <a:rPr lang="ko-KR" altLang="en-US"/>
              <a:t>마스터 텍스트 스타일을 편집합니다</a:t>
            </a:r>
          </a:p>
          <a:p>
            <a:pPr lvl="1">
              <a:defRPr lang="ko-KR" altLang="en-US"/>
            </a:pPr>
            <a:r>
              <a:rPr lang="ko-KR" altLang="en-US"/>
              <a:t>둘째 수준</a:t>
            </a:r>
          </a:p>
          <a:p>
            <a:pPr lvl="2">
              <a:defRPr lang="ko-KR" altLang="en-US"/>
            </a:pPr>
            <a:r>
              <a:rPr lang="ko-KR" altLang="en-US"/>
              <a:t>셋째 수준</a:t>
            </a:r>
          </a:p>
          <a:p>
            <a:pPr lvl="3">
              <a:defRPr lang="ko-KR" altLang="en-US"/>
            </a:pPr>
            <a:r>
              <a:rPr lang="ko-KR" altLang="en-US"/>
              <a:t>넷째 수준</a:t>
            </a:r>
          </a:p>
          <a:p>
            <a:pPr lvl="4">
              <a:defRPr lang="ko-KR" altLang="en-US"/>
            </a:pPr>
            <a:r>
              <a:rPr lang="ko-KR" altLang="en-US"/>
              <a:t>다섯째 수준</a:t>
            </a:r>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lang="ko-KR" altLang="en-US"/>
            </a:pPr>
            <a:r>
              <a:rPr lang="ko-KR" altLang="en-US"/>
              <a:t>마스터 텍스트 스타일을 편집합니다</a:t>
            </a:r>
          </a:p>
        </p:txBody>
      </p:sp>
      <p:sp>
        <p:nvSpPr>
          <p:cNvPr id="5" name="날짜 개체 틀 4"/>
          <p:cNvSpPr>
            <a:spLocks noGrp="1"/>
          </p:cNvSpPr>
          <p:nvPr>
            <p:ph type="dt" sz="half" idx="10"/>
          </p:nvPr>
        </p:nvSpPr>
        <p:spPr/>
        <p:txBody>
          <a:bodyPr/>
          <a:lstStyle/>
          <a:p>
            <a:pPr lvl="0">
              <a:defRPr lang="ko-KR" altLang="en-US"/>
            </a:pPr>
            <a:fld id="{12274B7E-1768-4DEF-908B-783DEBAE1DFF}" type="datetimeFigureOut">
              <a:rPr lang="ko-KR" altLang="en-US"/>
              <a:pPr lvl="0">
                <a:defRPr lang="ko-KR" altLang="en-US"/>
              </a:pPr>
              <a:t>2026-06-06</a:t>
            </a:fld>
            <a:endParaRPr lang="ko-KR" altLang="en-US"/>
          </a:p>
        </p:txBody>
      </p:sp>
      <p:sp>
        <p:nvSpPr>
          <p:cNvPr id="6" name="바닥글 개체 틀 5"/>
          <p:cNvSpPr>
            <a:spLocks noGrp="1"/>
          </p:cNvSpPr>
          <p:nvPr>
            <p:ph type="ftr" sz="quarter" idx="11"/>
          </p:nvPr>
        </p:nvSpPr>
        <p:spPr/>
        <p:txBody>
          <a:bodyPr/>
          <a:lstStyle/>
          <a:p>
            <a:pPr lvl="0">
              <a:defRPr lang="ko-KR" altLang="en-US"/>
            </a:pPr>
            <a:endParaRPr lang="ko-KR" altLang="en-US"/>
          </a:p>
        </p:txBody>
      </p:sp>
      <p:sp>
        <p:nvSpPr>
          <p:cNvPr id="7" name="슬라이드 번호 개체 틀 6"/>
          <p:cNvSpPr>
            <a:spLocks noGrp="1"/>
          </p:cNvSpPr>
          <p:nvPr>
            <p:ph type="sldNum" sz="quarter" idx="12"/>
          </p:nvPr>
        </p:nvSpPr>
        <p:spPr/>
        <p:txBody>
          <a:bodyPr/>
          <a:lstStyle/>
          <a:p>
            <a:pPr lvl="0">
              <a:defRPr lang="ko-KR" altLang="en-US"/>
            </a:pPr>
            <a:fld id="{C71079CC-3645-44B9-8F6B-CBC733E56D94}" type="slidenum">
              <a:rPr lang="ko-KR" altLang="en-US"/>
              <a:pPr lvl="0">
                <a:defRPr lang="ko-KR" altLang="en-US"/>
              </a:pPr>
              <a:t>‹#›</a:t>
            </a:fld>
            <a:endParaRPr lang="ko-KR" altLang="en-US"/>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9"/>
            <a:ext cx="2057400" cy="5851525"/>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457200" y="274639"/>
            <a:ext cx="6019800" cy="5851525"/>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06F26E-BC63-49DF-AABC-8DC7977046AA}" type="slidenum">
              <a:rPr lang="en-US" altLang="ko-KR">
                <a:solidFill>
                  <a:srgbClr val="000000"/>
                </a:solidFill>
              </a:rPr>
              <a:pPr/>
              <a:t>‹#›</a:t>
            </a:fld>
            <a:endParaRPr lang="en-US" altLang="ko-KR">
              <a:solidFill>
                <a:srgbClr val="000000"/>
              </a:solidFill>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a:prstGeom prst="rect">
            <a:avLst/>
          </a:prstGeom>
        </p:spPr>
        <p:txBody>
          <a:bodyPr/>
          <a:lstStyle/>
          <a:p>
            <a:r>
              <a:rPr lang="ko-KR" altLang="en-US"/>
              <a:t>마스터 제목 스타일 편집</a:t>
            </a:r>
          </a:p>
        </p:txBody>
      </p:sp>
      <p:sp>
        <p:nvSpPr>
          <p:cNvPr id="3" name="부제목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a:t>마스터 부제목 스타일 편집</a:t>
            </a: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a:t>마스터 제목 스타일 편집</a:t>
            </a:r>
          </a:p>
        </p:txBody>
      </p:sp>
      <p:sp>
        <p:nvSpPr>
          <p:cNvPr id="3" name="내용 개체 틀 2"/>
          <p:cNvSpPr>
            <a:spLocks noGrp="1"/>
          </p:cNvSpPr>
          <p:nvPr>
            <p:ph idx="1"/>
          </p:nvPr>
        </p:nvSpPr>
        <p:spPr>
          <a:xfrm>
            <a:off x="457200" y="1600200"/>
            <a:ext cx="8229600" cy="4525963"/>
          </a:xfrm>
          <a:prstGeom prst="rect">
            <a:avLst/>
          </a:prstGeo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a:t>마스터 텍스트 스타일을 편집합니다</a:t>
            </a: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a:t>마스터 제목 스타일 편집</a:t>
            </a:r>
          </a:p>
        </p:txBody>
      </p:sp>
      <p:sp>
        <p:nvSpPr>
          <p:cNvPr id="3" name="내용 개체 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a:t>마스터 제목 스타일 편집</a:t>
            </a: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a:prstGeom prst="rect">
            <a:avLst/>
          </a:prstGeom>
        </p:spPr>
        <p:txBody>
          <a:bodyPr anchor="b"/>
          <a:lstStyle>
            <a:lvl1pPr algn="l">
              <a:defRPr sz="2000" b="1"/>
            </a:lvl1pPr>
          </a:lstStyle>
          <a:p>
            <a:r>
              <a:rPr lang="ko-KR" altLang="en-US"/>
              <a:t>마스터 제목 스타일 편집</a:t>
            </a:r>
          </a:p>
        </p:txBody>
      </p:sp>
      <p:sp>
        <p:nvSpPr>
          <p:cNvPr id="3" name="내용 개체 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a:prstGeom prst="rect">
            <a:avLst/>
          </a:prstGeom>
        </p:spPr>
        <p:txBody>
          <a:bodyPr anchor="b"/>
          <a:lstStyle>
            <a:lvl1pPr algn="l">
              <a:defRPr sz="2000" b="1"/>
            </a:lvl1pPr>
          </a:lstStyle>
          <a:p>
            <a:r>
              <a:rPr lang="ko-KR" altLang="en-US"/>
              <a:t>마스터 제목 스타일 편집</a:t>
            </a:r>
          </a:p>
        </p:txBody>
      </p:sp>
      <p:sp>
        <p:nvSpPr>
          <p:cNvPr id="3" name="그림 개체 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캡션 있는 그림"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pPr lvl="0">
              <a:defRPr lang="ko-KR" altLang="en-US"/>
            </a:pPr>
            <a:r>
              <a:rPr lang="ko-KR" altLang="en-US"/>
              <a:t>마스터 제목 스타일 편집</a:t>
            </a:r>
          </a:p>
        </p:txBody>
      </p:sp>
      <p:sp>
        <p:nvSpPr>
          <p:cNvPr id="3" name="그림 개체 틀 2"/>
          <p:cNvSpPr>
            <a:spLocks noGrp="1" noTextEdit="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defRPr lang="ko-KR" altLang="en-US"/>
            </a:pPr>
            <a:endParaRPr lang="ko-KR" altLang="en-US"/>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lang="ko-KR" altLang="en-US"/>
            </a:pPr>
            <a:r>
              <a:rPr lang="ko-KR" altLang="en-US"/>
              <a:t>마스터 텍스트 스타일을 편집합니다</a:t>
            </a:r>
          </a:p>
        </p:txBody>
      </p:sp>
      <p:sp>
        <p:nvSpPr>
          <p:cNvPr id="5" name="날짜 개체 틀 4"/>
          <p:cNvSpPr>
            <a:spLocks noGrp="1"/>
          </p:cNvSpPr>
          <p:nvPr>
            <p:ph type="dt" sz="half" idx="10"/>
          </p:nvPr>
        </p:nvSpPr>
        <p:spPr/>
        <p:txBody>
          <a:bodyPr/>
          <a:lstStyle/>
          <a:p>
            <a:pPr lvl="0">
              <a:defRPr lang="ko-KR" altLang="en-US"/>
            </a:pPr>
            <a:fld id="{12274B7E-1768-4DEF-908B-783DEBAE1DFF}" type="datetimeFigureOut">
              <a:rPr lang="ko-KR" altLang="en-US"/>
              <a:pPr lvl="0">
                <a:defRPr lang="ko-KR" altLang="en-US"/>
              </a:pPr>
              <a:t>2026-06-06</a:t>
            </a:fld>
            <a:endParaRPr lang="ko-KR" altLang="en-US"/>
          </a:p>
        </p:txBody>
      </p:sp>
      <p:sp>
        <p:nvSpPr>
          <p:cNvPr id="6" name="바닥글 개체 틀 5"/>
          <p:cNvSpPr>
            <a:spLocks noGrp="1"/>
          </p:cNvSpPr>
          <p:nvPr>
            <p:ph type="ftr" sz="quarter" idx="11"/>
          </p:nvPr>
        </p:nvSpPr>
        <p:spPr/>
        <p:txBody>
          <a:bodyPr/>
          <a:lstStyle/>
          <a:p>
            <a:pPr lvl="0">
              <a:defRPr lang="ko-KR" altLang="en-US"/>
            </a:pPr>
            <a:endParaRPr lang="ko-KR" altLang="en-US"/>
          </a:p>
        </p:txBody>
      </p:sp>
      <p:sp>
        <p:nvSpPr>
          <p:cNvPr id="7" name="슬라이드 번호 개체 틀 6"/>
          <p:cNvSpPr>
            <a:spLocks noGrp="1"/>
          </p:cNvSpPr>
          <p:nvPr>
            <p:ph type="sldNum" sz="quarter" idx="12"/>
          </p:nvPr>
        </p:nvSpPr>
        <p:spPr/>
        <p:txBody>
          <a:bodyPr/>
          <a:lstStyle/>
          <a:p>
            <a:pPr lvl="0">
              <a:defRPr lang="ko-KR" altLang="en-US"/>
            </a:pPr>
            <a:fld id="{C71079CC-3645-44B9-8F6B-CBC733E56D94}" type="slidenum">
              <a:rPr lang="ko-KR" altLang="en-US"/>
              <a:pPr lvl="0">
                <a:defRPr lang="ko-KR" altLang="en-US"/>
              </a:pPr>
              <a:t>‹#›</a:t>
            </a:fld>
            <a:endParaRPr lang="ko-KR" altLang="en-US"/>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a:t>마스터 제목 스타일 편집</a:t>
            </a:r>
          </a:p>
        </p:txBody>
      </p:sp>
      <p:sp>
        <p:nvSpPr>
          <p:cNvPr id="3" name="세로 텍스트 개체 틀 2"/>
          <p:cNvSpPr>
            <a:spLocks noGrp="1"/>
          </p:cNvSpPr>
          <p:nvPr>
            <p:ph type="body" orient="vert" idx="1"/>
          </p:nvPr>
        </p:nvSpPr>
        <p:spPr>
          <a:xfrm>
            <a:off x="457200" y="1600200"/>
            <a:ext cx="8229600" cy="4525963"/>
          </a:xfrm>
          <a:prstGeom prst="rect">
            <a:avLst/>
          </a:prstGeo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a:prstGeom prst="rect">
            <a:avLst/>
          </a:prstGeo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457200" y="274638"/>
            <a:ext cx="6019800" cy="5851525"/>
          </a:xfrm>
          <a:prstGeom prst="rect">
            <a:avLst/>
          </a:prstGeo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a:prstGeom prst="rect">
            <a:avLst/>
          </a:prstGeom>
        </p:spPr>
        <p:txBody>
          <a:bodyPr/>
          <a:lstStyle/>
          <a:p>
            <a:r>
              <a:rPr lang="ko-KR" altLang="en-US"/>
              <a:t>마스터 제목 스타일 편집</a:t>
            </a:r>
          </a:p>
        </p:txBody>
      </p:sp>
      <p:sp>
        <p:nvSpPr>
          <p:cNvPr id="3" name="부제목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a:t>마스터 부제목 스타일 편집</a:t>
            </a: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a:t>마스터 제목 스타일 편집</a:t>
            </a:r>
          </a:p>
        </p:txBody>
      </p:sp>
      <p:sp>
        <p:nvSpPr>
          <p:cNvPr id="3" name="내용 개체 틀 2"/>
          <p:cNvSpPr>
            <a:spLocks noGrp="1"/>
          </p:cNvSpPr>
          <p:nvPr>
            <p:ph idx="1"/>
          </p:nvPr>
        </p:nvSpPr>
        <p:spPr>
          <a:xfrm>
            <a:off x="457200" y="1600200"/>
            <a:ext cx="8229600" cy="4525963"/>
          </a:xfrm>
          <a:prstGeom prst="rect">
            <a:avLst/>
          </a:prstGeo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a:t>마스터 텍스트 스타일을 편집합니다</a:t>
            </a: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a:t>마스터 제목 스타일 편집</a:t>
            </a:r>
          </a:p>
        </p:txBody>
      </p:sp>
      <p:sp>
        <p:nvSpPr>
          <p:cNvPr id="3" name="내용 개체 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a:t>마스터 제목 스타일 편집</a:t>
            </a: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a:prstGeom prst="rect">
            <a:avLst/>
          </a:prstGeom>
        </p:spPr>
        <p:txBody>
          <a:bodyPr anchor="b"/>
          <a:lstStyle>
            <a:lvl1pPr algn="l">
              <a:defRPr sz="2000" b="1"/>
            </a:lvl1pPr>
          </a:lstStyle>
          <a:p>
            <a:r>
              <a:rPr lang="ko-KR" altLang="en-US"/>
              <a:t>마스터 제목 스타일 편집</a:t>
            </a:r>
          </a:p>
        </p:txBody>
      </p:sp>
      <p:sp>
        <p:nvSpPr>
          <p:cNvPr id="3" name="내용 개체 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10.xml"/><Relationship Id="rId1" Type="http://schemas.openxmlformats.org/officeDocument/2006/relationships/slideLayout" Target="../slideLayouts/slideLayout6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11.xml"/><Relationship Id="rId1" Type="http://schemas.openxmlformats.org/officeDocument/2006/relationships/slideLayout" Target="../slideLayouts/slideLayout6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12.xml"/><Relationship Id="rId1" Type="http://schemas.openxmlformats.org/officeDocument/2006/relationships/slideLayout" Target="../slideLayouts/slideLayout6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13.xml"/><Relationship Id="rId1" Type="http://schemas.openxmlformats.org/officeDocument/2006/relationships/slideLayout" Target="../slideLayouts/slideLayout6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14.xml"/><Relationship Id="rId1" Type="http://schemas.openxmlformats.org/officeDocument/2006/relationships/slideLayout" Target="../slideLayouts/slideLayout6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15.xml"/><Relationship Id="rId1" Type="http://schemas.openxmlformats.org/officeDocument/2006/relationships/slideLayout" Target="../slideLayouts/slideLayout6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theme" Target="../theme/theme16.xml"/><Relationship Id="rId1" Type="http://schemas.openxmlformats.org/officeDocument/2006/relationships/slideLayout" Target="../slideLayouts/slideLayout66.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theme" Target="../theme/theme17.xml"/><Relationship Id="rId1" Type="http://schemas.openxmlformats.org/officeDocument/2006/relationships/slideLayout" Target="../slideLayouts/slideLayout67.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theme" Target="../theme/theme18.xml"/><Relationship Id="rId1" Type="http://schemas.openxmlformats.org/officeDocument/2006/relationships/slideLayout" Target="../slideLayouts/slideLayout68.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19.xml"/><Relationship Id="rId1" Type="http://schemas.openxmlformats.org/officeDocument/2006/relationships/slideLayout" Target="../slideLayouts/slideLayout6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9.jpe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20.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20.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21.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2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22.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23.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22.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24.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25.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23.pn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26.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24.pn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27.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image" Target="../media/image25.png"/><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28.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5.xml"/><Relationship Id="rId1"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6.xml"/><Relationship Id="rId1"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7.xml"/><Relationship Id="rId1" Type="http://schemas.openxmlformats.org/officeDocument/2006/relationships/slideLayout" Target="../slideLayouts/slideLayout3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7.jpe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8.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8.jpe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9.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1_Office 테마">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anchor="ctr">
            <a:normAutofit/>
          </a:bodyPr>
          <a:lstStyle/>
          <a:p>
            <a:pPr lvl="0">
              <a:defRPr lang="ko-KR" altLang="en-US"/>
            </a:pPr>
            <a:r>
              <a:rPr lang="ko-KR" altLang="en-US"/>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a:normAutofit/>
          </a:bodyPr>
          <a:lstStyle/>
          <a:p>
            <a:pPr lvl="0">
              <a:defRPr lang="ko-KR" altLang="en-US"/>
            </a:pPr>
            <a:r>
              <a:rPr lang="ko-KR" altLang="en-US"/>
              <a:t>마스터 텍스트 스타일을 편집합니다</a:t>
            </a:r>
          </a:p>
          <a:p>
            <a:pPr lvl="1">
              <a:defRPr lang="ko-KR" altLang="en-US"/>
            </a:pPr>
            <a:r>
              <a:rPr lang="ko-KR" altLang="en-US"/>
              <a:t>둘째 수준</a:t>
            </a:r>
          </a:p>
          <a:p>
            <a:pPr lvl="2">
              <a:defRPr lang="ko-KR" altLang="en-US"/>
            </a:pPr>
            <a:r>
              <a:rPr lang="ko-KR" altLang="en-US"/>
              <a:t>셋째 수준</a:t>
            </a:r>
          </a:p>
          <a:p>
            <a:pPr lvl="3">
              <a:defRPr lang="ko-KR" altLang="en-US"/>
            </a:pPr>
            <a:r>
              <a:rPr lang="ko-KR" altLang="en-US"/>
              <a:t>넷째 수준</a:t>
            </a:r>
          </a:p>
          <a:p>
            <a:pPr lvl="4">
              <a:defRPr lang="ko-KR" altLang="en-US"/>
            </a:pPr>
            <a:r>
              <a:rPr lang="ko-KR" altLang="en-US"/>
              <a:t>다섯째 수준</a:t>
            </a:r>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anchor="ctr"/>
          <a:lstStyle>
            <a:lvl1pPr algn="l">
              <a:defRPr sz="1200">
                <a:solidFill>
                  <a:schemeClr val="tx1">
                    <a:tint val="75000"/>
                  </a:schemeClr>
                </a:solidFill>
              </a:defRPr>
            </a:lvl1pPr>
          </a:lstStyle>
          <a:p>
            <a:pPr lvl="0">
              <a:defRPr lang="ko-KR" altLang="en-US"/>
            </a:pPr>
            <a:fld id="{12274B7E-1768-4DEF-908B-783DEBAE1DFF}" type="datetimeFigureOut">
              <a:rPr lang="ko-KR" altLang="en-US"/>
              <a:pPr lvl="0">
                <a:defRPr lang="ko-KR" altLang="en-US"/>
              </a:pPr>
              <a:t>2026-06-06</a:t>
            </a:fld>
            <a:endParaRPr lang="ko-KR" altLang="en-US"/>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anchor="ctr"/>
          <a:lstStyle>
            <a:lvl1pPr algn="ctr">
              <a:defRPr sz="1200">
                <a:solidFill>
                  <a:schemeClr val="tx1">
                    <a:tint val="75000"/>
                  </a:schemeClr>
                </a:solidFill>
              </a:defRPr>
            </a:lvl1pPr>
          </a:lstStyle>
          <a:p>
            <a:pPr lvl="0">
              <a:defRPr lang="ko-KR" altLang="en-US"/>
            </a:pPr>
            <a:endParaRPr lang="ko-KR" altLang="en-US"/>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anchor="ctr"/>
          <a:lstStyle>
            <a:lvl1pPr algn="r">
              <a:defRPr sz="1200">
                <a:solidFill>
                  <a:schemeClr val="tx1">
                    <a:tint val="75000"/>
                  </a:schemeClr>
                </a:solidFill>
              </a:defRPr>
            </a:lvl1pPr>
          </a:lstStyle>
          <a:p>
            <a:pPr lvl="0">
              <a:defRPr lang="ko-KR" altLang="en-US"/>
            </a:pPr>
            <a:fld id="{C71079CC-3645-44B9-8F6B-CBC733E56D94}" type="slidenum">
              <a:rPr lang="ko-KR" altLang="en-US"/>
              <a:pPr lvl="0">
                <a:defRPr lang="ko-KR" altLang="en-US"/>
              </a:pPr>
              <a:t>‹#›</a:t>
            </a:fld>
            <a:endParaRPr lang="ko-KR"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74847036"/>
      </p:ext>
    </p:extLst>
  </p:cSld>
  <p:clrMap bg1="lt1" tx1="dk1" bg2="lt2" tx2="dk2" accent1="accent1" accent2="accent2" accent3="accent3" accent4="accent4" accent5="accent5" accent6="accent6" hlink="hlink" folHlink="folHlink"/>
  <p:sldLayoutIdLst>
    <p:sldLayoutId id="2147484240" r:id="rId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93339385"/>
      </p:ext>
    </p:extLst>
  </p:cSld>
  <p:clrMap bg1="lt1" tx1="dk1" bg2="lt2" tx2="dk2" accent1="accent1" accent2="accent2" accent3="accent3" accent4="accent4" accent5="accent5" accent6="accent6" hlink="hlink" folHlink="folHlink"/>
  <p:sldLayoutIdLst>
    <p:sldLayoutId id="2147484242" r:id="rId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41122263"/>
      </p:ext>
    </p:extLst>
  </p:cSld>
  <p:clrMap bg1="lt1" tx1="dk1" bg2="lt2" tx2="dk2" accent1="accent1" accent2="accent2" accent3="accent3" accent4="accent4" accent5="accent5" accent6="accent6" hlink="hlink" folHlink="folHlink"/>
  <p:sldLayoutIdLst>
    <p:sldLayoutId id="2147484292" r:id="rId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14008990"/>
      </p:ext>
    </p:extLst>
  </p:cSld>
  <p:clrMap bg1="lt1" tx1="dk1" bg2="lt2" tx2="dk2" accent1="accent1" accent2="accent2" accent3="accent3" accent4="accent4" accent5="accent5" accent6="accent6" hlink="hlink" folHlink="folHlink"/>
  <p:sldLayoutIdLst>
    <p:sldLayoutId id="2147484294" r:id="rId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96466102"/>
      </p:ext>
    </p:extLst>
  </p:cSld>
  <p:clrMap bg1="lt1" tx1="dk1" bg2="lt2" tx2="dk2" accent1="accent1" accent2="accent2" accent3="accent3" accent4="accent4" accent5="accent5" accent6="accent6" hlink="hlink" folHlink="folHlink"/>
  <p:sldLayoutIdLst>
    <p:sldLayoutId id="2147484537" r:id="rId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31926258"/>
      </p:ext>
    </p:extLst>
  </p:cSld>
  <p:clrMap bg1="lt1" tx1="dk1" bg2="lt2" tx2="dk2" accent1="accent1" accent2="accent2" accent3="accent3" accent4="accent4" accent5="accent5" accent6="accent6" hlink="hlink" folHlink="folHlink"/>
  <p:sldLayoutIdLst>
    <p:sldLayoutId id="2147484539" r:id="rId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06980470"/>
      </p:ext>
    </p:extLst>
  </p:cSld>
  <p:clrMap bg1="lt1" tx1="dk1" bg2="lt2" tx2="dk2" accent1="accent1" accent2="accent2" accent3="accent3" accent4="accent4" accent5="accent5" accent6="accent6" hlink="hlink" folHlink="folHlink"/>
  <p:sldLayoutIdLst>
    <p:sldLayoutId id="2147484565" r:id="rId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97667444"/>
      </p:ext>
    </p:extLst>
  </p:cSld>
  <p:clrMap bg1="lt1" tx1="dk1" bg2="lt2" tx2="dk2" accent1="accent1" accent2="accent2" accent3="accent3" accent4="accent4" accent5="accent5" accent6="accent6" hlink="hlink" folHlink="folHlink"/>
  <p:sldLayoutIdLst>
    <p:sldLayoutId id="2147484627" r:id="rId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26011375"/>
      </p:ext>
    </p:extLst>
  </p:cSld>
  <p:clrMap bg1="lt1" tx1="dk1" bg2="lt2" tx2="dk2" accent1="accent1" accent2="accent2" accent3="accent3" accent4="accent4" accent5="accent5" accent6="accent6" hlink="hlink" folHlink="folHlink"/>
  <p:sldLayoutIdLst>
    <p:sldLayoutId id="2147484629" r:id="rId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72109365"/>
      </p:ext>
    </p:extLst>
  </p:cSld>
  <p:clrMap bg1="lt1" tx1="dk1" bg2="lt2" tx2="dk2" accent1="accent1" accent2="accent2" accent3="accent3" accent4="accent4" accent5="accent5" accent6="accent6" hlink="hlink" folHlink="folHlink"/>
  <p:sldLayoutIdLst>
    <p:sldLayoutId id="2147484631" r:id="rId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67761198"/>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5167"/>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ko-KR" altLang="en-US"/>
              <a:t>마스터 제목 스타일 편집</a:t>
            </a:r>
          </a:p>
        </p:txBody>
      </p:sp>
      <p:sp>
        <p:nvSpPr>
          <p:cNvPr id="1027" name="Rectangle 3"/>
          <p:cNvSpPr>
            <a:spLocks noGrp="1" noChangeArrowheads="1"/>
          </p:cNvSpPr>
          <p:nvPr>
            <p:ph type="body" idx="1"/>
          </p:nvPr>
        </p:nvSpPr>
        <p:spPr bwMode="auto">
          <a:xfrm>
            <a:off x="457200" y="1600201"/>
            <a:ext cx="8229600" cy="45254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1028" name="Rectangle 4"/>
          <p:cNvSpPr>
            <a:spLocks noGrp="1" noChangeArrowheads="1"/>
          </p:cNvSpPr>
          <p:nvPr>
            <p:ph type="dt" sz="half" idx="2"/>
          </p:nvPr>
        </p:nvSpPr>
        <p:spPr bwMode="auto">
          <a:xfrm>
            <a:off x="457200" y="6246285"/>
            <a:ext cx="2133600" cy="476249"/>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latinLnBrk="1" hangingPunct="1">
              <a:defRPr sz="1400">
                <a:latin typeface="굴림" charset="-127"/>
                <a:ea typeface="굴림" charset="-127"/>
              </a:defRPr>
            </a:lvl1pPr>
          </a:lstStyle>
          <a:p>
            <a:pPr fontAlgn="base">
              <a:spcBef>
                <a:spcPct val="0"/>
              </a:spcBef>
              <a:spcAft>
                <a:spcPct val="0"/>
              </a:spcAft>
              <a:defRPr/>
            </a:pPr>
            <a:endParaRPr kumimoji="1" lang="en-US" altLang="ko-KR">
              <a:solidFill>
                <a:srgbClr val="000000"/>
              </a:solidFill>
            </a:endParaRPr>
          </a:p>
        </p:txBody>
      </p:sp>
      <p:sp>
        <p:nvSpPr>
          <p:cNvPr id="1029" name="Rectangle 5"/>
          <p:cNvSpPr>
            <a:spLocks noGrp="1" noChangeArrowheads="1"/>
          </p:cNvSpPr>
          <p:nvPr>
            <p:ph type="ftr" sz="quarter" idx="3"/>
          </p:nvPr>
        </p:nvSpPr>
        <p:spPr bwMode="auto">
          <a:xfrm>
            <a:off x="3124200" y="6246285"/>
            <a:ext cx="2895600" cy="476249"/>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latinLnBrk="1" hangingPunct="1">
              <a:defRPr sz="1400">
                <a:latin typeface="굴림" charset="-127"/>
                <a:ea typeface="굴림" charset="-127"/>
              </a:defRPr>
            </a:lvl1pPr>
          </a:lstStyle>
          <a:p>
            <a:pPr fontAlgn="base">
              <a:spcBef>
                <a:spcPct val="0"/>
              </a:spcBef>
              <a:spcAft>
                <a:spcPct val="0"/>
              </a:spcAft>
              <a:defRPr/>
            </a:pPr>
            <a:endParaRPr kumimoji="1" lang="en-US" altLang="ko-KR">
              <a:solidFill>
                <a:srgbClr val="000000"/>
              </a:solidFill>
            </a:endParaRPr>
          </a:p>
        </p:txBody>
      </p:sp>
      <p:sp>
        <p:nvSpPr>
          <p:cNvPr id="1030" name="Rectangle 6"/>
          <p:cNvSpPr>
            <a:spLocks noGrp="1" noChangeArrowheads="1"/>
          </p:cNvSpPr>
          <p:nvPr>
            <p:ph type="sldNum" sz="quarter" idx="4"/>
          </p:nvPr>
        </p:nvSpPr>
        <p:spPr bwMode="auto">
          <a:xfrm>
            <a:off x="6553200" y="6246285"/>
            <a:ext cx="2133600" cy="476249"/>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latinLnBrk="1" hangingPunct="1">
              <a:defRPr sz="1400"/>
            </a:lvl1pPr>
          </a:lstStyle>
          <a:p>
            <a:pPr fontAlgn="base">
              <a:spcBef>
                <a:spcPct val="0"/>
              </a:spcBef>
              <a:spcAft>
                <a:spcPct val="0"/>
              </a:spcAft>
            </a:pPr>
            <a:fld id="{8712CF0C-2212-4F39-9545-89B44F50EBF0}" type="slidenum">
              <a:rPr kumimoji="1" lang="en-US" altLang="ko-KR" smtClean="0">
                <a:solidFill>
                  <a:srgbClr val="000000"/>
                </a:solidFill>
              </a:rPr>
              <a:pPr fontAlgn="base">
                <a:spcBef>
                  <a:spcPct val="0"/>
                </a:spcBef>
                <a:spcAft>
                  <a:spcPct val="0"/>
                </a:spcAft>
              </a:pPr>
              <a:t>‹#›</a:t>
            </a:fld>
            <a:endParaRPr kumimoji="1" lang="en-US" altLang="ko-KR">
              <a:solidFill>
                <a:srgbClr val="000000"/>
              </a:solidFill>
            </a:endParaRPr>
          </a:p>
        </p:txBody>
      </p:sp>
    </p:spTree>
  </p:cSld>
  <p:clrMap bg1="lt1" tx1="dk1" bg2="lt2" tx2="dk2" accent1="accent1" accent2="accent2" accent3="accent3" accent4="accent4" accent5="accent5" accent6="accent6" hlink="hlink" folHlink="folHlink"/>
  <p:sldLayoutIdLst>
    <p:sldLayoutId id="2147484741" r:id="rId1"/>
    <p:sldLayoutId id="2147484742" r:id="rId2"/>
    <p:sldLayoutId id="2147484743" r:id="rId3"/>
    <p:sldLayoutId id="2147484744" r:id="rId4"/>
    <p:sldLayoutId id="2147484745" r:id="rId5"/>
    <p:sldLayoutId id="2147484746" r:id="rId6"/>
    <p:sldLayoutId id="2147484747" r:id="rId7"/>
    <p:sldLayoutId id="2147484748" r:id="rId8"/>
    <p:sldLayoutId id="2147484749" r:id="rId9"/>
    <p:sldLayoutId id="2147484750" r:id="rId10"/>
    <p:sldLayoutId id="2147484751" r:id="rId1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charset="-127"/>
          <a:ea typeface="굴림" charset="-127"/>
        </a:defRPr>
      </a:lvl2pPr>
      <a:lvl3pPr algn="ctr" rtl="0" eaLnBrk="0" fontAlgn="base" latinLnBrk="1" hangingPunct="0">
        <a:spcBef>
          <a:spcPct val="0"/>
        </a:spcBef>
        <a:spcAft>
          <a:spcPct val="0"/>
        </a:spcAft>
        <a:defRPr kumimoji="1" sz="4400">
          <a:solidFill>
            <a:schemeClr val="tx2"/>
          </a:solidFill>
          <a:latin typeface="굴림" charset="-127"/>
          <a:ea typeface="굴림" charset="-127"/>
        </a:defRPr>
      </a:lvl3pPr>
      <a:lvl4pPr algn="ctr" rtl="0" eaLnBrk="0" fontAlgn="base" latinLnBrk="1" hangingPunct="0">
        <a:spcBef>
          <a:spcPct val="0"/>
        </a:spcBef>
        <a:spcAft>
          <a:spcPct val="0"/>
        </a:spcAft>
        <a:defRPr kumimoji="1" sz="4400">
          <a:solidFill>
            <a:schemeClr val="tx2"/>
          </a:solidFill>
          <a:latin typeface="굴림" charset="-127"/>
          <a:ea typeface="굴림" charset="-127"/>
        </a:defRPr>
      </a:lvl4pPr>
      <a:lvl5pPr algn="ctr" rtl="0" eaLnBrk="0" fontAlgn="base" latinLnBrk="1" hangingPunct="0">
        <a:spcBef>
          <a:spcPct val="0"/>
        </a:spcBef>
        <a:spcAft>
          <a:spcPct val="0"/>
        </a:spcAft>
        <a:defRPr kumimoji="1" sz="4400">
          <a:solidFill>
            <a:schemeClr val="tx2"/>
          </a:solidFill>
          <a:latin typeface="굴림" charset="-127"/>
          <a:ea typeface="굴림" charset="-127"/>
        </a:defRPr>
      </a:lvl5pPr>
      <a:lvl6pPr marL="457200" algn="ctr" rtl="0" fontAlgn="base" latinLnBrk="1">
        <a:spcBef>
          <a:spcPct val="0"/>
        </a:spcBef>
        <a:spcAft>
          <a:spcPct val="0"/>
        </a:spcAft>
        <a:defRPr kumimoji="1" sz="4400">
          <a:solidFill>
            <a:schemeClr val="tx2"/>
          </a:solidFill>
          <a:latin typeface="굴림" charset="-127"/>
          <a:ea typeface="굴림" charset="-127"/>
        </a:defRPr>
      </a:lvl6pPr>
      <a:lvl7pPr marL="914400" algn="ctr" rtl="0" fontAlgn="base" latinLnBrk="1">
        <a:spcBef>
          <a:spcPct val="0"/>
        </a:spcBef>
        <a:spcAft>
          <a:spcPct val="0"/>
        </a:spcAft>
        <a:defRPr kumimoji="1" sz="4400">
          <a:solidFill>
            <a:schemeClr val="tx2"/>
          </a:solidFill>
          <a:latin typeface="굴림" charset="-127"/>
          <a:ea typeface="굴림" charset="-127"/>
        </a:defRPr>
      </a:lvl7pPr>
      <a:lvl8pPr marL="1371600" algn="ctr" rtl="0" fontAlgn="base" latinLnBrk="1">
        <a:spcBef>
          <a:spcPct val="0"/>
        </a:spcBef>
        <a:spcAft>
          <a:spcPct val="0"/>
        </a:spcAft>
        <a:defRPr kumimoji="1" sz="4400">
          <a:solidFill>
            <a:schemeClr val="tx2"/>
          </a:solidFill>
          <a:latin typeface="굴림" charset="-127"/>
          <a:ea typeface="굴림" charset="-127"/>
        </a:defRPr>
      </a:lvl8pPr>
      <a:lvl9pPr marL="1828800" algn="ctr" rtl="0" fontAlgn="base" latinLnBrk="1">
        <a:spcBef>
          <a:spcPct val="0"/>
        </a:spcBef>
        <a:spcAft>
          <a:spcPct val="0"/>
        </a:spcAft>
        <a:defRPr kumimoji="1" sz="4400">
          <a:solidFill>
            <a:schemeClr val="tx2"/>
          </a:solidFill>
          <a:latin typeface="굴림" charset="-127"/>
          <a:ea typeface="굴림"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31" name="Rectangle 7"/>
          <p:cNvSpPr>
            <a:spLocks noChangeArrowheads="1"/>
          </p:cNvSpPr>
          <p:nvPr userDrawn="1"/>
        </p:nvSpPr>
        <p:spPr bwMode="auto">
          <a:xfrm>
            <a:off x="179388" y="6359525"/>
            <a:ext cx="676275" cy="396875"/>
          </a:xfrm>
          <a:prstGeom prst="rect">
            <a:avLst/>
          </a:prstGeom>
          <a:noFill/>
          <a:ln w="9525">
            <a:noFill/>
            <a:miter lim="800000"/>
            <a:headEnd/>
            <a:tailEnd/>
          </a:ln>
          <a:effectLst/>
        </p:spPr>
        <p:txBody>
          <a:bodyPr wrap="none">
            <a:spAutoFit/>
          </a:bodyPr>
          <a:lstStyle/>
          <a:p>
            <a:pPr fontAlgn="base">
              <a:spcBef>
                <a:spcPct val="0"/>
              </a:spcBef>
              <a:spcAft>
                <a:spcPct val="0"/>
              </a:spcAft>
            </a:pPr>
            <a:fld id="{8475ED97-6BB2-41E3-983B-157B86194738}" type="slidenum">
              <a:rPr kumimoji="1" lang="en-US" altLang="ko-KR" sz="2000" b="1" smtClean="0">
                <a:solidFill>
                  <a:srgbClr val="FFFFFF"/>
                </a:solidFill>
                <a:latin typeface="Times New Roman" pitchFamily="18" charset="0"/>
              </a:rPr>
              <a:pPr fontAlgn="base">
                <a:spcBef>
                  <a:spcPct val="0"/>
                </a:spcBef>
                <a:spcAft>
                  <a:spcPct val="0"/>
                </a:spcAft>
              </a:pPr>
              <a:t>‹#›</a:t>
            </a:fld>
            <a:r>
              <a:rPr kumimoji="1" lang="en-US" altLang="ko-KR" sz="2000" b="1">
                <a:solidFill>
                  <a:srgbClr val="FFFFFF"/>
                </a:solidFill>
                <a:latin typeface="Times New Roman" pitchFamily="18" charset="0"/>
              </a:rPr>
              <a:t>/4</a:t>
            </a:r>
          </a:p>
        </p:txBody>
      </p:sp>
    </p:spTree>
  </p:cSld>
  <p:clrMap bg1="lt1" tx1="dk1" bg2="lt2" tx2="dk2" accent1="accent1" accent2="accent2" accent3="accent3" accent4="accent4" accent5="accent5" accent6="accent6" hlink="hlink" folHlink="folHlink"/>
  <p:sldLayoutIdLst>
    <p:sldLayoutId id="2147484753" r:id="rId1"/>
    <p:sldLayoutId id="2147484754" r:id="rId2"/>
    <p:sldLayoutId id="2147484755" r:id="rId3"/>
    <p:sldLayoutId id="2147484756" r:id="rId4"/>
    <p:sldLayoutId id="2147484757" r:id="rId5"/>
    <p:sldLayoutId id="2147484758" r:id="rId6"/>
    <p:sldLayoutId id="2147484759" r:id="rId7"/>
    <p:sldLayoutId id="2147484760" r:id="rId8"/>
    <p:sldLayoutId id="2147484761" r:id="rId9"/>
    <p:sldLayoutId id="2147484762" r:id="rId10"/>
    <p:sldLayoutId id="2147484763" r:id="rId11"/>
  </p:sldLayoutIdLst>
  <p:transition spd="med"/>
  <p:txStyles>
    <p:titleStyle>
      <a:lvl1pPr algn="ctr" rtl="0" fontAlgn="base" latinLnBrk="1">
        <a:spcBef>
          <a:spcPct val="0"/>
        </a:spcBef>
        <a:spcAft>
          <a:spcPct val="0"/>
        </a:spcAft>
        <a:defRPr kumimoji="1" sz="4400">
          <a:solidFill>
            <a:schemeClr val="tx2"/>
          </a:solidFill>
          <a:latin typeface="+mj-lt"/>
          <a:ea typeface="+mj-ea"/>
          <a:cs typeface="+mj-cs"/>
        </a:defRPr>
      </a:lvl1pPr>
      <a:lvl2pPr algn="ctr" rtl="0" fontAlgn="base" latinLnBrk="1">
        <a:spcBef>
          <a:spcPct val="0"/>
        </a:spcBef>
        <a:spcAft>
          <a:spcPct val="0"/>
        </a:spcAft>
        <a:defRPr kumimoji="1" sz="4400">
          <a:solidFill>
            <a:schemeClr val="tx2"/>
          </a:solidFill>
          <a:latin typeface="굴림" charset="-127"/>
          <a:ea typeface="굴림" charset="-127"/>
        </a:defRPr>
      </a:lvl2pPr>
      <a:lvl3pPr algn="ctr" rtl="0" fontAlgn="base" latinLnBrk="1">
        <a:spcBef>
          <a:spcPct val="0"/>
        </a:spcBef>
        <a:spcAft>
          <a:spcPct val="0"/>
        </a:spcAft>
        <a:defRPr kumimoji="1" sz="4400">
          <a:solidFill>
            <a:schemeClr val="tx2"/>
          </a:solidFill>
          <a:latin typeface="굴림" charset="-127"/>
          <a:ea typeface="굴림" charset="-127"/>
        </a:defRPr>
      </a:lvl3pPr>
      <a:lvl4pPr algn="ctr" rtl="0" fontAlgn="base" latinLnBrk="1">
        <a:spcBef>
          <a:spcPct val="0"/>
        </a:spcBef>
        <a:spcAft>
          <a:spcPct val="0"/>
        </a:spcAft>
        <a:defRPr kumimoji="1" sz="4400">
          <a:solidFill>
            <a:schemeClr val="tx2"/>
          </a:solidFill>
          <a:latin typeface="굴림" charset="-127"/>
          <a:ea typeface="굴림" charset="-127"/>
        </a:defRPr>
      </a:lvl4pPr>
      <a:lvl5pPr algn="ctr" rtl="0" fontAlgn="base" latinLnBrk="1">
        <a:spcBef>
          <a:spcPct val="0"/>
        </a:spcBef>
        <a:spcAft>
          <a:spcPct val="0"/>
        </a:spcAft>
        <a:defRPr kumimoji="1" sz="4400">
          <a:solidFill>
            <a:schemeClr val="tx2"/>
          </a:solidFill>
          <a:latin typeface="굴림" charset="-127"/>
          <a:ea typeface="굴림" charset="-127"/>
        </a:defRPr>
      </a:lvl5pPr>
      <a:lvl6pPr marL="457200" algn="ctr" rtl="0" fontAlgn="base" latinLnBrk="1">
        <a:spcBef>
          <a:spcPct val="0"/>
        </a:spcBef>
        <a:spcAft>
          <a:spcPct val="0"/>
        </a:spcAft>
        <a:defRPr kumimoji="1" sz="4400">
          <a:solidFill>
            <a:schemeClr val="tx2"/>
          </a:solidFill>
          <a:latin typeface="굴림" charset="-127"/>
          <a:ea typeface="굴림" charset="-127"/>
        </a:defRPr>
      </a:lvl6pPr>
      <a:lvl7pPr marL="914400" algn="ctr" rtl="0" fontAlgn="base" latinLnBrk="1">
        <a:spcBef>
          <a:spcPct val="0"/>
        </a:spcBef>
        <a:spcAft>
          <a:spcPct val="0"/>
        </a:spcAft>
        <a:defRPr kumimoji="1" sz="4400">
          <a:solidFill>
            <a:schemeClr val="tx2"/>
          </a:solidFill>
          <a:latin typeface="굴림" charset="-127"/>
          <a:ea typeface="굴림" charset="-127"/>
        </a:defRPr>
      </a:lvl7pPr>
      <a:lvl8pPr marL="1371600" algn="ctr" rtl="0" fontAlgn="base" latinLnBrk="1">
        <a:spcBef>
          <a:spcPct val="0"/>
        </a:spcBef>
        <a:spcAft>
          <a:spcPct val="0"/>
        </a:spcAft>
        <a:defRPr kumimoji="1" sz="4400">
          <a:solidFill>
            <a:schemeClr val="tx2"/>
          </a:solidFill>
          <a:latin typeface="굴림" charset="-127"/>
          <a:ea typeface="굴림" charset="-127"/>
        </a:defRPr>
      </a:lvl8pPr>
      <a:lvl9pPr marL="1828800" algn="ctr" rtl="0" fontAlgn="base" latinLnBrk="1">
        <a:spcBef>
          <a:spcPct val="0"/>
        </a:spcBef>
        <a:spcAft>
          <a:spcPct val="0"/>
        </a:spcAft>
        <a:defRPr kumimoji="1" sz="4400">
          <a:solidFill>
            <a:schemeClr val="tx2"/>
          </a:solidFill>
          <a:latin typeface="굴림" charset="-127"/>
          <a:ea typeface="굴림" charset="-127"/>
        </a:defRPr>
      </a:lvl9pPr>
    </p:titleStyle>
    <p:bodyStyle>
      <a:lvl1pPr marL="342900" indent="-342900" algn="l" rtl="0" fontAlgn="base" latinLnBrk="1">
        <a:spcBef>
          <a:spcPct val="20000"/>
        </a:spcBef>
        <a:spcAft>
          <a:spcPct val="0"/>
        </a:spcAft>
        <a:buChar char="•"/>
        <a:defRPr kumimoji="1" sz="3200">
          <a:solidFill>
            <a:schemeClr val="tx1"/>
          </a:solidFill>
          <a:latin typeface="+mn-lt"/>
          <a:ea typeface="+mn-ea"/>
          <a:cs typeface="+mn-cs"/>
        </a:defRPr>
      </a:lvl1pPr>
      <a:lvl2pPr marL="742950" indent="-285750" algn="l" rtl="0" fontAlgn="base" latinLnBrk="1">
        <a:spcBef>
          <a:spcPct val="20000"/>
        </a:spcBef>
        <a:spcAft>
          <a:spcPct val="0"/>
        </a:spcAft>
        <a:buChar char="–"/>
        <a:defRPr kumimoji="1" sz="2800">
          <a:solidFill>
            <a:schemeClr val="tx1"/>
          </a:solidFill>
          <a:latin typeface="+mn-lt"/>
          <a:ea typeface="+mn-ea"/>
        </a:defRPr>
      </a:lvl2pPr>
      <a:lvl3pPr marL="1143000" indent="-228600" algn="l" rtl="0" fontAlgn="base" latinLnBrk="1">
        <a:spcBef>
          <a:spcPct val="20000"/>
        </a:spcBef>
        <a:spcAft>
          <a:spcPct val="0"/>
        </a:spcAft>
        <a:buChar char="•"/>
        <a:defRPr kumimoji="1" sz="2400">
          <a:solidFill>
            <a:schemeClr val="tx1"/>
          </a:solidFill>
          <a:latin typeface="+mn-lt"/>
          <a:ea typeface="+mn-ea"/>
        </a:defRPr>
      </a:lvl3pPr>
      <a:lvl4pPr marL="1600200" indent="-228600" algn="l" rtl="0" fontAlgn="base" latinLnBrk="1">
        <a:spcBef>
          <a:spcPct val="20000"/>
        </a:spcBef>
        <a:spcAft>
          <a:spcPct val="0"/>
        </a:spcAft>
        <a:buChar char="–"/>
        <a:defRPr kumimoji="1" sz="2000">
          <a:solidFill>
            <a:schemeClr val="tx1"/>
          </a:solidFill>
          <a:latin typeface="+mn-lt"/>
          <a:ea typeface="+mn-ea"/>
        </a:defRPr>
      </a:lvl4pPr>
      <a:lvl5pPr marL="2057400" indent="-228600" algn="l" rtl="0" fontAlgn="base" latinLnBrk="1">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31" name="Rectangle 7"/>
          <p:cNvSpPr>
            <a:spLocks noChangeArrowheads="1"/>
          </p:cNvSpPr>
          <p:nvPr userDrawn="1"/>
        </p:nvSpPr>
        <p:spPr bwMode="auto">
          <a:xfrm>
            <a:off x="179388" y="6359525"/>
            <a:ext cx="676275" cy="396875"/>
          </a:xfrm>
          <a:prstGeom prst="rect">
            <a:avLst/>
          </a:prstGeom>
          <a:noFill/>
          <a:ln w="9525">
            <a:noFill/>
            <a:miter lim="800000"/>
            <a:headEnd/>
            <a:tailEnd/>
          </a:ln>
          <a:effectLst/>
        </p:spPr>
        <p:txBody>
          <a:bodyPr wrap="none">
            <a:spAutoFit/>
          </a:bodyPr>
          <a:lstStyle/>
          <a:p>
            <a:pPr fontAlgn="base">
              <a:spcBef>
                <a:spcPct val="0"/>
              </a:spcBef>
              <a:spcAft>
                <a:spcPct val="0"/>
              </a:spcAft>
            </a:pPr>
            <a:fld id="{D7F1002E-2156-4AD6-B23C-796CA6C87E4A}" type="slidenum">
              <a:rPr kumimoji="1" lang="en-US" altLang="ko-KR" sz="2000" b="1" smtClean="0">
                <a:solidFill>
                  <a:srgbClr val="FFFFFF"/>
                </a:solidFill>
                <a:latin typeface="Times New Roman" pitchFamily="18" charset="0"/>
              </a:rPr>
              <a:pPr fontAlgn="base">
                <a:spcBef>
                  <a:spcPct val="0"/>
                </a:spcBef>
                <a:spcAft>
                  <a:spcPct val="0"/>
                </a:spcAft>
              </a:pPr>
              <a:t>‹#›</a:t>
            </a:fld>
            <a:r>
              <a:rPr kumimoji="1" lang="en-US" altLang="ko-KR" sz="2000" b="1">
                <a:solidFill>
                  <a:srgbClr val="FFFFFF"/>
                </a:solidFill>
                <a:latin typeface="Times New Roman" pitchFamily="18" charset="0"/>
              </a:rPr>
              <a:t>/2</a:t>
            </a:r>
          </a:p>
        </p:txBody>
      </p:sp>
    </p:spTree>
  </p:cSld>
  <p:clrMap bg1="lt1" tx1="dk1" bg2="lt2" tx2="dk2" accent1="accent1" accent2="accent2" accent3="accent3" accent4="accent4" accent5="accent5" accent6="accent6" hlink="hlink" folHlink="folHlink"/>
  <p:sldLayoutIdLst>
    <p:sldLayoutId id="2147484903" r:id="rId1"/>
    <p:sldLayoutId id="2147484904" r:id="rId2"/>
    <p:sldLayoutId id="2147484905" r:id="rId3"/>
    <p:sldLayoutId id="2147484906" r:id="rId4"/>
    <p:sldLayoutId id="2147484907" r:id="rId5"/>
    <p:sldLayoutId id="2147484908" r:id="rId6"/>
    <p:sldLayoutId id="2147484909" r:id="rId7"/>
    <p:sldLayoutId id="2147484910" r:id="rId8"/>
    <p:sldLayoutId id="2147484911" r:id="rId9"/>
    <p:sldLayoutId id="2147484912" r:id="rId10"/>
    <p:sldLayoutId id="2147484913" r:id="rId11"/>
  </p:sldLayoutIdLst>
  <p:transition spd="med"/>
  <p:txStyles>
    <p:titleStyle>
      <a:lvl1pPr algn="ctr" rtl="0" fontAlgn="base" latinLnBrk="1">
        <a:spcBef>
          <a:spcPct val="0"/>
        </a:spcBef>
        <a:spcAft>
          <a:spcPct val="0"/>
        </a:spcAft>
        <a:defRPr kumimoji="1" sz="4400">
          <a:solidFill>
            <a:schemeClr val="tx2"/>
          </a:solidFill>
          <a:latin typeface="+mj-lt"/>
          <a:ea typeface="+mj-ea"/>
          <a:cs typeface="+mj-cs"/>
        </a:defRPr>
      </a:lvl1pPr>
      <a:lvl2pPr algn="ctr" rtl="0" fontAlgn="base" latinLnBrk="1">
        <a:spcBef>
          <a:spcPct val="0"/>
        </a:spcBef>
        <a:spcAft>
          <a:spcPct val="0"/>
        </a:spcAft>
        <a:defRPr kumimoji="1" sz="4400">
          <a:solidFill>
            <a:schemeClr val="tx2"/>
          </a:solidFill>
          <a:latin typeface="굴림" charset="-127"/>
          <a:ea typeface="굴림" charset="-127"/>
        </a:defRPr>
      </a:lvl2pPr>
      <a:lvl3pPr algn="ctr" rtl="0" fontAlgn="base" latinLnBrk="1">
        <a:spcBef>
          <a:spcPct val="0"/>
        </a:spcBef>
        <a:spcAft>
          <a:spcPct val="0"/>
        </a:spcAft>
        <a:defRPr kumimoji="1" sz="4400">
          <a:solidFill>
            <a:schemeClr val="tx2"/>
          </a:solidFill>
          <a:latin typeface="굴림" charset="-127"/>
          <a:ea typeface="굴림" charset="-127"/>
        </a:defRPr>
      </a:lvl3pPr>
      <a:lvl4pPr algn="ctr" rtl="0" fontAlgn="base" latinLnBrk="1">
        <a:spcBef>
          <a:spcPct val="0"/>
        </a:spcBef>
        <a:spcAft>
          <a:spcPct val="0"/>
        </a:spcAft>
        <a:defRPr kumimoji="1" sz="4400">
          <a:solidFill>
            <a:schemeClr val="tx2"/>
          </a:solidFill>
          <a:latin typeface="굴림" charset="-127"/>
          <a:ea typeface="굴림" charset="-127"/>
        </a:defRPr>
      </a:lvl4pPr>
      <a:lvl5pPr algn="ctr" rtl="0" fontAlgn="base" latinLnBrk="1">
        <a:spcBef>
          <a:spcPct val="0"/>
        </a:spcBef>
        <a:spcAft>
          <a:spcPct val="0"/>
        </a:spcAft>
        <a:defRPr kumimoji="1" sz="4400">
          <a:solidFill>
            <a:schemeClr val="tx2"/>
          </a:solidFill>
          <a:latin typeface="굴림" charset="-127"/>
          <a:ea typeface="굴림" charset="-127"/>
        </a:defRPr>
      </a:lvl5pPr>
      <a:lvl6pPr marL="457200" algn="ctr" rtl="0" fontAlgn="base" latinLnBrk="1">
        <a:spcBef>
          <a:spcPct val="0"/>
        </a:spcBef>
        <a:spcAft>
          <a:spcPct val="0"/>
        </a:spcAft>
        <a:defRPr kumimoji="1" sz="4400">
          <a:solidFill>
            <a:schemeClr val="tx2"/>
          </a:solidFill>
          <a:latin typeface="굴림" charset="-127"/>
          <a:ea typeface="굴림" charset="-127"/>
        </a:defRPr>
      </a:lvl6pPr>
      <a:lvl7pPr marL="914400" algn="ctr" rtl="0" fontAlgn="base" latinLnBrk="1">
        <a:spcBef>
          <a:spcPct val="0"/>
        </a:spcBef>
        <a:spcAft>
          <a:spcPct val="0"/>
        </a:spcAft>
        <a:defRPr kumimoji="1" sz="4400">
          <a:solidFill>
            <a:schemeClr val="tx2"/>
          </a:solidFill>
          <a:latin typeface="굴림" charset="-127"/>
          <a:ea typeface="굴림" charset="-127"/>
        </a:defRPr>
      </a:lvl7pPr>
      <a:lvl8pPr marL="1371600" algn="ctr" rtl="0" fontAlgn="base" latinLnBrk="1">
        <a:spcBef>
          <a:spcPct val="0"/>
        </a:spcBef>
        <a:spcAft>
          <a:spcPct val="0"/>
        </a:spcAft>
        <a:defRPr kumimoji="1" sz="4400">
          <a:solidFill>
            <a:schemeClr val="tx2"/>
          </a:solidFill>
          <a:latin typeface="굴림" charset="-127"/>
          <a:ea typeface="굴림" charset="-127"/>
        </a:defRPr>
      </a:lvl8pPr>
      <a:lvl9pPr marL="1828800" algn="ctr" rtl="0" fontAlgn="base" latinLnBrk="1">
        <a:spcBef>
          <a:spcPct val="0"/>
        </a:spcBef>
        <a:spcAft>
          <a:spcPct val="0"/>
        </a:spcAft>
        <a:defRPr kumimoji="1" sz="4400">
          <a:solidFill>
            <a:schemeClr val="tx2"/>
          </a:solidFill>
          <a:latin typeface="굴림" charset="-127"/>
          <a:ea typeface="굴림" charset="-127"/>
        </a:defRPr>
      </a:lvl9pPr>
    </p:titleStyle>
    <p:bodyStyle>
      <a:lvl1pPr marL="342900" indent="-342900" algn="l" rtl="0" fontAlgn="base" latinLnBrk="1">
        <a:spcBef>
          <a:spcPct val="20000"/>
        </a:spcBef>
        <a:spcAft>
          <a:spcPct val="0"/>
        </a:spcAft>
        <a:buChar char="•"/>
        <a:defRPr kumimoji="1" sz="3200">
          <a:solidFill>
            <a:schemeClr val="tx1"/>
          </a:solidFill>
          <a:latin typeface="+mn-lt"/>
          <a:ea typeface="+mn-ea"/>
          <a:cs typeface="+mn-cs"/>
        </a:defRPr>
      </a:lvl1pPr>
      <a:lvl2pPr marL="742950" indent="-285750" algn="l" rtl="0" fontAlgn="base" latinLnBrk="1">
        <a:spcBef>
          <a:spcPct val="20000"/>
        </a:spcBef>
        <a:spcAft>
          <a:spcPct val="0"/>
        </a:spcAft>
        <a:buChar char="–"/>
        <a:defRPr kumimoji="1" sz="2800">
          <a:solidFill>
            <a:schemeClr val="tx1"/>
          </a:solidFill>
          <a:latin typeface="+mn-lt"/>
          <a:ea typeface="+mn-ea"/>
        </a:defRPr>
      </a:lvl2pPr>
      <a:lvl3pPr marL="1143000" indent="-228600" algn="l" rtl="0" fontAlgn="base" latinLnBrk="1">
        <a:spcBef>
          <a:spcPct val="20000"/>
        </a:spcBef>
        <a:spcAft>
          <a:spcPct val="0"/>
        </a:spcAft>
        <a:buChar char="•"/>
        <a:defRPr kumimoji="1" sz="2400">
          <a:solidFill>
            <a:schemeClr val="tx1"/>
          </a:solidFill>
          <a:latin typeface="+mn-lt"/>
          <a:ea typeface="+mn-ea"/>
        </a:defRPr>
      </a:lvl3pPr>
      <a:lvl4pPr marL="1600200" indent="-228600" algn="l" rtl="0" fontAlgn="base" latinLnBrk="1">
        <a:spcBef>
          <a:spcPct val="20000"/>
        </a:spcBef>
        <a:spcAft>
          <a:spcPct val="0"/>
        </a:spcAft>
        <a:buChar char="–"/>
        <a:defRPr kumimoji="1" sz="2000">
          <a:solidFill>
            <a:schemeClr val="tx1"/>
          </a:solidFill>
          <a:latin typeface="+mn-lt"/>
          <a:ea typeface="+mn-ea"/>
        </a:defRPr>
      </a:lvl4pPr>
      <a:lvl5pPr marL="2057400" indent="-228600" algn="l" rtl="0" fontAlgn="base" latinLnBrk="1">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latinLnBrk="1" hangingPunct="1">
              <a:defRPr sz="1400">
                <a:latin typeface="굴림" charset="-127"/>
                <a:ea typeface="굴림" charset="-127"/>
              </a:defRPr>
            </a:lvl1pPr>
          </a:lstStyle>
          <a:p>
            <a:pPr fontAlgn="base">
              <a:spcBef>
                <a:spcPct val="0"/>
              </a:spcBef>
              <a:spcAft>
                <a:spcPct val="0"/>
              </a:spcAft>
              <a:defRPr/>
            </a:pPr>
            <a:endParaRPr kumimoji="1" lang="en-US" altLang="ko-KR">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latinLnBrk="1" hangingPunct="1">
              <a:defRPr sz="1400">
                <a:latin typeface="굴림" charset="-127"/>
                <a:ea typeface="굴림" charset="-127"/>
              </a:defRPr>
            </a:lvl1pPr>
          </a:lstStyle>
          <a:p>
            <a:pPr fontAlgn="base">
              <a:spcBef>
                <a:spcPct val="0"/>
              </a:spcBef>
              <a:spcAft>
                <a:spcPct val="0"/>
              </a:spcAft>
              <a:defRPr/>
            </a:pPr>
            <a:endParaRPr kumimoji="1" lang="en-US" altLang="ko-K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latinLnBrk="1" hangingPunct="1">
              <a:defRPr sz="1400"/>
            </a:lvl1pPr>
          </a:lstStyle>
          <a:p>
            <a:pPr fontAlgn="base">
              <a:spcBef>
                <a:spcPct val="0"/>
              </a:spcBef>
              <a:spcAft>
                <a:spcPct val="0"/>
              </a:spcAft>
              <a:defRPr/>
            </a:pPr>
            <a:fld id="{15DDFC5A-7D1B-44D7-997D-13AB8ACFE3C7}" type="slidenum">
              <a:rPr kumimoji="1" lang="en-US" altLang="ko-KR">
                <a:solidFill>
                  <a:srgbClr val="000000"/>
                </a:solidFill>
              </a:rPr>
              <a:pPr fontAlgn="base">
                <a:spcBef>
                  <a:spcPct val="0"/>
                </a:spcBef>
                <a:spcAft>
                  <a:spcPct val="0"/>
                </a:spcAft>
                <a:defRPr/>
              </a:pPr>
              <a:t>‹#›</a:t>
            </a:fld>
            <a:endParaRPr kumimoji="1" lang="en-US" altLang="ko-KR">
              <a:solidFill>
                <a:srgbClr val="000000"/>
              </a:solidFill>
            </a:endParaRPr>
          </a:p>
        </p:txBody>
      </p:sp>
    </p:spTree>
  </p:cSld>
  <p:clrMap bg1="lt1" tx1="dk1" bg2="lt2" tx2="dk2" accent1="accent1" accent2="accent2" accent3="accent3" accent4="accent4" accent5="accent5" accent6="accent6" hlink="hlink" folHlink="folHlink"/>
  <p:sldLayoutIdLst>
    <p:sldLayoutId id="2147485035" r:id="rId1"/>
    <p:sldLayoutId id="2147485036" r:id="rId2"/>
    <p:sldLayoutId id="2147485037" r:id="rId3"/>
    <p:sldLayoutId id="2147485038" r:id="rId4"/>
    <p:sldLayoutId id="2147485039" r:id="rId5"/>
    <p:sldLayoutId id="2147485040" r:id="rId6"/>
    <p:sldLayoutId id="2147485041" r:id="rId7"/>
    <p:sldLayoutId id="2147485042" r:id="rId8"/>
    <p:sldLayoutId id="2147485043" r:id="rId9"/>
    <p:sldLayoutId id="2147485044" r:id="rId10"/>
    <p:sldLayoutId id="2147485045" r:id="rId11"/>
  </p:sldLayoutIdLst>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charset="-127"/>
          <a:ea typeface="굴림" charset="-127"/>
        </a:defRPr>
      </a:lvl2pPr>
      <a:lvl3pPr algn="ctr" rtl="0" eaLnBrk="0" fontAlgn="base" latinLnBrk="1" hangingPunct="0">
        <a:spcBef>
          <a:spcPct val="0"/>
        </a:spcBef>
        <a:spcAft>
          <a:spcPct val="0"/>
        </a:spcAft>
        <a:defRPr kumimoji="1" sz="4400">
          <a:solidFill>
            <a:schemeClr val="tx2"/>
          </a:solidFill>
          <a:latin typeface="굴림" charset="-127"/>
          <a:ea typeface="굴림" charset="-127"/>
        </a:defRPr>
      </a:lvl3pPr>
      <a:lvl4pPr algn="ctr" rtl="0" eaLnBrk="0" fontAlgn="base" latinLnBrk="1" hangingPunct="0">
        <a:spcBef>
          <a:spcPct val="0"/>
        </a:spcBef>
        <a:spcAft>
          <a:spcPct val="0"/>
        </a:spcAft>
        <a:defRPr kumimoji="1" sz="4400">
          <a:solidFill>
            <a:schemeClr val="tx2"/>
          </a:solidFill>
          <a:latin typeface="굴림" charset="-127"/>
          <a:ea typeface="굴림" charset="-127"/>
        </a:defRPr>
      </a:lvl4pPr>
      <a:lvl5pPr algn="ctr" rtl="0" eaLnBrk="0" fontAlgn="base" latinLnBrk="1" hangingPunct="0">
        <a:spcBef>
          <a:spcPct val="0"/>
        </a:spcBef>
        <a:spcAft>
          <a:spcPct val="0"/>
        </a:spcAft>
        <a:defRPr kumimoji="1" sz="4400">
          <a:solidFill>
            <a:schemeClr val="tx2"/>
          </a:solidFill>
          <a:latin typeface="굴림" charset="-127"/>
          <a:ea typeface="굴림" charset="-127"/>
        </a:defRPr>
      </a:lvl5pPr>
      <a:lvl6pPr marL="457200" algn="ctr" rtl="0" fontAlgn="base" latinLnBrk="1">
        <a:spcBef>
          <a:spcPct val="0"/>
        </a:spcBef>
        <a:spcAft>
          <a:spcPct val="0"/>
        </a:spcAft>
        <a:defRPr kumimoji="1" sz="4400">
          <a:solidFill>
            <a:schemeClr val="tx2"/>
          </a:solidFill>
          <a:latin typeface="굴림" charset="-127"/>
          <a:ea typeface="굴림" charset="-127"/>
        </a:defRPr>
      </a:lvl6pPr>
      <a:lvl7pPr marL="914400" algn="ctr" rtl="0" fontAlgn="base" latinLnBrk="1">
        <a:spcBef>
          <a:spcPct val="0"/>
        </a:spcBef>
        <a:spcAft>
          <a:spcPct val="0"/>
        </a:spcAft>
        <a:defRPr kumimoji="1" sz="4400">
          <a:solidFill>
            <a:schemeClr val="tx2"/>
          </a:solidFill>
          <a:latin typeface="굴림" charset="-127"/>
          <a:ea typeface="굴림" charset="-127"/>
        </a:defRPr>
      </a:lvl7pPr>
      <a:lvl8pPr marL="1371600" algn="ctr" rtl="0" fontAlgn="base" latinLnBrk="1">
        <a:spcBef>
          <a:spcPct val="0"/>
        </a:spcBef>
        <a:spcAft>
          <a:spcPct val="0"/>
        </a:spcAft>
        <a:defRPr kumimoji="1" sz="4400">
          <a:solidFill>
            <a:schemeClr val="tx2"/>
          </a:solidFill>
          <a:latin typeface="굴림" charset="-127"/>
          <a:ea typeface="굴림" charset="-127"/>
        </a:defRPr>
      </a:lvl8pPr>
      <a:lvl9pPr marL="1828800" algn="ctr" rtl="0" fontAlgn="base" latinLnBrk="1">
        <a:spcBef>
          <a:spcPct val="0"/>
        </a:spcBef>
        <a:spcAft>
          <a:spcPct val="0"/>
        </a:spcAft>
        <a:defRPr kumimoji="1" sz="4400">
          <a:solidFill>
            <a:schemeClr val="tx2"/>
          </a:solidFill>
          <a:latin typeface="굴림" charset="-127"/>
          <a:ea typeface="굴림"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31" name="Rectangle 7"/>
          <p:cNvSpPr>
            <a:spLocks noChangeArrowheads="1"/>
          </p:cNvSpPr>
          <p:nvPr userDrawn="1"/>
        </p:nvSpPr>
        <p:spPr bwMode="auto">
          <a:xfrm>
            <a:off x="179388" y="6359525"/>
            <a:ext cx="803275" cy="396875"/>
          </a:xfrm>
          <a:prstGeom prst="rect">
            <a:avLst/>
          </a:prstGeom>
          <a:noFill/>
          <a:ln w="9525">
            <a:noFill/>
            <a:miter lim="800000"/>
            <a:headEnd/>
            <a:tailEnd/>
          </a:ln>
          <a:effectLst/>
        </p:spPr>
        <p:txBody>
          <a:bodyPr wrap="none">
            <a:spAutoFit/>
          </a:bodyPr>
          <a:lstStyle/>
          <a:p>
            <a:pPr fontAlgn="base">
              <a:spcBef>
                <a:spcPct val="0"/>
              </a:spcBef>
              <a:spcAft>
                <a:spcPct val="0"/>
              </a:spcAft>
            </a:pPr>
            <a:fld id="{0F66AE80-06F8-4FB4-955E-664A626AE597}" type="slidenum">
              <a:rPr kumimoji="1" lang="en-US" altLang="ko-KR" sz="2000" b="1" smtClean="0">
                <a:solidFill>
                  <a:srgbClr val="FFFFFF"/>
                </a:solidFill>
                <a:latin typeface="Times New Roman" pitchFamily="18" charset="0"/>
              </a:rPr>
              <a:pPr fontAlgn="base">
                <a:spcBef>
                  <a:spcPct val="0"/>
                </a:spcBef>
                <a:spcAft>
                  <a:spcPct val="0"/>
                </a:spcAft>
              </a:pPr>
              <a:t>‹#›</a:t>
            </a:fld>
            <a:r>
              <a:rPr kumimoji="1" lang="en-US" altLang="ko-KR" sz="2000" b="1" smtClean="0">
                <a:solidFill>
                  <a:srgbClr val="FFFFFF"/>
                </a:solidFill>
                <a:latin typeface="Times New Roman" pitchFamily="18" charset="0"/>
              </a:rPr>
              <a:t>/12</a:t>
            </a:r>
          </a:p>
        </p:txBody>
      </p:sp>
    </p:spTree>
  </p:cSld>
  <p:clrMap bg1="lt1" tx1="dk1" bg2="lt2" tx2="dk2" accent1="accent1" accent2="accent2" accent3="accent3" accent4="accent4" accent5="accent5" accent6="accent6" hlink="hlink" folHlink="folHlink"/>
  <p:sldLayoutIdLst>
    <p:sldLayoutId id="2147485059" r:id="rId1"/>
    <p:sldLayoutId id="2147485060" r:id="rId2"/>
    <p:sldLayoutId id="2147485061" r:id="rId3"/>
    <p:sldLayoutId id="2147485062" r:id="rId4"/>
    <p:sldLayoutId id="2147485063" r:id="rId5"/>
    <p:sldLayoutId id="2147485064" r:id="rId6"/>
    <p:sldLayoutId id="2147485065" r:id="rId7"/>
    <p:sldLayoutId id="2147485066" r:id="rId8"/>
    <p:sldLayoutId id="2147485067" r:id="rId9"/>
    <p:sldLayoutId id="2147485068" r:id="rId10"/>
    <p:sldLayoutId id="2147485069" r:id="rId11"/>
  </p:sldLayoutIdLst>
  <p:txStyles>
    <p:titleStyle>
      <a:lvl1pPr algn="ctr" rtl="0" fontAlgn="base" latinLnBrk="1">
        <a:spcBef>
          <a:spcPct val="0"/>
        </a:spcBef>
        <a:spcAft>
          <a:spcPct val="0"/>
        </a:spcAft>
        <a:defRPr kumimoji="1" sz="4400">
          <a:solidFill>
            <a:schemeClr val="tx2"/>
          </a:solidFill>
          <a:latin typeface="+mj-lt"/>
          <a:ea typeface="+mj-ea"/>
          <a:cs typeface="+mj-cs"/>
        </a:defRPr>
      </a:lvl1pPr>
      <a:lvl2pPr algn="ctr" rtl="0" fontAlgn="base" latinLnBrk="1">
        <a:spcBef>
          <a:spcPct val="0"/>
        </a:spcBef>
        <a:spcAft>
          <a:spcPct val="0"/>
        </a:spcAft>
        <a:defRPr kumimoji="1" sz="4400">
          <a:solidFill>
            <a:schemeClr val="tx2"/>
          </a:solidFill>
          <a:latin typeface="굴림" charset="-127"/>
          <a:ea typeface="굴림" charset="-127"/>
        </a:defRPr>
      </a:lvl2pPr>
      <a:lvl3pPr algn="ctr" rtl="0" fontAlgn="base" latinLnBrk="1">
        <a:spcBef>
          <a:spcPct val="0"/>
        </a:spcBef>
        <a:spcAft>
          <a:spcPct val="0"/>
        </a:spcAft>
        <a:defRPr kumimoji="1" sz="4400">
          <a:solidFill>
            <a:schemeClr val="tx2"/>
          </a:solidFill>
          <a:latin typeface="굴림" charset="-127"/>
          <a:ea typeface="굴림" charset="-127"/>
        </a:defRPr>
      </a:lvl3pPr>
      <a:lvl4pPr algn="ctr" rtl="0" fontAlgn="base" latinLnBrk="1">
        <a:spcBef>
          <a:spcPct val="0"/>
        </a:spcBef>
        <a:spcAft>
          <a:spcPct val="0"/>
        </a:spcAft>
        <a:defRPr kumimoji="1" sz="4400">
          <a:solidFill>
            <a:schemeClr val="tx2"/>
          </a:solidFill>
          <a:latin typeface="굴림" charset="-127"/>
          <a:ea typeface="굴림" charset="-127"/>
        </a:defRPr>
      </a:lvl4pPr>
      <a:lvl5pPr algn="ctr" rtl="0" fontAlgn="base" latinLnBrk="1">
        <a:spcBef>
          <a:spcPct val="0"/>
        </a:spcBef>
        <a:spcAft>
          <a:spcPct val="0"/>
        </a:spcAft>
        <a:defRPr kumimoji="1" sz="4400">
          <a:solidFill>
            <a:schemeClr val="tx2"/>
          </a:solidFill>
          <a:latin typeface="굴림" charset="-127"/>
          <a:ea typeface="굴림" charset="-127"/>
        </a:defRPr>
      </a:lvl5pPr>
      <a:lvl6pPr marL="457200" algn="ctr" rtl="0" fontAlgn="base" latinLnBrk="1">
        <a:spcBef>
          <a:spcPct val="0"/>
        </a:spcBef>
        <a:spcAft>
          <a:spcPct val="0"/>
        </a:spcAft>
        <a:defRPr kumimoji="1" sz="4400">
          <a:solidFill>
            <a:schemeClr val="tx2"/>
          </a:solidFill>
          <a:latin typeface="굴림" charset="-127"/>
          <a:ea typeface="굴림" charset="-127"/>
        </a:defRPr>
      </a:lvl6pPr>
      <a:lvl7pPr marL="914400" algn="ctr" rtl="0" fontAlgn="base" latinLnBrk="1">
        <a:spcBef>
          <a:spcPct val="0"/>
        </a:spcBef>
        <a:spcAft>
          <a:spcPct val="0"/>
        </a:spcAft>
        <a:defRPr kumimoji="1" sz="4400">
          <a:solidFill>
            <a:schemeClr val="tx2"/>
          </a:solidFill>
          <a:latin typeface="굴림" charset="-127"/>
          <a:ea typeface="굴림" charset="-127"/>
        </a:defRPr>
      </a:lvl7pPr>
      <a:lvl8pPr marL="1371600" algn="ctr" rtl="0" fontAlgn="base" latinLnBrk="1">
        <a:spcBef>
          <a:spcPct val="0"/>
        </a:spcBef>
        <a:spcAft>
          <a:spcPct val="0"/>
        </a:spcAft>
        <a:defRPr kumimoji="1" sz="4400">
          <a:solidFill>
            <a:schemeClr val="tx2"/>
          </a:solidFill>
          <a:latin typeface="굴림" charset="-127"/>
          <a:ea typeface="굴림" charset="-127"/>
        </a:defRPr>
      </a:lvl8pPr>
      <a:lvl9pPr marL="1828800" algn="ctr" rtl="0" fontAlgn="base" latinLnBrk="1">
        <a:spcBef>
          <a:spcPct val="0"/>
        </a:spcBef>
        <a:spcAft>
          <a:spcPct val="0"/>
        </a:spcAft>
        <a:defRPr kumimoji="1" sz="4400">
          <a:solidFill>
            <a:schemeClr val="tx2"/>
          </a:solidFill>
          <a:latin typeface="굴림" charset="-127"/>
          <a:ea typeface="굴림" charset="-127"/>
        </a:defRPr>
      </a:lvl9pPr>
    </p:titleStyle>
    <p:bodyStyle>
      <a:lvl1pPr marL="342900" indent="-342900" algn="l" rtl="0" fontAlgn="base" latinLnBrk="1">
        <a:spcBef>
          <a:spcPct val="20000"/>
        </a:spcBef>
        <a:spcAft>
          <a:spcPct val="0"/>
        </a:spcAft>
        <a:buChar char="•"/>
        <a:defRPr kumimoji="1" sz="3200">
          <a:solidFill>
            <a:schemeClr val="tx1"/>
          </a:solidFill>
          <a:latin typeface="+mn-lt"/>
          <a:ea typeface="+mn-ea"/>
          <a:cs typeface="+mn-cs"/>
        </a:defRPr>
      </a:lvl1pPr>
      <a:lvl2pPr marL="742950" indent="-285750" algn="l" rtl="0" fontAlgn="base" latinLnBrk="1">
        <a:spcBef>
          <a:spcPct val="20000"/>
        </a:spcBef>
        <a:spcAft>
          <a:spcPct val="0"/>
        </a:spcAft>
        <a:buChar char="–"/>
        <a:defRPr kumimoji="1" sz="2800">
          <a:solidFill>
            <a:schemeClr val="tx1"/>
          </a:solidFill>
          <a:latin typeface="+mn-lt"/>
          <a:ea typeface="+mn-ea"/>
        </a:defRPr>
      </a:lvl2pPr>
      <a:lvl3pPr marL="1143000" indent="-228600" algn="l" rtl="0" fontAlgn="base" latinLnBrk="1">
        <a:spcBef>
          <a:spcPct val="20000"/>
        </a:spcBef>
        <a:spcAft>
          <a:spcPct val="0"/>
        </a:spcAft>
        <a:buChar char="•"/>
        <a:defRPr kumimoji="1" sz="2400">
          <a:solidFill>
            <a:schemeClr val="tx1"/>
          </a:solidFill>
          <a:latin typeface="+mn-lt"/>
          <a:ea typeface="+mn-ea"/>
        </a:defRPr>
      </a:lvl3pPr>
      <a:lvl4pPr marL="1600200" indent="-228600" algn="l" rtl="0" fontAlgn="base" latinLnBrk="1">
        <a:spcBef>
          <a:spcPct val="20000"/>
        </a:spcBef>
        <a:spcAft>
          <a:spcPct val="0"/>
        </a:spcAft>
        <a:buChar char="–"/>
        <a:defRPr kumimoji="1" sz="2000">
          <a:solidFill>
            <a:schemeClr val="tx1"/>
          </a:solidFill>
          <a:latin typeface="+mn-lt"/>
          <a:ea typeface="+mn-ea"/>
        </a:defRPr>
      </a:lvl4pPr>
      <a:lvl5pPr marL="2057400" indent="-228600" algn="l" rtl="0" fontAlgn="base" latinLnBrk="1">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anchor="ctr">
            <a:normAutofit/>
          </a:bodyPr>
          <a:lstStyle/>
          <a:p>
            <a:pPr lvl="0">
              <a:defRPr lang="ko-KR" altLang="en-US"/>
            </a:pPr>
            <a:r>
              <a:rPr lang="ko-KR" altLang="en-US"/>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a:normAutofit/>
          </a:bodyPr>
          <a:lstStyle/>
          <a:p>
            <a:pPr lvl="0">
              <a:defRPr lang="ko-KR" altLang="en-US"/>
            </a:pPr>
            <a:r>
              <a:rPr lang="ko-KR" altLang="en-US"/>
              <a:t>마스터 텍스트 스타일을 편집합니다</a:t>
            </a:r>
          </a:p>
          <a:p>
            <a:pPr lvl="1">
              <a:defRPr lang="ko-KR" altLang="en-US"/>
            </a:pPr>
            <a:r>
              <a:rPr lang="ko-KR" altLang="en-US"/>
              <a:t>둘째 수준</a:t>
            </a:r>
          </a:p>
          <a:p>
            <a:pPr lvl="2">
              <a:defRPr lang="ko-KR" altLang="en-US"/>
            </a:pPr>
            <a:r>
              <a:rPr lang="ko-KR" altLang="en-US"/>
              <a:t>셋째 수준</a:t>
            </a:r>
          </a:p>
          <a:p>
            <a:pPr lvl="3">
              <a:defRPr lang="ko-KR" altLang="en-US"/>
            </a:pPr>
            <a:r>
              <a:rPr lang="ko-KR" altLang="en-US"/>
              <a:t>넷째 수준</a:t>
            </a:r>
          </a:p>
          <a:p>
            <a:pPr lvl="4">
              <a:defRPr lang="ko-KR" altLang="en-US"/>
            </a:pPr>
            <a:r>
              <a:rPr lang="ko-KR" altLang="en-US"/>
              <a:t>다섯째 수준</a:t>
            </a:r>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anchor="ctr"/>
          <a:lstStyle>
            <a:lvl1pPr algn="l">
              <a:defRPr sz="1200">
                <a:solidFill>
                  <a:schemeClr val="tx1">
                    <a:tint val="75000"/>
                  </a:schemeClr>
                </a:solidFill>
              </a:defRPr>
            </a:lvl1pPr>
          </a:lstStyle>
          <a:p>
            <a:pPr>
              <a:defRPr lang="ko-KR" altLang="en-US"/>
            </a:pPr>
            <a:fld id="{12274B7E-1768-4DEF-908B-783DEBAE1DFF}" type="datetimeFigureOut">
              <a:rPr lang="ko-KR" altLang="en-US">
                <a:solidFill>
                  <a:prstClr val="black">
                    <a:tint val="75000"/>
                  </a:prstClr>
                </a:solidFill>
              </a:rPr>
              <a:pPr>
                <a:defRPr lang="ko-KR" altLang="en-US"/>
              </a:pPr>
              <a:t>2026-06-06</a:t>
            </a:fld>
            <a:endParaRPr lang="ko-KR" altLang="en-US">
              <a:solidFill>
                <a:prstClr val="black">
                  <a:tint val="75000"/>
                </a:prstClr>
              </a:solidFill>
            </a:endParaRPr>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anchor="ctr"/>
          <a:lstStyle>
            <a:lvl1pPr algn="ctr">
              <a:defRPr sz="1200">
                <a:solidFill>
                  <a:schemeClr val="tx1">
                    <a:tint val="75000"/>
                  </a:schemeClr>
                </a:solidFill>
              </a:defRPr>
            </a:lvl1pPr>
          </a:lstStyle>
          <a:p>
            <a:pPr>
              <a:defRPr lang="ko-KR" altLang="en-US"/>
            </a:pPr>
            <a:endParaRPr lang="ko-KR" altLang="en-US">
              <a:solidFill>
                <a:prstClr val="black">
                  <a:tint val="75000"/>
                </a:prstClr>
              </a:solidFill>
            </a:endParaRPr>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anchor="ctr"/>
          <a:lstStyle>
            <a:lvl1pPr algn="r">
              <a:defRPr sz="1200">
                <a:solidFill>
                  <a:schemeClr val="tx1">
                    <a:tint val="75000"/>
                  </a:schemeClr>
                </a:solidFill>
              </a:defRPr>
            </a:lvl1pPr>
          </a:lstStyle>
          <a:p>
            <a:pPr>
              <a:defRPr lang="ko-KR" altLang="en-US"/>
            </a:pPr>
            <a:fld id="{C71079CC-3645-44B9-8F6B-CBC733E56D94}" type="slidenum">
              <a:rPr lang="ko-KR" altLang="en-US">
                <a:solidFill>
                  <a:prstClr val="black">
                    <a:tint val="75000"/>
                  </a:prstClr>
                </a:solidFill>
              </a:rPr>
              <a:pPr>
                <a:defRPr lang="ko-KR" altLang="en-US"/>
              </a:pPr>
              <a:t>‹#›</a:t>
            </a:fld>
            <a:endParaRPr lang="ko-KR"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5095" r:id="rId1"/>
    <p:sldLayoutId id="2147485096" r:id="rId2"/>
    <p:sldLayoutId id="2147485097" r:id="rId3"/>
    <p:sldLayoutId id="2147485098" r:id="rId4"/>
    <p:sldLayoutId id="2147485099" r:id="rId5"/>
    <p:sldLayoutId id="2147485100" r:id="rId6"/>
    <p:sldLayoutId id="2147485101" r:id="rId7"/>
    <p:sldLayoutId id="2147485102" r:id="rId8"/>
    <p:sldLayoutId id="2147485103" r:id="rId9"/>
    <p:sldLayoutId id="2147485104" r:id="rId10"/>
    <p:sldLayoutId id="2147485105" r:id="rId11"/>
  </p:sldLayoutIdLst>
  <p:transition spd="med"/>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31" name="Rectangle 7"/>
          <p:cNvSpPr>
            <a:spLocks noChangeArrowheads="1"/>
          </p:cNvSpPr>
          <p:nvPr userDrawn="1"/>
        </p:nvSpPr>
        <p:spPr bwMode="auto">
          <a:xfrm>
            <a:off x="179388" y="6359525"/>
            <a:ext cx="803275" cy="396875"/>
          </a:xfrm>
          <a:prstGeom prst="rect">
            <a:avLst/>
          </a:prstGeom>
          <a:noFill/>
          <a:ln w="9525">
            <a:noFill/>
            <a:miter lim="800000"/>
            <a:headEnd/>
            <a:tailEnd/>
          </a:ln>
          <a:effectLst/>
        </p:spPr>
        <p:txBody>
          <a:bodyPr wrap="none">
            <a:spAutoFit/>
          </a:bodyPr>
          <a:lstStyle/>
          <a:p>
            <a:pPr fontAlgn="base">
              <a:spcBef>
                <a:spcPct val="0"/>
              </a:spcBef>
              <a:spcAft>
                <a:spcPct val="0"/>
              </a:spcAft>
            </a:pPr>
            <a:fld id="{9EFF65B1-7A67-4849-8682-EFECB04C5117}" type="slidenum">
              <a:rPr kumimoji="1" lang="en-US" altLang="ko-KR" sz="2000" b="1" smtClean="0">
                <a:solidFill>
                  <a:srgbClr val="FFFFFF"/>
                </a:solidFill>
                <a:latin typeface="Times New Roman" pitchFamily="18" charset="0"/>
              </a:rPr>
              <a:pPr fontAlgn="base">
                <a:spcBef>
                  <a:spcPct val="0"/>
                </a:spcBef>
                <a:spcAft>
                  <a:spcPct val="0"/>
                </a:spcAft>
              </a:pPr>
              <a:t>‹#›</a:t>
            </a:fld>
            <a:r>
              <a:rPr kumimoji="1" lang="en-US" altLang="ko-KR" sz="2000" b="1" smtClean="0">
                <a:solidFill>
                  <a:srgbClr val="FFFFFF"/>
                </a:solidFill>
                <a:latin typeface="Times New Roman" pitchFamily="18" charset="0"/>
              </a:rPr>
              <a:t>/12</a:t>
            </a:r>
          </a:p>
        </p:txBody>
      </p:sp>
    </p:spTree>
  </p:cSld>
  <p:clrMap bg1="lt1" tx1="dk1" bg2="lt2" tx2="dk2" accent1="accent1" accent2="accent2" accent3="accent3" accent4="accent4" accent5="accent5" accent6="accent6" hlink="hlink" folHlink="folHlink"/>
  <p:sldLayoutIdLst>
    <p:sldLayoutId id="2147485107" r:id="rId1"/>
    <p:sldLayoutId id="2147485108" r:id="rId2"/>
    <p:sldLayoutId id="2147485109" r:id="rId3"/>
    <p:sldLayoutId id="2147485110" r:id="rId4"/>
    <p:sldLayoutId id="2147485111" r:id="rId5"/>
    <p:sldLayoutId id="2147485112" r:id="rId6"/>
    <p:sldLayoutId id="2147485113" r:id="rId7"/>
    <p:sldLayoutId id="2147485114" r:id="rId8"/>
    <p:sldLayoutId id="2147485115" r:id="rId9"/>
    <p:sldLayoutId id="2147485116" r:id="rId10"/>
    <p:sldLayoutId id="2147485117" r:id="rId11"/>
  </p:sldLayoutIdLst>
  <p:txStyles>
    <p:titleStyle>
      <a:lvl1pPr algn="ctr" rtl="0" fontAlgn="base" latinLnBrk="1">
        <a:spcBef>
          <a:spcPct val="0"/>
        </a:spcBef>
        <a:spcAft>
          <a:spcPct val="0"/>
        </a:spcAft>
        <a:defRPr kumimoji="1" sz="4400">
          <a:solidFill>
            <a:schemeClr val="tx2"/>
          </a:solidFill>
          <a:latin typeface="+mj-lt"/>
          <a:ea typeface="+mj-ea"/>
          <a:cs typeface="+mj-cs"/>
        </a:defRPr>
      </a:lvl1pPr>
      <a:lvl2pPr algn="ctr" rtl="0" fontAlgn="base" latinLnBrk="1">
        <a:spcBef>
          <a:spcPct val="0"/>
        </a:spcBef>
        <a:spcAft>
          <a:spcPct val="0"/>
        </a:spcAft>
        <a:defRPr kumimoji="1" sz="4400">
          <a:solidFill>
            <a:schemeClr val="tx2"/>
          </a:solidFill>
          <a:latin typeface="굴림" charset="-127"/>
          <a:ea typeface="굴림" charset="-127"/>
        </a:defRPr>
      </a:lvl2pPr>
      <a:lvl3pPr algn="ctr" rtl="0" fontAlgn="base" latinLnBrk="1">
        <a:spcBef>
          <a:spcPct val="0"/>
        </a:spcBef>
        <a:spcAft>
          <a:spcPct val="0"/>
        </a:spcAft>
        <a:defRPr kumimoji="1" sz="4400">
          <a:solidFill>
            <a:schemeClr val="tx2"/>
          </a:solidFill>
          <a:latin typeface="굴림" charset="-127"/>
          <a:ea typeface="굴림" charset="-127"/>
        </a:defRPr>
      </a:lvl3pPr>
      <a:lvl4pPr algn="ctr" rtl="0" fontAlgn="base" latinLnBrk="1">
        <a:spcBef>
          <a:spcPct val="0"/>
        </a:spcBef>
        <a:spcAft>
          <a:spcPct val="0"/>
        </a:spcAft>
        <a:defRPr kumimoji="1" sz="4400">
          <a:solidFill>
            <a:schemeClr val="tx2"/>
          </a:solidFill>
          <a:latin typeface="굴림" charset="-127"/>
          <a:ea typeface="굴림" charset="-127"/>
        </a:defRPr>
      </a:lvl4pPr>
      <a:lvl5pPr algn="ctr" rtl="0" fontAlgn="base" latinLnBrk="1">
        <a:spcBef>
          <a:spcPct val="0"/>
        </a:spcBef>
        <a:spcAft>
          <a:spcPct val="0"/>
        </a:spcAft>
        <a:defRPr kumimoji="1" sz="4400">
          <a:solidFill>
            <a:schemeClr val="tx2"/>
          </a:solidFill>
          <a:latin typeface="굴림" charset="-127"/>
          <a:ea typeface="굴림" charset="-127"/>
        </a:defRPr>
      </a:lvl5pPr>
      <a:lvl6pPr marL="457200" algn="ctr" rtl="0" fontAlgn="base" latinLnBrk="1">
        <a:spcBef>
          <a:spcPct val="0"/>
        </a:spcBef>
        <a:spcAft>
          <a:spcPct val="0"/>
        </a:spcAft>
        <a:defRPr kumimoji="1" sz="4400">
          <a:solidFill>
            <a:schemeClr val="tx2"/>
          </a:solidFill>
          <a:latin typeface="굴림" charset="-127"/>
          <a:ea typeface="굴림" charset="-127"/>
        </a:defRPr>
      </a:lvl6pPr>
      <a:lvl7pPr marL="914400" algn="ctr" rtl="0" fontAlgn="base" latinLnBrk="1">
        <a:spcBef>
          <a:spcPct val="0"/>
        </a:spcBef>
        <a:spcAft>
          <a:spcPct val="0"/>
        </a:spcAft>
        <a:defRPr kumimoji="1" sz="4400">
          <a:solidFill>
            <a:schemeClr val="tx2"/>
          </a:solidFill>
          <a:latin typeface="굴림" charset="-127"/>
          <a:ea typeface="굴림" charset="-127"/>
        </a:defRPr>
      </a:lvl7pPr>
      <a:lvl8pPr marL="1371600" algn="ctr" rtl="0" fontAlgn="base" latinLnBrk="1">
        <a:spcBef>
          <a:spcPct val="0"/>
        </a:spcBef>
        <a:spcAft>
          <a:spcPct val="0"/>
        </a:spcAft>
        <a:defRPr kumimoji="1" sz="4400">
          <a:solidFill>
            <a:schemeClr val="tx2"/>
          </a:solidFill>
          <a:latin typeface="굴림" charset="-127"/>
          <a:ea typeface="굴림" charset="-127"/>
        </a:defRPr>
      </a:lvl8pPr>
      <a:lvl9pPr marL="1828800" algn="ctr" rtl="0" fontAlgn="base" latinLnBrk="1">
        <a:spcBef>
          <a:spcPct val="0"/>
        </a:spcBef>
        <a:spcAft>
          <a:spcPct val="0"/>
        </a:spcAft>
        <a:defRPr kumimoji="1" sz="4400">
          <a:solidFill>
            <a:schemeClr val="tx2"/>
          </a:solidFill>
          <a:latin typeface="굴림" charset="-127"/>
          <a:ea typeface="굴림" charset="-127"/>
        </a:defRPr>
      </a:lvl9pPr>
    </p:titleStyle>
    <p:bodyStyle>
      <a:lvl1pPr marL="342900" indent="-342900" algn="l" rtl="0" fontAlgn="base" latinLnBrk="1">
        <a:spcBef>
          <a:spcPct val="20000"/>
        </a:spcBef>
        <a:spcAft>
          <a:spcPct val="0"/>
        </a:spcAft>
        <a:buChar char="•"/>
        <a:defRPr kumimoji="1" sz="3200">
          <a:solidFill>
            <a:schemeClr val="tx1"/>
          </a:solidFill>
          <a:latin typeface="+mn-lt"/>
          <a:ea typeface="+mn-ea"/>
          <a:cs typeface="+mn-cs"/>
        </a:defRPr>
      </a:lvl1pPr>
      <a:lvl2pPr marL="742950" indent="-285750" algn="l" rtl="0" fontAlgn="base" latinLnBrk="1">
        <a:spcBef>
          <a:spcPct val="20000"/>
        </a:spcBef>
        <a:spcAft>
          <a:spcPct val="0"/>
        </a:spcAft>
        <a:buChar char="–"/>
        <a:defRPr kumimoji="1" sz="2800">
          <a:solidFill>
            <a:schemeClr val="tx1"/>
          </a:solidFill>
          <a:latin typeface="+mn-lt"/>
          <a:ea typeface="+mn-ea"/>
        </a:defRPr>
      </a:lvl2pPr>
      <a:lvl3pPr marL="1143000" indent="-228600" algn="l" rtl="0" fontAlgn="base" latinLnBrk="1">
        <a:spcBef>
          <a:spcPct val="20000"/>
        </a:spcBef>
        <a:spcAft>
          <a:spcPct val="0"/>
        </a:spcAft>
        <a:buChar char="•"/>
        <a:defRPr kumimoji="1" sz="2400">
          <a:solidFill>
            <a:schemeClr val="tx1"/>
          </a:solidFill>
          <a:latin typeface="+mn-lt"/>
          <a:ea typeface="+mn-ea"/>
        </a:defRPr>
      </a:lvl3pPr>
      <a:lvl4pPr marL="1600200" indent="-228600" algn="l" rtl="0" fontAlgn="base" latinLnBrk="1">
        <a:spcBef>
          <a:spcPct val="20000"/>
        </a:spcBef>
        <a:spcAft>
          <a:spcPct val="0"/>
        </a:spcAft>
        <a:buChar char="–"/>
        <a:defRPr kumimoji="1" sz="2000">
          <a:solidFill>
            <a:schemeClr val="tx1"/>
          </a:solidFill>
          <a:latin typeface="+mn-lt"/>
          <a:ea typeface="+mn-ea"/>
        </a:defRPr>
      </a:lvl4pPr>
      <a:lvl5pPr marL="2057400" indent="-228600" algn="l" rtl="0" fontAlgn="base" latinLnBrk="1">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31" name="Rectangle 7"/>
          <p:cNvSpPr>
            <a:spLocks noChangeArrowheads="1"/>
          </p:cNvSpPr>
          <p:nvPr userDrawn="1"/>
        </p:nvSpPr>
        <p:spPr bwMode="auto">
          <a:xfrm>
            <a:off x="179388" y="6359525"/>
            <a:ext cx="676275" cy="396875"/>
          </a:xfrm>
          <a:prstGeom prst="rect">
            <a:avLst/>
          </a:prstGeom>
          <a:noFill/>
          <a:ln w="9525">
            <a:noFill/>
            <a:miter lim="800000"/>
            <a:headEnd/>
            <a:tailEnd/>
          </a:ln>
          <a:effectLst/>
        </p:spPr>
        <p:txBody>
          <a:bodyPr wrap="none">
            <a:spAutoFit/>
          </a:bodyPr>
          <a:lstStyle/>
          <a:p>
            <a:pPr fontAlgn="base">
              <a:spcBef>
                <a:spcPct val="0"/>
              </a:spcBef>
              <a:spcAft>
                <a:spcPct val="0"/>
              </a:spcAft>
            </a:pPr>
            <a:fld id="{DF4694C9-8D42-4C02-B6D9-1FE4840DA45C}" type="slidenum">
              <a:rPr kumimoji="1" lang="en-US" altLang="ko-KR" sz="2000" b="1" smtClean="0">
                <a:solidFill>
                  <a:srgbClr val="FFFFFF"/>
                </a:solidFill>
                <a:latin typeface="Times New Roman" pitchFamily="18" charset="0"/>
              </a:rPr>
              <a:pPr fontAlgn="base">
                <a:spcBef>
                  <a:spcPct val="0"/>
                </a:spcBef>
                <a:spcAft>
                  <a:spcPct val="0"/>
                </a:spcAft>
              </a:pPr>
              <a:t>‹#›</a:t>
            </a:fld>
            <a:r>
              <a:rPr kumimoji="1" lang="en-US" altLang="ko-KR" sz="2000" b="1" smtClean="0">
                <a:solidFill>
                  <a:srgbClr val="FFFFFF"/>
                </a:solidFill>
                <a:latin typeface="Times New Roman" pitchFamily="18" charset="0"/>
              </a:rPr>
              <a:t>/8</a:t>
            </a:r>
          </a:p>
        </p:txBody>
      </p:sp>
    </p:spTree>
  </p:cSld>
  <p:clrMap bg1="lt1" tx1="dk1" bg2="lt2" tx2="dk2" accent1="accent1" accent2="accent2" accent3="accent3" accent4="accent4" accent5="accent5" accent6="accent6" hlink="hlink" folHlink="folHlink"/>
  <p:sldLayoutIdLst>
    <p:sldLayoutId id="2147485119" r:id="rId1"/>
    <p:sldLayoutId id="2147485120" r:id="rId2"/>
    <p:sldLayoutId id="2147485121" r:id="rId3"/>
    <p:sldLayoutId id="2147485122" r:id="rId4"/>
    <p:sldLayoutId id="2147485123" r:id="rId5"/>
    <p:sldLayoutId id="2147485124" r:id="rId6"/>
    <p:sldLayoutId id="2147485125" r:id="rId7"/>
    <p:sldLayoutId id="2147485126" r:id="rId8"/>
    <p:sldLayoutId id="2147485127" r:id="rId9"/>
    <p:sldLayoutId id="2147485128" r:id="rId10"/>
    <p:sldLayoutId id="2147485129" r:id="rId11"/>
  </p:sldLayoutIdLst>
  <p:txStyles>
    <p:titleStyle>
      <a:lvl1pPr algn="ctr" rtl="0" fontAlgn="base" latinLnBrk="1">
        <a:spcBef>
          <a:spcPct val="0"/>
        </a:spcBef>
        <a:spcAft>
          <a:spcPct val="0"/>
        </a:spcAft>
        <a:defRPr kumimoji="1" sz="4400">
          <a:solidFill>
            <a:schemeClr val="tx2"/>
          </a:solidFill>
          <a:latin typeface="+mj-lt"/>
          <a:ea typeface="+mj-ea"/>
          <a:cs typeface="+mj-cs"/>
        </a:defRPr>
      </a:lvl1pPr>
      <a:lvl2pPr algn="ctr" rtl="0" fontAlgn="base" latinLnBrk="1">
        <a:spcBef>
          <a:spcPct val="0"/>
        </a:spcBef>
        <a:spcAft>
          <a:spcPct val="0"/>
        </a:spcAft>
        <a:defRPr kumimoji="1" sz="4400">
          <a:solidFill>
            <a:schemeClr val="tx2"/>
          </a:solidFill>
          <a:latin typeface="굴림" charset="-127"/>
          <a:ea typeface="굴림" charset="-127"/>
        </a:defRPr>
      </a:lvl2pPr>
      <a:lvl3pPr algn="ctr" rtl="0" fontAlgn="base" latinLnBrk="1">
        <a:spcBef>
          <a:spcPct val="0"/>
        </a:spcBef>
        <a:spcAft>
          <a:spcPct val="0"/>
        </a:spcAft>
        <a:defRPr kumimoji="1" sz="4400">
          <a:solidFill>
            <a:schemeClr val="tx2"/>
          </a:solidFill>
          <a:latin typeface="굴림" charset="-127"/>
          <a:ea typeface="굴림" charset="-127"/>
        </a:defRPr>
      </a:lvl3pPr>
      <a:lvl4pPr algn="ctr" rtl="0" fontAlgn="base" latinLnBrk="1">
        <a:spcBef>
          <a:spcPct val="0"/>
        </a:spcBef>
        <a:spcAft>
          <a:spcPct val="0"/>
        </a:spcAft>
        <a:defRPr kumimoji="1" sz="4400">
          <a:solidFill>
            <a:schemeClr val="tx2"/>
          </a:solidFill>
          <a:latin typeface="굴림" charset="-127"/>
          <a:ea typeface="굴림" charset="-127"/>
        </a:defRPr>
      </a:lvl4pPr>
      <a:lvl5pPr algn="ctr" rtl="0" fontAlgn="base" latinLnBrk="1">
        <a:spcBef>
          <a:spcPct val="0"/>
        </a:spcBef>
        <a:spcAft>
          <a:spcPct val="0"/>
        </a:spcAft>
        <a:defRPr kumimoji="1" sz="4400">
          <a:solidFill>
            <a:schemeClr val="tx2"/>
          </a:solidFill>
          <a:latin typeface="굴림" charset="-127"/>
          <a:ea typeface="굴림" charset="-127"/>
        </a:defRPr>
      </a:lvl5pPr>
      <a:lvl6pPr marL="457200" algn="ctr" rtl="0" fontAlgn="base" latinLnBrk="1">
        <a:spcBef>
          <a:spcPct val="0"/>
        </a:spcBef>
        <a:spcAft>
          <a:spcPct val="0"/>
        </a:spcAft>
        <a:defRPr kumimoji="1" sz="4400">
          <a:solidFill>
            <a:schemeClr val="tx2"/>
          </a:solidFill>
          <a:latin typeface="굴림" charset="-127"/>
          <a:ea typeface="굴림" charset="-127"/>
        </a:defRPr>
      </a:lvl6pPr>
      <a:lvl7pPr marL="914400" algn="ctr" rtl="0" fontAlgn="base" latinLnBrk="1">
        <a:spcBef>
          <a:spcPct val="0"/>
        </a:spcBef>
        <a:spcAft>
          <a:spcPct val="0"/>
        </a:spcAft>
        <a:defRPr kumimoji="1" sz="4400">
          <a:solidFill>
            <a:schemeClr val="tx2"/>
          </a:solidFill>
          <a:latin typeface="굴림" charset="-127"/>
          <a:ea typeface="굴림" charset="-127"/>
        </a:defRPr>
      </a:lvl7pPr>
      <a:lvl8pPr marL="1371600" algn="ctr" rtl="0" fontAlgn="base" latinLnBrk="1">
        <a:spcBef>
          <a:spcPct val="0"/>
        </a:spcBef>
        <a:spcAft>
          <a:spcPct val="0"/>
        </a:spcAft>
        <a:defRPr kumimoji="1" sz="4400">
          <a:solidFill>
            <a:schemeClr val="tx2"/>
          </a:solidFill>
          <a:latin typeface="굴림" charset="-127"/>
          <a:ea typeface="굴림" charset="-127"/>
        </a:defRPr>
      </a:lvl8pPr>
      <a:lvl9pPr marL="1828800" algn="ctr" rtl="0" fontAlgn="base" latinLnBrk="1">
        <a:spcBef>
          <a:spcPct val="0"/>
        </a:spcBef>
        <a:spcAft>
          <a:spcPct val="0"/>
        </a:spcAft>
        <a:defRPr kumimoji="1" sz="4400">
          <a:solidFill>
            <a:schemeClr val="tx2"/>
          </a:solidFill>
          <a:latin typeface="굴림" charset="-127"/>
          <a:ea typeface="굴림" charset="-127"/>
        </a:defRPr>
      </a:lvl9pPr>
    </p:titleStyle>
    <p:bodyStyle>
      <a:lvl1pPr marL="342900" indent="-342900" algn="l" rtl="0" fontAlgn="base" latinLnBrk="1">
        <a:spcBef>
          <a:spcPct val="20000"/>
        </a:spcBef>
        <a:spcAft>
          <a:spcPct val="0"/>
        </a:spcAft>
        <a:buChar char="•"/>
        <a:defRPr kumimoji="1" sz="3200">
          <a:solidFill>
            <a:schemeClr val="tx1"/>
          </a:solidFill>
          <a:latin typeface="+mn-lt"/>
          <a:ea typeface="+mn-ea"/>
          <a:cs typeface="+mn-cs"/>
        </a:defRPr>
      </a:lvl1pPr>
      <a:lvl2pPr marL="742950" indent="-285750" algn="l" rtl="0" fontAlgn="base" latinLnBrk="1">
        <a:spcBef>
          <a:spcPct val="20000"/>
        </a:spcBef>
        <a:spcAft>
          <a:spcPct val="0"/>
        </a:spcAft>
        <a:buChar char="–"/>
        <a:defRPr kumimoji="1" sz="2800">
          <a:solidFill>
            <a:schemeClr val="tx1"/>
          </a:solidFill>
          <a:latin typeface="+mn-lt"/>
          <a:ea typeface="+mn-ea"/>
        </a:defRPr>
      </a:lvl2pPr>
      <a:lvl3pPr marL="1143000" indent="-228600" algn="l" rtl="0" fontAlgn="base" latinLnBrk="1">
        <a:spcBef>
          <a:spcPct val="20000"/>
        </a:spcBef>
        <a:spcAft>
          <a:spcPct val="0"/>
        </a:spcAft>
        <a:buChar char="•"/>
        <a:defRPr kumimoji="1" sz="2400">
          <a:solidFill>
            <a:schemeClr val="tx1"/>
          </a:solidFill>
          <a:latin typeface="+mn-lt"/>
          <a:ea typeface="+mn-ea"/>
        </a:defRPr>
      </a:lvl3pPr>
      <a:lvl4pPr marL="1600200" indent="-228600" algn="l" rtl="0" fontAlgn="base" latinLnBrk="1">
        <a:spcBef>
          <a:spcPct val="20000"/>
        </a:spcBef>
        <a:spcAft>
          <a:spcPct val="0"/>
        </a:spcAft>
        <a:buChar char="–"/>
        <a:defRPr kumimoji="1" sz="2000">
          <a:solidFill>
            <a:schemeClr val="tx1"/>
          </a:solidFill>
          <a:latin typeface="+mn-lt"/>
          <a:ea typeface="+mn-ea"/>
        </a:defRPr>
      </a:lvl4pPr>
      <a:lvl5pPr marL="2057400" indent="-228600" algn="l" rtl="0" fontAlgn="base" latinLnBrk="1">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31" name="Rectangle 7"/>
          <p:cNvSpPr>
            <a:spLocks noChangeArrowheads="1"/>
          </p:cNvSpPr>
          <p:nvPr userDrawn="1"/>
        </p:nvSpPr>
        <p:spPr bwMode="auto">
          <a:xfrm>
            <a:off x="179388" y="6359525"/>
            <a:ext cx="676275" cy="396875"/>
          </a:xfrm>
          <a:prstGeom prst="rect">
            <a:avLst/>
          </a:prstGeom>
          <a:noFill/>
          <a:ln w="9525">
            <a:noFill/>
            <a:miter lim="800000"/>
            <a:headEnd/>
            <a:tailEnd/>
          </a:ln>
          <a:effectLst/>
        </p:spPr>
        <p:txBody>
          <a:bodyPr wrap="none">
            <a:spAutoFit/>
          </a:bodyPr>
          <a:lstStyle/>
          <a:p>
            <a:pPr fontAlgn="base">
              <a:spcBef>
                <a:spcPct val="0"/>
              </a:spcBef>
              <a:spcAft>
                <a:spcPct val="0"/>
              </a:spcAft>
            </a:pPr>
            <a:fld id="{A762EC9D-DCC8-460C-AF19-6398BAB04380}" type="slidenum">
              <a:rPr kumimoji="1" lang="en-US" altLang="ko-KR" sz="2000" b="1" smtClean="0">
                <a:solidFill>
                  <a:srgbClr val="FFFFFF"/>
                </a:solidFill>
                <a:latin typeface="Times New Roman" pitchFamily="18" charset="0"/>
              </a:rPr>
              <a:pPr fontAlgn="base">
                <a:spcBef>
                  <a:spcPct val="0"/>
                </a:spcBef>
                <a:spcAft>
                  <a:spcPct val="0"/>
                </a:spcAft>
              </a:pPr>
              <a:t>‹#›</a:t>
            </a:fld>
            <a:r>
              <a:rPr kumimoji="1" lang="en-US" altLang="ko-KR" sz="2000" b="1" smtClean="0">
                <a:solidFill>
                  <a:srgbClr val="FFFFFF"/>
                </a:solidFill>
                <a:latin typeface="Times New Roman" pitchFamily="18" charset="0"/>
              </a:rPr>
              <a:t>/6</a:t>
            </a:r>
          </a:p>
        </p:txBody>
      </p:sp>
    </p:spTree>
  </p:cSld>
  <p:clrMap bg1="lt1" tx1="dk1" bg2="lt2" tx2="dk2" accent1="accent1" accent2="accent2" accent3="accent3" accent4="accent4" accent5="accent5" accent6="accent6" hlink="hlink" folHlink="folHlink"/>
  <p:sldLayoutIdLst>
    <p:sldLayoutId id="2147485131" r:id="rId1"/>
    <p:sldLayoutId id="2147485132" r:id="rId2"/>
    <p:sldLayoutId id="2147485133" r:id="rId3"/>
    <p:sldLayoutId id="2147485134" r:id="rId4"/>
    <p:sldLayoutId id="2147485135" r:id="rId5"/>
    <p:sldLayoutId id="2147485136" r:id="rId6"/>
    <p:sldLayoutId id="2147485137" r:id="rId7"/>
    <p:sldLayoutId id="2147485138" r:id="rId8"/>
    <p:sldLayoutId id="2147485139" r:id="rId9"/>
    <p:sldLayoutId id="2147485140" r:id="rId10"/>
    <p:sldLayoutId id="2147485141" r:id="rId11"/>
  </p:sldLayoutIdLst>
  <p:txStyles>
    <p:titleStyle>
      <a:lvl1pPr algn="ctr" rtl="0" fontAlgn="base" latinLnBrk="1">
        <a:spcBef>
          <a:spcPct val="0"/>
        </a:spcBef>
        <a:spcAft>
          <a:spcPct val="0"/>
        </a:spcAft>
        <a:defRPr kumimoji="1" sz="4400">
          <a:solidFill>
            <a:schemeClr val="tx2"/>
          </a:solidFill>
          <a:latin typeface="+mj-lt"/>
          <a:ea typeface="+mj-ea"/>
          <a:cs typeface="+mj-cs"/>
        </a:defRPr>
      </a:lvl1pPr>
      <a:lvl2pPr algn="ctr" rtl="0" fontAlgn="base" latinLnBrk="1">
        <a:spcBef>
          <a:spcPct val="0"/>
        </a:spcBef>
        <a:spcAft>
          <a:spcPct val="0"/>
        </a:spcAft>
        <a:defRPr kumimoji="1" sz="4400">
          <a:solidFill>
            <a:schemeClr val="tx2"/>
          </a:solidFill>
          <a:latin typeface="굴림" charset="-127"/>
          <a:ea typeface="굴림" charset="-127"/>
        </a:defRPr>
      </a:lvl2pPr>
      <a:lvl3pPr algn="ctr" rtl="0" fontAlgn="base" latinLnBrk="1">
        <a:spcBef>
          <a:spcPct val="0"/>
        </a:spcBef>
        <a:spcAft>
          <a:spcPct val="0"/>
        </a:spcAft>
        <a:defRPr kumimoji="1" sz="4400">
          <a:solidFill>
            <a:schemeClr val="tx2"/>
          </a:solidFill>
          <a:latin typeface="굴림" charset="-127"/>
          <a:ea typeface="굴림" charset="-127"/>
        </a:defRPr>
      </a:lvl3pPr>
      <a:lvl4pPr algn="ctr" rtl="0" fontAlgn="base" latinLnBrk="1">
        <a:spcBef>
          <a:spcPct val="0"/>
        </a:spcBef>
        <a:spcAft>
          <a:spcPct val="0"/>
        </a:spcAft>
        <a:defRPr kumimoji="1" sz="4400">
          <a:solidFill>
            <a:schemeClr val="tx2"/>
          </a:solidFill>
          <a:latin typeface="굴림" charset="-127"/>
          <a:ea typeface="굴림" charset="-127"/>
        </a:defRPr>
      </a:lvl4pPr>
      <a:lvl5pPr algn="ctr" rtl="0" fontAlgn="base" latinLnBrk="1">
        <a:spcBef>
          <a:spcPct val="0"/>
        </a:spcBef>
        <a:spcAft>
          <a:spcPct val="0"/>
        </a:spcAft>
        <a:defRPr kumimoji="1" sz="4400">
          <a:solidFill>
            <a:schemeClr val="tx2"/>
          </a:solidFill>
          <a:latin typeface="굴림" charset="-127"/>
          <a:ea typeface="굴림" charset="-127"/>
        </a:defRPr>
      </a:lvl5pPr>
      <a:lvl6pPr marL="457200" algn="ctr" rtl="0" fontAlgn="base" latinLnBrk="1">
        <a:spcBef>
          <a:spcPct val="0"/>
        </a:spcBef>
        <a:spcAft>
          <a:spcPct val="0"/>
        </a:spcAft>
        <a:defRPr kumimoji="1" sz="4400">
          <a:solidFill>
            <a:schemeClr val="tx2"/>
          </a:solidFill>
          <a:latin typeface="굴림" charset="-127"/>
          <a:ea typeface="굴림" charset="-127"/>
        </a:defRPr>
      </a:lvl6pPr>
      <a:lvl7pPr marL="914400" algn="ctr" rtl="0" fontAlgn="base" latinLnBrk="1">
        <a:spcBef>
          <a:spcPct val="0"/>
        </a:spcBef>
        <a:spcAft>
          <a:spcPct val="0"/>
        </a:spcAft>
        <a:defRPr kumimoji="1" sz="4400">
          <a:solidFill>
            <a:schemeClr val="tx2"/>
          </a:solidFill>
          <a:latin typeface="굴림" charset="-127"/>
          <a:ea typeface="굴림" charset="-127"/>
        </a:defRPr>
      </a:lvl7pPr>
      <a:lvl8pPr marL="1371600" algn="ctr" rtl="0" fontAlgn="base" latinLnBrk="1">
        <a:spcBef>
          <a:spcPct val="0"/>
        </a:spcBef>
        <a:spcAft>
          <a:spcPct val="0"/>
        </a:spcAft>
        <a:defRPr kumimoji="1" sz="4400">
          <a:solidFill>
            <a:schemeClr val="tx2"/>
          </a:solidFill>
          <a:latin typeface="굴림" charset="-127"/>
          <a:ea typeface="굴림" charset="-127"/>
        </a:defRPr>
      </a:lvl8pPr>
      <a:lvl9pPr marL="1828800" algn="ctr" rtl="0" fontAlgn="base" latinLnBrk="1">
        <a:spcBef>
          <a:spcPct val="0"/>
        </a:spcBef>
        <a:spcAft>
          <a:spcPct val="0"/>
        </a:spcAft>
        <a:defRPr kumimoji="1" sz="4400">
          <a:solidFill>
            <a:schemeClr val="tx2"/>
          </a:solidFill>
          <a:latin typeface="굴림" charset="-127"/>
          <a:ea typeface="굴림" charset="-127"/>
        </a:defRPr>
      </a:lvl9pPr>
    </p:titleStyle>
    <p:bodyStyle>
      <a:lvl1pPr marL="342900" indent="-342900" algn="l" rtl="0" fontAlgn="base" latinLnBrk="1">
        <a:spcBef>
          <a:spcPct val="20000"/>
        </a:spcBef>
        <a:spcAft>
          <a:spcPct val="0"/>
        </a:spcAft>
        <a:buChar char="•"/>
        <a:defRPr kumimoji="1" sz="3200">
          <a:solidFill>
            <a:schemeClr val="tx1"/>
          </a:solidFill>
          <a:latin typeface="+mn-lt"/>
          <a:ea typeface="+mn-ea"/>
          <a:cs typeface="+mn-cs"/>
        </a:defRPr>
      </a:lvl1pPr>
      <a:lvl2pPr marL="742950" indent="-285750" algn="l" rtl="0" fontAlgn="base" latinLnBrk="1">
        <a:spcBef>
          <a:spcPct val="20000"/>
        </a:spcBef>
        <a:spcAft>
          <a:spcPct val="0"/>
        </a:spcAft>
        <a:buChar char="–"/>
        <a:defRPr kumimoji="1" sz="2800">
          <a:solidFill>
            <a:schemeClr val="tx1"/>
          </a:solidFill>
          <a:latin typeface="+mn-lt"/>
          <a:ea typeface="+mn-ea"/>
        </a:defRPr>
      </a:lvl2pPr>
      <a:lvl3pPr marL="1143000" indent="-228600" algn="l" rtl="0" fontAlgn="base" latinLnBrk="1">
        <a:spcBef>
          <a:spcPct val="20000"/>
        </a:spcBef>
        <a:spcAft>
          <a:spcPct val="0"/>
        </a:spcAft>
        <a:buChar char="•"/>
        <a:defRPr kumimoji="1" sz="2400">
          <a:solidFill>
            <a:schemeClr val="tx1"/>
          </a:solidFill>
          <a:latin typeface="+mn-lt"/>
          <a:ea typeface="+mn-ea"/>
        </a:defRPr>
      </a:lvl3pPr>
      <a:lvl4pPr marL="1600200" indent="-228600" algn="l" rtl="0" fontAlgn="base" latinLnBrk="1">
        <a:spcBef>
          <a:spcPct val="20000"/>
        </a:spcBef>
        <a:spcAft>
          <a:spcPct val="0"/>
        </a:spcAft>
        <a:buChar char="–"/>
        <a:defRPr kumimoji="1" sz="2000">
          <a:solidFill>
            <a:schemeClr val="tx1"/>
          </a:solidFill>
          <a:latin typeface="+mn-lt"/>
          <a:ea typeface="+mn-ea"/>
        </a:defRPr>
      </a:lvl4pPr>
      <a:lvl5pPr marL="2057400" indent="-228600" algn="l" rtl="0" fontAlgn="base" latinLnBrk="1">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69757724"/>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570438017"/>
      </p:ext>
    </p:extLst>
  </p:cSld>
  <p:clrMap bg1="lt1" tx1="dk1" bg2="lt2" tx2="dk2" accent1="accent1" accent2="accent2" accent3="accent3" accent4="accent4" accent5="accent5" accent6="accent6" hlink="hlink" folHlink="folHlink"/>
  <p:sldLayoutIdLst>
    <p:sldLayoutId id="2147484051" r:id="rId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8452401"/>
      </p:ext>
    </p:extLst>
  </p:cSld>
  <p:clrMap bg1="lt1" tx1="dk1" bg2="lt2" tx2="dk2" accent1="accent1" accent2="accent2" accent3="accent3" accent4="accent4" accent5="accent5" accent6="accent6" hlink="hlink" folHlink="folHlink"/>
  <p:sldLayoutIdLst>
    <p:sldLayoutId id="2147484053" r:id="rId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783296599"/>
      </p:ext>
    </p:extLst>
  </p:cSld>
  <p:clrMap bg1="lt1" tx1="dk1" bg2="lt2" tx2="dk2" accent1="accent1" accent2="accent2" accent3="accent3" accent4="accent4" accent5="accent5" accent6="accent6" hlink="hlink" folHlink="folHlink"/>
  <p:sldLayoutIdLst>
    <p:sldLayoutId id="2147484127" r:id="rId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206596783"/>
      </p:ext>
    </p:extLst>
  </p:cSld>
  <p:clrMap bg1="lt1" tx1="dk1" bg2="lt2" tx2="dk2" accent1="accent1" accent2="accent2" accent3="accent3" accent4="accent4" accent5="accent5" accent6="accent6" hlink="hlink" folHlink="folHlink"/>
  <p:sldLayoutIdLst>
    <p:sldLayoutId id="2147484129" r:id="rId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3629381"/>
      </p:ext>
    </p:extLst>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142581855"/>
      </p:ext>
    </p:extLst>
  </p:cSld>
  <p:clrMap bg1="lt1" tx1="dk1" bg2="lt2" tx2="dk2" accent1="accent1" accent2="accent2" accent3="accent3" accent4="accent4" accent5="accent5" accent6="accent6" hlink="hlink" folHlink="folHlink"/>
  <p:sldLayoutIdLst>
    <p:sldLayoutId id="2147484192" r:id="rId1"/>
    <p:sldLayoutId id="2147484193" r:id="rId2"/>
    <p:sldLayoutId id="2147484194" r:id="rId3"/>
    <p:sldLayoutId id="2147484195" r:id="rId4"/>
    <p:sldLayoutId id="2147484196" r:id="rId5"/>
    <p:sldLayoutId id="2147484197" r:id="rId6"/>
    <p:sldLayoutId id="2147484198" r:id="rId7"/>
    <p:sldLayoutId id="2147484199" r:id="rId8"/>
    <p:sldLayoutId id="2147484200" r:id="rId9"/>
    <p:sldLayoutId id="2147484201" r:id="rId10"/>
    <p:sldLayoutId id="2147484202" r:id="rId1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4.png"/><Relationship Id="rId1" Type="http://schemas.openxmlformats.org/officeDocument/2006/relationships/slideLayout" Target="../slideLayouts/slideLayout164.xml"/><Relationship Id="rId6" Type="http://schemas.openxmlformats.org/officeDocument/2006/relationships/slide" Target="slide1.xml"/><Relationship Id="rId5" Type="http://schemas.openxmlformats.org/officeDocument/2006/relationships/slide" Target="slide3.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6.png"/><Relationship Id="rId1" Type="http://schemas.openxmlformats.org/officeDocument/2006/relationships/slideLayout" Target="../slideLayouts/slideLayout164.xml"/><Relationship Id="rId6" Type="http://schemas.openxmlformats.org/officeDocument/2006/relationships/slide" Target="slide1.xml"/><Relationship Id="rId5" Type="http://schemas.openxmlformats.org/officeDocument/2006/relationships/slide" Target="slide3.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7.png"/><Relationship Id="rId1" Type="http://schemas.openxmlformats.org/officeDocument/2006/relationships/slideLayout" Target="../slideLayouts/slideLayout164.xml"/><Relationship Id="rId6" Type="http://schemas.openxmlformats.org/officeDocument/2006/relationships/slide" Target="slide1.xml"/><Relationship Id="rId5" Type="http://schemas.openxmlformats.org/officeDocument/2006/relationships/slide" Target="slide3.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8.png"/><Relationship Id="rId1" Type="http://schemas.openxmlformats.org/officeDocument/2006/relationships/slideLayout" Target="../slideLayouts/slideLayout164.xml"/><Relationship Id="rId6" Type="http://schemas.openxmlformats.org/officeDocument/2006/relationships/slide" Target="slide1.xml"/><Relationship Id="rId5" Type="http://schemas.openxmlformats.org/officeDocument/2006/relationships/slide" Target="slide3.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9.png"/><Relationship Id="rId1" Type="http://schemas.openxmlformats.org/officeDocument/2006/relationships/slideLayout" Target="../slideLayouts/slideLayout164.xml"/><Relationship Id="rId6" Type="http://schemas.openxmlformats.org/officeDocument/2006/relationships/slide" Target="slide1.xml"/><Relationship Id="rId5" Type="http://schemas.openxmlformats.org/officeDocument/2006/relationships/slide" Target="slide3.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40.png"/><Relationship Id="rId1" Type="http://schemas.openxmlformats.org/officeDocument/2006/relationships/slideLayout" Target="../slideLayouts/slideLayout164.xml"/><Relationship Id="rId6" Type="http://schemas.openxmlformats.org/officeDocument/2006/relationships/slide" Target="slide1.xml"/><Relationship Id="rId5" Type="http://schemas.openxmlformats.org/officeDocument/2006/relationships/slide" Target="slide3.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3.xml"/></Relationships>
</file>

<file path=ppt/slides/_rels/slide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2.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8.xml"/></Relationships>
</file>

<file path=ppt/slides/_rels/slide2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8.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6.xml"/></Relationships>
</file>

<file path=ppt/slides/_rels/slide23.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slide" Target="slide1.xml"/><Relationship Id="rId2" Type="http://schemas.openxmlformats.org/officeDocument/2006/relationships/image" Target="../media/image44.png"/><Relationship Id="rId1" Type="http://schemas.openxmlformats.org/officeDocument/2006/relationships/slideLayout" Target="../slideLayouts/slideLayout153.xml"/><Relationship Id="rId6" Type="http://schemas.openxmlformats.org/officeDocument/2006/relationships/slide" Target="slide3.xml"/><Relationship Id="rId5" Type="http://schemas.openxmlformats.org/officeDocument/2006/relationships/slide" Target="slide5.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slide" Target="slide1.xml"/><Relationship Id="rId2" Type="http://schemas.openxmlformats.org/officeDocument/2006/relationships/image" Target="../media/image45.png"/><Relationship Id="rId1" Type="http://schemas.openxmlformats.org/officeDocument/2006/relationships/slideLayout" Target="../slideLayouts/slideLayout153.xml"/><Relationship Id="rId6" Type="http://schemas.openxmlformats.org/officeDocument/2006/relationships/slide" Target="slide3.xml"/><Relationship Id="rId5" Type="http://schemas.openxmlformats.org/officeDocument/2006/relationships/slide" Target="slide5.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slide" Target="slide1.xml"/><Relationship Id="rId2" Type="http://schemas.openxmlformats.org/officeDocument/2006/relationships/image" Target="../media/image46.png"/><Relationship Id="rId1" Type="http://schemas.openxmlformats.org/officeDocument/2006/relationships/slideLayout" Target="../slideLayouts/slideLayout153.xml"/><Relationship Id="rId6" Type="http://schemas.openxmlformats.org/officeDocument/2006/relationships/slide" Target="slide3.xml"/><Relationship Id="rId5" Type="http://schemas.openxmlformats.org/officeDocument/2006/relationships/slide" Target="slide5.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slide" Target="slide1.xml"/><Relationship Id="rId2" Type="http://schemas.openxmlformats.org/officeDocument/2006/relationships/image" Target="../media/image45.png"/><Relationship Id="rId1" Type="http://schemas.openxmlformats.org/officeDocument/2006/relationships/slideLayout" Target="../slideLayouts/slideLayout153.xml"/><Relationship Id="rId6" Type="http://schemas.openxmlformats.org/officeDocument/2006/relationships/slide" Target="slide3.xml"/><Relationship Id="rId5" Type="http://schemas.openxmlformats.org/officeDocument/2006/relationships/slide" Target="slide5.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slide" Target="slide1.xml"/><Relationship Id="rId2" Type="http://schemas.openxmlformats.org/officeDocument/2006/relationships/image" Target="../media/image47.png"/><Relationship Id="rId1" Type="http://schemas.openxmlformats.org/officeDocument/2006/relationships/slideLayout" Target="../slideLayouts/slideLayout153.xml"/><Relationship Id="rId6" Type="http://schemas.openxmlformats.org/officeDocument/2006/relationships/slide" Target="slide3.xml"/><Relationship Id="rId5" Type="http://schemas.openxmlformats.org/officeDocument/2006/relationships/slide" Target="slide5.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slide" Target="slide1.xml"/><Relationship Id="rId2" Type="http://schemas.openxmlformats.org/officeDocument/2006/relationships/image" Target="../media/image45.png"/><Relationship Id="rId1" Type="http://schemas.openxmlformats.org/officeDocument/2006/relationships/slideLayout" Target="../slideLayouts/slideLayout153.xml"/><Relationship Id="rId6" Type="http://schemas.openxmlformats.org/officeDocument/2006/relationships/slide" Target="slide3.xml"/><Relationship Id="rId5" Type="http://schemas.openxmlformats.org/officeDocument/2006/relationships/slide" Target="slide5.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slide" Target="slide1.xml"/><Relationship Id="rId2" Type="http://schemas.openxmlformats.org/officeDocument/2006/relationships/image" Target="../media/image48.png"/><Relationship Id="rId1" Type="http://schemas.openxmlformats.org/officeDocument/2006/relationships/slideLayout" Target="../slideLayouts/slideLayout153.xml"/><Relationship Id="rId6" Type="http://schemas.openxmlformats.org/officeDocument/2006/relationships/slide" Target="slide3.xml"/><Relationship Id="rId5" Type="http://schemas.openxmlformats.org/officeDocument/2006/relationships/slide" Target="slide5.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slide" Target="slide1.xml"/><Relationship Id="rId2" Type="http://schemas.openxmlformats.org/officeDocument/2006/relationships/image" Target="../media/image49.png"/><Relationship Id="rId1" Type="http://schemas.openxmlformats.org/officeDocument/2006/relationships/slideLayout" Target="../slideLayouts/slideLayout153.xml"/><Relationship Id="rId6" Type="http://schemas.openxmlformats.org/officeDocument/2006/relationships/slide" Target="slide3.xml"/><Relationship Id="rId5" Type="http://schemas.openxmlformats.org/officeDocument/2006/relationships/slide" Target="slide5.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6.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6.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1.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1.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1.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7.xml"/><Relationship Id="rId7" Type="http://schemas.openxmlformats.org/officeDocument/2006/relationships/slide" Target="slide3.xml"/><Relationship Id="rId2" Type="http://schemas.openxmlformats.org/officeDocument/2006/relationships/image" Target="../media/image52.png"/><Relationship Id="rId1" Type="http://schemas.openxmlformats.org/officeDocument/2006/relationships/slideLayout" Target="../slideLayouts/slideLayout142.xml"/><Relationship Id="rId6" Type="http://schemas.openxmlformats.org/officeDocument/2006/relationships/slide" Target="slide5.xml"/><Relationship Id="rId5" Type="http://schemas.openxmlformats.org/officeDocument/2006/relationships/slide" Target="slide10.xml"/><Relationship Id="rId4" Type="http://schemas.openxmlformats.org/officeDocument/2006/relationships/image" Target="../media/image35.png"/><Relationship Id="rId9" Type="http://schemas.openxmlformats.org/officeDocument/2006/relationships/slide" Target="slide1.xml"/></Relationships>
</file>

<file path=ppt/slides/_rels/slide3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7.xml"/><Relationship Id="rId7" Type="http://schemas.openxmlformats.org/officeDocument/2006/relationships/slide" Target="slide3.xml"/><Relationship Id="rId2" Type="http://schemas.openxmlformats.org/officeDocument/2006/relationships/image" Target="../media/image53.png"/><Relationship Id="rId1" Type="http://schemas.openxmlformats.org/officeDocument/2006/relationships/slideLayout" Target="../slideLayouts/slideLayout142.xml"/><Relationship Id="rId6" Type="http://schemas.openxmlformats.org/officeDocument/2006/relationships/slide" Target="slide5.xml"/><Relationship Id="rId5" Type="http://schemas.openxmlformats.org/officeDocument/2006/relationships/slide" Target="slide10.xml"/><Relationship Id="rId4" Type="http://schemas.openxmlformats.org/officeDocument/2006/relationships/image" Target="../media/image35.png"/><Relationship Id="rId9" Type="http://schemas.openxmlformats.org/officeDocument/2006/relationships/slide" Target="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7.xml"/><Relationship Id="rId7" Type="http://schemas.openxmlformats.org/officeDocument/2006/relationships/slide" Target="slide3.xml"/><Relationship Id="rId2" Type="http://schemas.openxmlformats.org/officeDocument/2006/relationships/image" Target="../media/image54.png"/><Relationship Id="rId1" Type="http://schemas.openxmlformats.org/officeDocument/2006/relationships/slideLayout" Target="../slideLayouts/slideLayout142.xml"/><Relationship Id="rId6" Type="http://schemas.openxmlformats.org/officeDocument/2006/relationships/slide" Target="slide5.xml"/><Relationship Id="rId5" Type="http://schemas.openxmlformats.org/officeDocument/2006/relationships/slide" Target="slide10.xml"/><Relationship Id="rId4" Type="http://schemas.openxmlformats.org/officeDocument/2006/relationships/image" Target="../media/image35.png"/><Relationship Id="rId9" Type="http://schemas.openxmlformats.org/officeDocument/2006/relationships/slide" Target="slide1.xml"/></Relationships>
</file>

<file path=ppt/slides/_rels/slide41.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7.xml"/><Relationship Id="rId7" Type="http://schemas.openxmlformats.org/officeDocument/2006/relationships/slide" Target="slide3.xml"/><Relationship Id="rId2" Type="http://schemas.openxmlformats.org/officeDocument/2006/relationships/image" Target="../media/image55.png"/><Relationship Id="rId1" Type="http://schemas.openxmlformats.org/officeDocument/2006/relationships/slideLayout" Target="../slideLayouts/slideLayout142.xml"/><Relationship Id="rId6" Type="http://schemas.openxmlformats.org/officeDocument/2006/relationships/slide" Target="slide5.xml"/><Relationship Id="rId5" Type="http://schemas.openxmlformats.org/officeDocument/2006/relationships/slide" Target="slide10.xml"/><Relationship Id="rId4" Type="http://schemas.openxmlformats.org/officeDocument/2006/relationships/image" Target="../media/image35.png"/><Relationship Id="rId9" Type="http://schemas.openxmlformats.org/officeDocument/2006/relationships/slide" Target="slide1.xml"/></Relationships>
</file>

<file path=ppt/slides/_rels/slide4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7.xml"/><Relationship Id="rId7" Type="http://schemas.openxmlformats.org/officeDocument/2006/relationships/slide" Target="slide3.xml"/><Relationship Id="rId2" Type="http://schemas.openxmlformats.org/officeDocument/2006/relationships/image" Target="../media/image53.png"/><Relationship Id="rId1" Type="http://schemas.openxmlformats.org/officeDocument/2006/relationships/slideLayout" Target="../slideLayouts/slideLayout142.xml"/><Relationship Id="rId6" Type="http://schemas.openxmlformats.org/officeDocument/2006/relationships/slide" Target="slide5.xml"/><Relationship Id="rId5" Type="http://schemas.openxmlformats.org/officeDocument/2006/relationships/slide" Target="slide10.xml"/><Relationship Id="rId4" Type="http://schemas.openxmlformats.org/officeDocument/2006/relationships/image" Target="../media/image35.png"/><Relationship Id="rId9" Type="http://schemas.openxmlformats.org/officeDocument/2006/relationships/slide" Target="slide1.xml"/></Relationships>
</file>

<file path=ppt/slides/_rels/slide4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7.xml"/><Relationship Id="rId7" Type="http://schemas.openxmlformats.org/officeDocument/2006/relationships/slide" Target="slide3.xml"/><Relationship Id="rId2" Type="http://schemas.openxmlformats.org/officeDocument/2006/relationships/image" Target="../media/image54.png"/><Relationship Id="rId1" Type="http://schemas.openxmlformats.org/officeDocument/2006/relationships/slideLayout" Target="../slideLayouts/slideLayout142.xml"/><Relationship Id="rId6" Type="http://schemas.openxmlformats.org/officeDocument/2006/relationships/slide" Target="slide5.xml"/><Relationship Id="rId5" Type="http://schemas.openxmlformats.org/officeDocument/2006/relationships/slide" Target="slide10.xml"/><Relationship Id="rId4" Type="http://schemas.openxmlformats.org/officeDocument/2006/relationships/image" Target="../media/image35.png"/><Relationship Id="rId9" Type="http://schemas.openxmlformats.org/officeDocument/2006/relationships/slide" Target="slide1.xml"/></Relationships>
</file>

<file path=ppt/slides/_rels/slide4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7.xml"/><Relationship Id="rId7" Type="http://schemas.openxmlformats.org/officeDocument/2006/relationships/slide" Target="slide3.xml"/><Relationship Id="rId2" Type="http://schemas.openxmlformats.org/officeDocument/2006/relationships/image" Target="../media/image56.png"/><Relationship Id="rId1" Type="http://schemas.openxmlformats.org/officeDocument/2006/relationships/slideLayout" Target="../slideLayouts/slideLayout142.xml"/><Relationship Id="rId6" Type="http://schemas.openxmlformats.org/officeDocument/2006/relationships/slide" Target="slide5.xml"/><Relationship Id="rId5" Type="http://schemas.openxmlformats.org/officeDocument/2006/relationships/slide" Target="slide10.xml"/><Relationship Id="rId4" Type="http://schemas.openxmlformats.org/officeDocument/2006/relationships/image" Target="../media/image35.png"/><Relationship Id="rId9" Type="http://schemas.openxmlformats.org/officeDocument/2006/relationships/slide" Target="slide1.xml"/></Relationships>
</file>

<file path=ppt/slides/_rels/slide4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7.xml"/><Relationship Id="rId7" Type="http://schemas.openxmlformats.org/officeDocument/2006/relationships/slide" Target="slide3.xml"/><Relationship Id="rId2" Type="http://schemas.openxmlformats.org/officeDocument/2006/relationships/image" Target="../media/image53.png"/><Relationship Id="rId1" Type="http://schemas.openxmlformats.org/officeDocument/2006/relationships/slideLayout" Target="../slideLayouts/slideLayout142.xml"/><Relationship Id="rId6" Type="http://schemas.openxmlformats.org/officeDocument/2006/relationships/slide" Target="slide5.xml"/><Relationship Id="rId5" Type="http://schemas.openxmlformats.org/officeDocument/2006/relationships/slide" Target="slide10.xml"/><Relationship Id="rId4" Type="http://schemas.openxmlformats.org/officeDocument/2006/relationships/image" Target="../media/image35.png"/><Relationship Id="rId9" Type="http://schemas.openxmlformats.org/officeDocument/2006/relationships/slide" Target="slide1.xml"/></Relationships>
</file>

<file path=ppt/slides/_rels/slide4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7.xml"/><Relationship Id="rId7" Type="http://schemas.openxmlformats.org/officeDocument/2006/relationships/slide" Target="slide3.xml"/><Relationship Id="rId2" Type="http://schemas.openxmlformats.org/officeDocument/2006/relationships/image" Target="../media/image54.png"/><Relationship Id="rId1" Type="http://schemas.openxmlformats.org/officeDocument/2006/relationships/slideLayout" Target="../slideLayouts/slideLayout142.xml"/><Relationship Id="rId6" Type="http://schemas.openxmlformats.org/officeDocument/2006/relationships/slide" Target="slide5.xml"/><Relationship Id="rId5" Type="http://schemas.openxmlformats.org/officeDocument/2006/relationships/slide" Target="slide10.xml"/><Relationship Id="rId4" Type="http://schemas.openxmlformats.org/officeDocument/2006/relationships/image" Target="../media/image35.png"/><Relationship Id="rId9" Type="http://schemas.openxmlformats.org/officeDocument/2006/relationships/slide" Target="slide1.xml"/></Relationships>
</file>

<file path=ppt/slides/_rels/slide4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7.xml"/><Relationship Id="rId7" Type="http://schemas.openxmlformats.org/officeDocument/2006/relationships/slide" Target="slide3.xml"/><Relationship Id="rId2" Type="http://schemas.openxmlformats.org/officeDocument/2006/relationships/image" Target="../media/image57.png"/><Relationship Id="rId1" Type="http://schemas.openxmlformats.org/officeDocument/2006/relationships/slideLayout" Target="../slideLayouts/slideLayout142.xml"/><Relationship Id="rId6" Type="http://schemas.openxmlformats.org/officeDocument/2006/relationships/slide" Target="slide5.xml"/><Relationship Id="rId5" Type="http://schemas.openxmlformats.org/officeDocument/2006/relationships/slide" Target="slide10.xml"/><Relationship Id="rId4" Type="http://schemas.openxmlformats.org/officeDocument/2006/relationships/image" Target="../media/image35.png"/><Relationship Id="rId9" Type="http://schemas.openxmlformats.org/officeDocument/2006/relationships/slide" Target="slide1.xml"/></Relationships>
</file>

<file path=ppt/slides/_rels/slide4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7.xml"/><Relationship Id="rId7" Type="http://schemas.openxmlformats.org/officeDocument/2006/relationships/slide" Target="slide3.xml"/><Relationship Id="rId2" Type="http://schemas.openxmlformats.org/officeDocument/2006/relationships/image" Target="../media/image53.png"/><Relationship Id="rId1" Type="http://schemas.openxmlformats.org/officeDocument/2006/relationships/slideLayout" Target="../slideLayouts/slideLayout142.xml"/><Relationship Id="rId6" Type="http://schemas.openxmlformats.org/officeDocument/2006/relationships/slide" Target="slide5.xml"/><Relationship Id="rId5" Type="http://schemas.openxmlformats.org/officeDocument/2006/relationships/slide" Target="slide10.xml"/><Relationship Id="rId4" Type="http://schemas.openxmlformats.org/officeDocument/2006/relationships/image" Target="../media/image35.png"/><Relationship Id="rId9" Type="http://schemas.openxmlformats.org/officeDocument/2006/relationships/slide" Target="slide1.xml"/></Relationships>
</file>

<file path=ppt/slides/_rels/slide4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7.xml"/><Relationship Id="rId7" Type="http://schemas.openxmlformats.org/officeDocument/2006/relationships/slide" Target="slide3.xml"/><Relationship Id="rId2" Type="http://schemas.openxmlformats.org/officeDocument/2006/relationships/image" Target="../media/image54.png"/><Relationship Id="rId1" Type="http://schemas.openxmlformats.org/officeDocument/2006/relationships/slideLayout" Target="../slideLayouts/slideLayout142.xml"/><Relationship Id="rId6" Type="http://schemas.openxmlformats.org/officeDocument/2006/relationships/slide" Target="slide5.xml"/><Relationship Id="rId5" Type="http://schemas.openxmlformats.org/officeDocument/2006/relationships/slide" Target="slide10.xml"/><Relationship Id="rId4" Type="http://schemas.openxmlformats.org/officeDocument/2006/relationships/image" Target="../media/image35.png"/><Relationship Id="rId9" Type="http://schemas.openxmlformats.org/officeDocument/2006/relationships/slide" Target="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 Target="slide7.xml"/><Relationship Id="rId7" Type="http://schemas.openxmlformats.org/officeDocument/2006/relationships/slide" Target="slide3.xml"/><Relationship Id="rId2" Type="http://schemas.openxmlformats.org/officeDocument/2006/relationships/image" Target="../media/image58.jpeg"/><Relationship Id="rId1" Type="http://schemas.openxmlformats.org/officeDocument/2006/relationships/slideLayout" Target="../slideLayouts/slideLayout120.xml"/><Relationship Id="rId6" Type="http://schemas.openxmlformats.org/officeDocument/2006/relationships/slide" Target="slide4.xml"/><Relationship Id="rId5" Type="http://schemas.openxmlformats.org/officeDocument/2006/relationships/slide" Target="slide10.xml"/><Relationship Id="rId4" Type="http://schemas.openxmlformats.org/officeDocument/2006/relationships/image" Target="../media/image35.png"/></Relationships>
</file>

<file path=ppt/slides/_rels/slide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03.xml"/></Relationships>
</file>

<file path=ppt/slides/_rels/slide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03.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4.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6.xml"/><Relationship Id="rId5" Type="http://schemas.openxmlformats.org/officeDocument/2006/relationships/slide" Target="slide1.xml"/><Relationship Id="rId4" Type="http://schemas.openxmlformats.org/officeDocument/2006/relationships/image" Target="../media/image35.png"/></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jpeg"/><Relationship Id="rId1" Type="http://schemas.openxmlformats.org/officeDocument/2006/relationships/slideLayout" Target="../slideLayouts/slideLayout76.xml"/><Relationship Id="rId5" Type="http://schemas.openxmlformats.org/officeDocument/2006/relationships/slide" Target="slide1.xml"/><Relationship Id="rId4" Type="http://schemas.openxmlformats.org/officeDocument/2006/relationships/image" Target="../media/image35.png"/></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0.jpeg"/><Relationship Id="rId1" Type="http://schemas.openxmlformats.org/officeDocument/2006/relationships/slideLayout" Target="../slideLayouts/slideLayout76.xml"/><Relationship Id="rId5" Type="http://schemas.openxmlformats.org/officeDocument/2006/relationships/slide" Target="slide1.xml"/><Relationship Id="rId4" Type="http://schemas.openxmlformats.org/officeDocument/2006/relationships/image" Target="../media/image35.png"/></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0.jpeg"/><Relationship Id="rId1" Type="http://schemas.openxmlformats.org/officeDocument/2006/relationships/slideLayout" Target="../slideLayouts/slideLayout76.xml"/><Relationship Id="rId5" Type="http://schemas.openxmlformats.org/officeDocument/2006/relationships/slide" Target="slide1.xml"/><Relationship Id="rId4" Type="http://schemas.openxmlformats.org/officeDocument/2006/relationships/image" Target="../media/image35.png"/></Relationships>
</file>

<file path=ppt/slides/_rels/slide5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7.xml"/></Relationships>
</file>

<file path=ppt/slides/_rels/slide5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2.xml"/></Relationships>
</file>

<file path=ppt/slides/_rels/slide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그룹 3"/>
          <p:cNvGrpSpPr/>
          <p:nvPr/>
        </p:nvGrpSpPr>
        <p:grpSpPr>
          <a:xfrm>
            <a:off x="-1392" y="0"/>
            <a:ext cx="9145392" cy="6858000"/>
            <a:chOff x="-1392" y="0"/>
            <a:chExt cx="9145392" cy="6858000"/>
          </a:xfrm>
        </p:grpSpPr>
        <p:sp>
          <p:nvSpPr>
            <p:cNvPr id="6" name="직사각형 5"/>
            <p:cNvSpPr/>
            <p:nvPr/>
          </p:nvSpPr>
          <p:spPr>
            <a:xfrm>
              <a:off x="1043608" y="1919804"/>
              <a:ext cx="7524836" cy="31683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1500" dirty="0">
                  <a:solidFill>
                    <a:srgbClr val="FFFF00"/>
                  </a:solidFill>
                  <a:latin typeface="HY울릉도B" panose="02030600000101010101" pitchFamily="18" charset="-127"/>
                  <a:ea typeface="HY울릉도B" panose="02030600000101010101" pitchFamily="18" charset="-127"/>
                </a:rPr>
                <a:t>주 일 예 배</a:t>
              </a:r>
            </a:p>
          </p:txBody>
        </p:sp>
        <p:sp>
          <p:nvSpPr>
            <p:cNvPr id="7" name="직사각형 6"/>
            <p:cNvSpPr/>
            <p:nvPr/>
          </p:nvSpPr>
          <p:spPr>
            <a:xfrm>
              <a:off x="955383" y="728700"/>
              <a:ext cx="7344816" cy="1332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4000" b="1" dirty="0">
                  <a:solidFill>
                    <a:srgbClr val="FFFF00"/>
                  </a:solidFill>
                  <a:latin typeface="HY울릉도B" panose="02030600000101010101" pitchFamily="18" charset="-127"/>
                  <a:ea typeface="HY울릉도B" panose="02030600000101010101" pitchFamily="18" charset="-127"/>
                </a:rPr>
                <a:t>신령과 진정으로 드리는</a:t>
              </a:r>
            </a:p>
          </p:txBody>
        </p:sp>
        <p:pic>
          <p:nvPicPr>
            <p:cNvPr id="1026" name="Picture 2" descr="http://cfile253.uf.daum.net/image/2414E34555320DAB20ED4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92" y="0"/>
              <a:ext cx="9145392"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직사각형 2"/>
            <p:cNvSpPr/>
            <p:nvPr/>
          </p:nvSpPr>
          <p:spPr>
            <a:xfrm>
              <a:off x="5724128" y="728700"/>
              <a:ext cx="2988332" cy="25922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직사각형 1"/>
            <p:cNvSpPr/>
            <p:nvPr/>
          </p:nvSpPr>
          <p:spPr>
            <a:xfrm>
              <a:off x="2771800" y="476672"/>
              <a:ext cx="6264696" cy="3708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9600" dirty="0">
                  <a:latin typeface="DX김일관B" panose="02020600000000000000" pitchFamily="18" charset="-127"/>
                  <a:ea typeface="DX김일관B" panose="02020600000000000000" pitchFamily="18" charset="-127"/>
                </a:rPr>
                <a:t>십자가의 능력</a:t>
              </a:r>
              <a:endParaRPr lang="en-US" altLang="ko-KR" sz="9600" dirty="0">
                <a:latin typeface="DX김일관B" panose="02020600000000000000" pitchFamily="18" charset="-127"/>
                <a:ea typeface="DX김일관B" panose="02020600000000000000" pitchFamily="18" charset="-127"/>
              </a:endParaRPr>
            </a:p>
            <a:p>
              <a:r>
                <a:rPr lang="ko-KR" altLang="en-US" sz="2800" dirty="0">
                  <a:latin typeface="210 맨발의청춘 L" panose="02020603020101020101" pitchFamily="18" charset="-127"/>
                  <a:ea typeface="210 맨발의청춘 L" panose="02020603020101020101" pitchFamily="18" charset="-127"/>
                </a:rPr>
                <a:t>  더 이상 믿는다고 말만 하지 말라</a:t>
              </a:r>
              <a:r>
                <a:rPr lang="en-US" altLang="ko-KR" sz="2800" dirty="0">
                  <a:latin typeface="210 맨발의청춘 L" panose="02020603020101020101" pitchFamily="18" charset="-127"/>
                  <a:ea typeface="210 맨발의청춘 L" panose="02020603020101020101" pitchFamily="18" charset="-127"/>
                </a:rPr>
                <a:t>!</a:t>
              </a:r>
            </a:p>
            <a:p>
              <a:r>
                <a:rPr lang="ko-KR" altLang="en-US" sz="2800" dirty="0">
                  <a:latin typeface="210 맨발의청춘 L" panose="02020603020101020101" pitchFamily="18" charset="-127"/>
                  <a:ea typeface="210 맨발의청춘 L" panose="02020603020101020101" pitchFamily="18" charset="-127"/>
                </a:rPr>
                <a:t>   진짜 제자에게는 </a:t>
              </a:r>
              <a:r>
                <a:rPr lang="en-US" altLang="ko-KR" sz="2800" dirty="0">
                  <a:latin typeface="210 맨발의청춘 L" panose="02020603020101020101" pitchFamily="18" charset="-127"/>
                  <a:ea typeface="210 맨발의청춘 L" panose="02020603020101020101" pitchFamily="18" charset="-127"/>
                </a:rPr>
                <a:t> </a:t>
              </a:r>
              <a:r>
                <a:rPr lang="ko-KR" altLang="en-US" sz="2800" dirty="0">
                  <a:latin typeface="210 맨발의청춘 L" panose="02020603020101020101" pitchFamily="18" charset="-127"/>
                  <a:ea typeface="210 맨발의청춘 L" panose="02020603020101020101" pitchFamily="18" charset="-127"/>
                </a:rPr>
                <a:t>반드시</a:t>
              </a:r>
              <a:endParaRPr lang="en-US" altLang="ko-KR" sz="2800" dirty="0">
                <a:latin typeface="210 맨발의청춘 L" panose="02020603020101020101" pitchFamily="18" charset="-127"/>
                <a:ea typeface="210 맨발의청춘 L" panose="02020603020101020101" pitchFamily="18" charset="-127"/>
              </a:endParaRPr>
            </a:p>
            <a:p>
              <a:r>
                <a:rPr lang="ko-KR" altLang="en-US" sz="2800" dirty="0">
                  <a:latin typeface="210 맨발의청춘 L" panose="02020603020101020101" pitchFamily="18" charset="-127"/>
                  <a:ea typeface="210 맨발의청춘 L" panose="02020603020101020101" pitchFamily="18" charset="-127"/>
                </a:rPr>
                <a:t>   변화된 삶이 나타난다</a:t>
              </a:r>
              <a:r>
                <a:rPr lang="en-US" altLang="ko-KR" sz="2800" dirty="0">
                  <a:latin typeface="210 맨발의청춘 L" panose="02020603020101020101" pitchFamily="18" charset="-127"/>
                  <a:ea typeface="210 맨발의청춘 L" panose="02020603020101020101" pitchFamily="18" charset="-127"/>
                </a:rPr>
                <a:t>!!</a:t>
              </a:r>
            </a:p>
            <a:p>
              <a:endParaRPr lang="ko-KR" altLang="en-US" sz="8000" dirty="0">
                <a:latin typeface="DX김일관B" panose="02020600000000000000" pitchFamily="18" charset="-127"/>
                <a:ea typeface="DX김일관B" panose="02020600000000000000" pitchFamily="18" charset="-127"/>
              </a:endParaRPr>
            </a:p>
          </p:txBody>
        </p:sp>
      </p:grpSp>
    </p:spTree>
    <p:extLst>
      <p:ext uri="{BB962C8B-B14F-4D97-AF65-F5344CB8AC3E}">
        <p14:creationId xmlns:p14="http://schemas.microsoft.com/office/powerpoint/2010/main" xmlns="" val="751622132"/>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descr="145EB7485157DCDA01.png"/>
          <p:cNvPicPr>
            <a:picLocks noChangeAspect="1"/>
          </p:cNvPicPr>
          <p:nvPr/>
        </p:nvPicPr>
        <p:blipFill>
          <a:blip r:embed="rId2" cstate="print"/>
          <a:stretch>
            <a:fillRect/>
          </a:stretch>
        </p:blipFill>
        <p:spPr>
          <a:xfrm>
            <a:off x="0" y="1700808"/>
            <a:ext cx="9143999" cy="5157192"/>
          </a:xfrm>
          <a:prstGeom prst="rect">
            <a:avLst/>
          </a:prstGeom>
        </p:spPr>
      </p:pic>
      <p:sp>
        <p:nvSpPr>
          <p:cNvPr id="11" name="직사각형 10"/>
          <p:cNvSpPr/>
          <p:nvPr/>
        </p:nvSpPr>
        <p:spPr>
          <a:xfrm>
            <a:off x="0" y="0"/>
            <a:ext cx="9144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539552" y="404664"/>
            <a:ext cx="8136904" cy="2062103"/>
          </a:xfrm>
          <a:prstGeom prst="rect">
            <a:avLst/>
          </a:prstGeom>
        </p:spPr>
        <p:txBody>
          <a:bodyPr wrap="square">
            <a:spAutoFit/>
          </a:bodyPr>
          <a:lstStyle/>
          <a:p>
            <a:r>
              <a:rPr lang="ko-KR" altLang="en-US" sz="3200" b="0" i="0" dirty="0" smtClean="0">
                <a:solidFill>
                  <a:srgbClr val="002060"/>
                </a:solidFill>
                <a:latin typeface="210 맨발의청춘 B" pitchFamily="18" charset="-127"/>
                <a:ea typeface="210 맨발의청춘 B" pitchFamily="18" charset="-127"/>
              </a:rPr>
              <a:t>너희는 여호와의 선하심을 맛보아 알지어다</a:t>
            </a:r>
          </a:p>
          <a:p>
            <a:r>
              <a:rPr lang="ko-KR" altLang="en-US" sz="3200" b="0" i="0" dirty="0" smtClean="0">
                <a:solidFill>
                  <a:srgbClr val="002060"/>
                </a:solidFill>
                <a:latin typeface="210 맨발의청춘 B" pitchFamily="18" charset="-127"/>
                <a:ea typeface="210 맨발의청춘 B" pitchFamily="18" charset="-127"/>
              </a:rPr>
              <a:t>그에게 피하는 자는 복이 있도다</a:t>
            </a:r>
            <a:endParaRPr lang="en-US" altLang="ko-KR" sz="3200" b="0" i="0" dirty="0" smtClean="0">
              <a:solidFill>
                <a:srgbClr val="002060"/>
              </a:solidFill>
              <a:latin typeface="210 맨발의청춘 B" pitchFamily="18" charset="-127"/>
              <a:ea typeface="210 맨발의청춘 B" pitchFamily="18" charset="-127"/>
            </a:endParaRPr>
          </a:p>
          <a:p>
            <a:r>
              <a:rPr lang="ar-AE" altLang="ko-KR" sz="3200" dirty="0" smtClean="0">
                <a:solidFill>
                  <a:srgbClr val="002060"/>
                </a:solidFill>
                <a:latin typeface="210 맨발의청춘 B" pitchFamily="18" charset="-127"/>
                <a:ea typeface="210 맨발의청춘 B" pitchFamily="18" charset="-127"/>
              </a:rPr>
              <a:t>چکھ کر دیکھو کہ رب اچھا ہے۔ مبارک ہے وہ جو اس میں پناہ لیتا ہے۔</a:t>
            </a:r>
            <a:endParaRPr lang="ko-KR" altLang="en-US" sz="3200" b="0" i="0" dirty="0" smtClean="0">
              <a:solidFill>
                <a:srgbClr val="002060"/>
              </a:solidFill>
              <a:latin typeface="210 맨발의청춘 B" pitchFamily="18" charset="-127"/>
              <a:ea typeface="210 맨발의청춘 B" pitchFamily="18" charset="-127"/>
            </a:endParaRPr>
          </a:p>
        </p:txBody>
      </p:sp>
      <p:sp>
        <p:nvSpPr>
          <p:cNvPr id="10" name="직사각형 9"/>
          <p:cNvSpPr/>
          <p:nvPr/>
        </p:nvSpPr>
        <p:spPr>
          <a:xfrm>
            <a:off x="611560" y="2780928"/>
            <a:ext cx="8064896" cy="3662541"/>
          </a:xfrm>
          <a:prstGeom prst="rect">
            <a:avLst/>
          </a:prstGeom>
        </p:spPr>
        <p:txBody>
          <a:bodyPr wrap="square">
            <a:spAutoFit/>
          </a:bodyPr>
          <a:lstStyle/>
          <a:p>
            <a:r>
              <a:rPr lang="ko-KR" altLang="en-US" sz="3600" dirty="0" smtClean="0">
                <a:latin typeface="210 맨발의청춘 B" pitchFamily="18" charset="-127"/>
                <a:ea typeface="210 맨발의청춘 B" pitchFamily="18" charset="-127"/>
              </a:rPr>
              <a:t>너희 성도들아 여호와를 경외하라</a:t>
            </a:r>
          </a:p>
          <a:p>
            <a:r>
              <a:rPr lang="ko-KR" altLang="en-US" sz="3600" dirty="0" smtClean="0">
                <a:latin typeface="210 맨발의청춘 B" pitchFamily="18" charset="-127"/>
                <a:ea typeface="210 맨발의청춘 B" pitchFamily="18" charset="-127"/>
              </a:rPr>
              <a:t>그를 경외하는 자에게는 부족함이 없도다</a:t>
            </a:r>
            <a:endParaRPr lang="en-US" altLang="ko-KR" sz="3600" dirty="0" smtClean="0">
              <a:latin typeface="210 맨발의청춘 B" pitchFamily="18" charset="-127"/>
              <a:ea typeface="210 맨발의청춘 B" pitchFamily="18" charset="-127"/>
            </a:endParaRPr>
          </a:p>
          <a:p>
            <a:r>
              <a:rPr lang="ar-AE" altLang="ko-KR" sz="3600" dirty="0" smtClean="0">
                <a:latin typeface="210 맨발의청춘 B" pitchFamily="18" charset="-127"/>
                <a:ea typeface="210 맨발의청춘 B" pitchFamily="18" charset="-127"/>
              </a:rPr>
              <a:t>رب سے ڈرو، اُس کے مقدسو۔ اس سے ڈرنے والوں کو کسی چیز کی کمی نہیں۔</a:t>
            </a:r>
            <a:endParaRPr lang="ko-KR" altLang="en-US" sz="3600" dirty="0" smtClean="0">
              <a:latin typeface="210 맨발의청춘 B" pitchFamily="18" charset="-127"/>
              <a:ea typeface="210 맨발의청춘 B" pitchFamily="18" charset="-127"/>
            </a:endParaRPr>
          </a:p>
          <a:p>
            <a:r>
              <a:rPr lang="ko-KR" altLang="en-US" sz="4400" dirty="0" smtClean="0">
                <a:latin typeface="210 맨발의청춘 B" pitchFamily="18" charset="-127"/>
                <a:ea typeface="210 맨발의청춘 B" pitchFamily="18" charset="-127"/>
              </a:rPr>
              <a:t> </a:t>
            </a:r>
          </a:p>
          <a:p>
            <a:r>
              <a:rPr lang="ko-KR" altLang="en-US" sz="4400" dirty="0" smtClean="0">
                <a:latin typeface="210 맨발의청춘 B" pitchFamily="18" charset="-127"/>
                <a:ea typeface="210 맨발의청춘 B" pitchFamily="18" charset="-127"/>
              </a:rPr>
              <a:t> </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descr="145EB7485157DCDA01.png"/>
          <p:cNvPicPr>
            <a:picLocks noChangeAspect="1"/>
          </p:cNvPicPr>
          <p:nvPr/>
        </p:nvPicPr>
        <p:blipFill>
          <a:blip r:embed="rId2" cstate="print"/>
          <a:stretch>
            <a:fillRect/>
          </a:stretch>
        </p:blipFill>
        <p:spPr>
          <a:xfrm>
            <a:off x="0" y="1700808"/>
            <a:ext cx="9143999" cy="5157192"/>
          </a:xfrm>
          <a:prstGeom prst="rect">
            <a:avLst/>
          </a:prstGeom>
        </p:spPr>
      </p:pic>
      <p:sp>
        <p:nvSpPr>
          <p:cNvPr id="11" name="직사각형 10"/>
          <p:cNvSpPr/>
          <p:nvPr/>
        </p:nvSpPr>
        <p:spPr>
          <a:xfrm>
            <a:off x="0" y="0"/>
            <a:ext cx="9144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p:nvSpPr>
        <p:spPr>
          <a:xfrm>
            <a:off x="395536" y="188640"/>
            <a:ext cx="8064896" cy="5078313"/>
          </a:xfrm>
          <a:prstGeom prst="rect">
            <a:avLst/>
          </a:prstGeom>
        </p:spPr>
        <p:txBody>
          <a:bodyPr wrap="square">
            <a:spAutoFit/>
          </a:bodyPr>
          <a:lstStyle/>
          <a:p>
            <a:r>
              <a:rPr lang="en-US" altLang="ko-KR" sz="3600" dirty="0" smtClean="0">
                <a:latin typeface="210 맨발의청춘 B" pitchFamily="18" charset="-127"/>
                <a:ea typeface="210 맨발의청춘 B" pitchFamily="18" charset="-127"/>
              </a:rPr>
              <a:t>(</a:t>
            </a:r>
            <a:r>
              <a:rPr lang="ko-KR" altLang="en-US" sz="3600" dirty="0" smtClean="0">
                <a:latin typeface="210 맨발의청춘 B" pitchFamily="18" charset="-127"/>
                <a:ea typeface="210 맨발의청춘 B" pitchFamily="18" charset="-127"/>
              </a:rPr>
              <a:t>다같이</a:t>
            </a:r>
            <a:r>
              <a:rPr lang="en-US" altLang="ko-KR" sz="3600" dirty="0" smtClean="0">
                <a:latin typeface="210 맨발의청춘 B" pitchFamily="18" charset="-127"/>
                <a:ea typeface="210 맨발의청춘 B" pitchFamily="18" charset="-127"/>
              </a:rPr>
              <a:t>)</a:t>
            </a:r>
          </a:p>
          <a:p>
            <a:r>
              <a:rPr lang="ko-KR" altLang="en-US" sz="3600" dirty="0" smtClean="0">
                <a:latin typeface="210 맨발의청춘 B" pitchFamily="18" charset="-127"/>
                <a:ea typeface="210 맨발의청춘 B" pitchFamily="18" charset="-127"/>
              </a:rPr>
              <a:t>젊은 사자는 궁핍하여 주릴지라도 여호와를 찾는 자는 모든 좋은 것에 부족함이 없으리로다    아멘 </a:t>
            </a:r>
            <a:endParaRPr lang="en-US" altLang="ko-KR" sz="3600" dirty="0" smtClean="0">
              <a:latin typeface="210 맨발의청춘 B" pitchFamily="18" charset="-127"/>
              <a:ea typeface="210 맨발의청춘 B" pitchFamily="18" charset="-127"/>
            </a:endParaRPr>
          </a:p>
          <a:p>
            <a:r>
              <a:rPr lang="ar-AE" altLang="ko-KR" sz="3600" smtClean="0">
                <a:latin typeface="210 맨발의청춘 B" pitchFamily="18" charset="-127"/>
                <a:ea typeface="210 맨발의청춘 B" pitchFamily="18" charset="-127"/>
              </a:rPr>
              <a:t>(سب مل کر)جوان شیروں کی کمی ہو سکتی ہے اور وہ بھوک کا شکار ہو سکتے ہیں، لیکن جو لوگ رب کے طالب ہیں انہیں کسی اچھی چیز کی کمی نہیں ہوگی۔ آمین</a:t>
            </a:r>
            <a:endParaRPr lang="ko-KR" altLang="en-US" sz="3600" dirty="0" smtClean="0">
              <a:latin typeface="210 맨발의청춘 B" pitchFamily="18" charset="-127"/>
              <a:ea typeface="210 맨발의청춘 B" pitchFamily="18" charset="-127"/>
            </a:endParaRPr>
          </a:p>
          <a:p>
            <a:r>
              <a:rPr lang="ko-KR" altLang="en-US" sz="3600" dirty="0" smtClean="0">
                <a:latin typeface="210 맨발의청춘 B" pitchFamily="18" charset="-127"/>
                <a:ea typeface="210 맨발의청춘 B" pitchFamily="18" charset="-127"/>
              </a:rPr>
              <a:t> </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descr="20260606_122842.png"/>
          <p:cNvPicPr>
            <a:picLocks noChangeAspect="1"/>
          </p:cNvPicPr>
          <p:nvPr/>
        </p:nvPicPr>
        <p:blipFill>
          <a:blip r:embed="rId2" cstate="print"/>
          <a:srcRect l="2751" r="1963"/>
          <a:stretch>
            <a:fillRect/>
          </a:stretch>
        </p:blipFill>
        <p:spPr>
          <a:xfrm>
            <a:off x="0" y="0"/>
            <a:ext cx="9144000" cy="2312876"/>
          </a:xfrm>
          <a:prstGeom prst="rect">
            <a:avLst/>
          </a:prstGeom>
          <a:ln>
            <a:noFill/>
          </a:ln>
          <a:effectLst>
            <a:softEdge rad="112500"/>
          </a:effectLst>
        </p:spPr>
      </p:pic>
      <p:sp>
        <p:nvSpPr>
          <p:cNvPr id="7" name="직사각형 6"/>
          <p:cNvSpPr/>
          <p:nvPr/>
        </p:nvSpPr>
        <p:spPr>
          <a:xfrm>
            <a:off x="1295636" y="4221088"/>
            <a:ext cx="6768752" cy="936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3800" dirty="0" smtClean="0">
                <a:solidFill>
                  <a:srgbClr val="000000"/>
                </a:solidFill>
                <a:latin typeface="HY울릉도B" pitchFamily="18" charset="-127"/>
                <a:ea typeface="HY울릉도B" pitchFamily="18" charset="-127"/>
              </a:rPr>
              <a:t>28</a:t>
            </a:r>
            <a:r>
              <a:rPr lang="ko-KR" altLang="en-US" sz="13800" dirty="0" smtClean="0">
                <a:solidFill>
                  <a:srgbClr val="000000"/>
                </a:solidFill>
                <a:latin typeface="HY울릉도B" pitchFamily="18" charset="-127"/>
                <a:ea typeface="HY울릉도B" pitchFamily="18" charset="-127"/>
              </a:rPr>
              <a:t>장</a:t>
            </a:r>
            <a:endParaRPr lang="ko-KR" altLang="en-US" sz="13800" dirty="0">
              <a:solidFill>
                <a:srgbClr val="000000"/>
              </a:solidFill>
              <a:latin typeface="HY울릉도B" pitchFamily="18" charset="-127"/>
              <a:ea typeface="HY울릉도B" pitchFamily="18" charset="-127"/>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2" name="Picture 14" descr="028-1-1 copy"/>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grpSp>
        <p:nvGrpSpPr>
          <p:cNvPr id="2" name="Group 5"/>
          <p:cNvGrpSpPr>
            <a:grpSpLocks/>
          </p:cNvGrpSpPr>
          <p:nvPr/>
        </p:nvGrpSpPr>
        <p:grpSpPr bwMode="auto">
          <a:xfrm>
            <a:off x="8396288" y="6310313"/>
            <a:ext cx="423862" cy="431800"/>
            <a:chOff x="5289" y="3975"/>
            <a:chExt cx="267" cy="272"/>
          </a:xfrm>
        </p:grpSpPr>
        <p:pic>
          <p:nvPicPr>
            <p:cNvPr id="2054" name="Picture 6" descr="button21">
              <a:hlinkClick r:id="rId3"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2055" name="Text Box 7">
              <a:hlinkClick r:id="rId3"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3</a:t>
              </a:r>
            </a:p>
          </p:txBody>
        </p:sp>
      </p:grpSp>
      <p:grpSp>
        <p:nvGrpSpPr>
          <p:cNvPr id="3" name="Group 8"/>
          <p:cNvGrpSpPr>
            <a:grpSpLocks/>
          </p:cNvGrpSpPr>
          <p:nvPr/>
        </p:nvGrpSpPr>
        <p:grpSpPr bwMode="auto">
          <a:xfrm>
            <a:off x="7961313" y="6310313"/>
            <a:ext cx="423862" cy="431800"/>
            <a:chOff x="5289" y="3975"/>
            <a:chExt cx="267" cy="272"/>
          </a:xfrm>
        </p:grpSpPr>
        <p:pic>
          <p:nvPicPr>
            <p:cNvPr id="2057" name="Picture 9" descr="button21">
              <a:hlinkClick r:id="rId5"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2058" name="Text Box 10">
              <a:hlinkClick r:id="rId5"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2</a:t>
              </a:r>
            </a:p>
          </p:txBody>
        </p:sp>
      </p:grpSp>
      <p:grpSp>
        <p:nvGrpSpPr>
          <p:cNvPr id="4" name="Group 11"/>
          <p:cNvGrpSpPr>
            <a:grpSpLocks/>
          </p:cNvGrpSpPr>
          <p:nvPr/>
        </p:nvGrpSpPr>
        <p:grpSpPr bwMode="auto">
          <a:xfrm>
            <a:off x="7527925" y="6310313"/>
            <a:ext cx="423863" cy="431800"/>
            <a:chOff x="5289" y="3975"/>
            <a:chExt cx="267" cy="272"/>
          </a:xfrm>
        </p:grpSpPr>
        <p:pic>
          <p:nvPicPr>
            <p:cNvPr id="2060" name="Picture 12" descr="button21"/>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2061" name="Text Box 13">
              <a:hlinkClick r:id="rId6"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0000"/>
                  </a:solidFill>
                  <a:latin typeface="HY견고딕" pitchFamily="18" charset="-127"/>
                  <a:ea typeface="HY견고딕" pitchFamily="18" charset="-127"/>
                </a:rPr>
                <a:t>1</a:t>
              </a:r>
            </a:p>
          </p:txBody>
        </p:sp>
      </p:grpSp>
      <p:sp>
        <p:nvSpPr>
          <p:cNvPr id="12" name="직사각형 11"/>
          <p:cNvSpPr/>
          <p:nvPr/>
        </p:nvSpPr>
        <p:spPr>
          <a:xfrm>
            <a:off x="575556" y="5157192"/>
            <a:ext cx="8100900" cy="1323439"/>
          </a:xfrm>
          <a:prstGeom prst="rect">
            <a:avLst/>
          </a:prstGeom>
          <a:solidFill>
            <a:srgbClr val="FFFFFF">
              <a:alpha val="47843"/>
            </a:srgbClr>
          </a:solidFill>
        </p:spPr>
        <p:txBody>
          <a:bodyPr wrap="square">
            <a:spAutoFit/>
          </a:bodyPr>
          <a:lstStyle/>
          <a:p>
            <a:r>
              <a:rPr lang="ar-AE" altLang="ko-KR" sz="4000" dirty="0" smtClean="0">
                <a:solidFill>
                  <a:srgbClr val="000000"/>
                </a:solidFill>
              </a:rPr>
              <a:t>نازل ہو، برکتوں کا منبع، اور آئیے ہم تیری حمد کریں؛ تیری بے پناہ رحمت بے پایاں ہے۔</a:t>
            </a:r>
            <a:endParaRPr lang="ko-KR" altLang="en-US" sz="4000" dirty="0">
              <a:solidFill>
                <a:srgbClr val="00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6" name="Picture 14" descr="028-1-2 copy"/>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grpSp>
        <p:nvGrpSpPr>
          <p:cNvPr id="2" name="Group 5"/>
          <p:cNvGrpSpPr>
            <a:grpSpLocks/>
          </p:cNvGrpSpPr>
          <p:nvPr/>
        </p:nvGrpSpPr>
        <p:grpSpPr bwMode="auto">
          <a:xfrm>
            <a:off x="8396288" y="6310313"/>
            <a:ext cx="423862" cy="431800"/>
            <a:chOff x="5289" y="3975"/>
            <a:chExt cx="267" cy="272"/>
          </a:xfrm>
        </p:grpSpPr>
        <p:pic>
          <p:nvPicPr>
            <p:cNvPr id="3078" name="Picture 6" descr="button21">
              <a:hlinkClick r:id="rId3"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3079" name="Text Box 7">
              <a:hlinkClick r:id="rId3"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3</a:t>
              </a:r>
            </a:p>
          </p:txBody>
        </p:sp>
      </p:grpSp>
      <p:grpSp>
        <p:nvGrpSpPr>
          <p:cNvPr id="3" name="Group 8"/>
          <p:cNvGrpSpPr>
            <a:grpSpLocks/>
          </p:cNvGrpSpPr>
          <p:nvPr/>
        </p:nvGrpSpPr>
        <p:grpSpPr bwMode="auto">
          <a:xfrm>
            <a:off x="7961313" y="6310313"/>
            <a:ext cx="423862" cy="431800"/>
            <a:chOff x="5289" y="3975"/>
            <a:chExt cx="267" cy="272"/>
          </a:xfrm>
        </p:grpSpPr>
        <p:pic>
          <p:nvPicPr>
            <p:cNvPr id="3081" name="Picture 9" descr="button21">
              <a:hlinkClick r:id="rId5"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3082" name="Text Box 10">
              <a:hlinkClick r:id="rId5"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2</a:t>
              </a:r>
            </a:p>
          </p:txBody>
        </p:sp>
      </p:grpSp>
      <p:grpSp>
        <p:nvGrpSpPr>
          <p:cNvPr id="4" name="Group 11"/>
          <p:cNvGrpSpPr>
            <a:grpSpLocks/>
          </p:cNvGrpSpPr>
          <p:nvPr/>
        </p:nvGrpSpPr>
        <p:grpSpPr bwMode="auto">
          <a:xfrm>
            <a:off x="7527925" y="6310313"/>
            <a:ext cx="423863" cy="431800"/>
            <a:chOff x="5289" y="3975"/>
            <a:chExt cx="267" cy="272"/>
          </a:xfrm>
        </p:grpSpPr>
        <p:pic>
          <p:nvPicPr>
            <p:cNvPr id="3084" name="Picture 12" descr="button21"/>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3085" name="Text Box 13">
              <a:hlinkClick r:id="rId6"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0000"/>
                  </a:solidFill>
                  <a:latin typeface="HY견고딕" pitchFamily="18" charset="-127"/>
                  <a:ea typeface="HY견고딕" pitchFamily="18" charset="-127"/>
                </a:rPr>
                <a:t>1</a:t>
              </a:r>
            </a:p>
          </p:txBody>
        </p:sp>
      </p:grpSp>
      <p:sp>
        <p:nvSpPr>
          <p:cNvPr id="12" name="직사각형 11"/>
          <p:cNvSpPr/>
          <p:nvPr/>
        </p:nvSpPr>
        <p:spPr>
          <a:xfrm>
            <a:off x="575556" y="5157192"/>
            <a:ext cx="8100900" cy="1323439"/>
          </a:xfrm>
          <a:prstGeom prst="rect">
            <a:avLst/>
          </a:prstGeom>
          <a:solidFill>
            <a:srgbClr val="FFFFFF">
              <a:alpha val="47843"/>
            </a:srgbClr>
          </a:solidFill>
        </p:spPr>
        <p:txBody>
          <a:bodyPr wrap="square">
            <a:spAutoFit/>
          </a:bodyPr>
          <a:lstStyle/>
          <a:p>
            <a:r>
              <a:rPr lang="ar-AE" altLang="ko-KR" sz="4000" dirty="0" smtClean="0">
                <a:solidFill>
                  <a:srgbClr val="000000"/>
                </a:solidFill>
              </a:rPr>
              <a:t>مجھے فرشتوں کی تسبیح سکھاؤ۔ میں ہمیشہ اس چھٹکارے والی محبت کی تعریف کرتا ہوں۔</a:t>
            </a:r>
            <a:endParaRPr lang="ko-KR" altLang="en-US" sz="4000" dirty="0">
              <a:solidFill>
                <a:srgbClr val="00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0" name="Picture 14" descr="028-2-1 copy"/>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grpSp>
        <p:nvGrpSpPr>
          <p:cNvPr id="2" name="Group 5"/>
          <p:cNvGrpSpPr>
            <a:grpSpLocks/>
          </p:cNvGrpSpPr>
          <p:nvPr/>
        </p:nvGrpSpPr>
        <p:grpSpPr bwMode="auto">
          <a:xfrm>
            <a:off x="8396288" y="6310313"/>
            <a:ext cx="423862" cy="431800"/>
            <a:chOff x="5289" y="3975"/>
            <a:chExt cx="267" cy="272"/>
          </a:xfrm>
        </p:grpSpPr>
        <p:pic>
          <p:nvPicPr>
            <p:cNvPr id="4102" name="Picture 6" descr="button21">
              <a:hlinkClick r:id="rId3"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4103" name="Text Box 7">
              <a:hlinkClick r:id="rId3"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3</a:t>
              </a:r>
            </a:p>
          </p:txBody>
        </p:sp>
      </p:grpSp>
      <p:grpSp>
        <p:nvGrpSpPr>
          <p:cNvPr id="3" name="Group 8"/>
          <p:cNvGrpSpPr>
            <a:grpSpLocks/>
          </p:cNvGrpSpPr>
          <p:nvPr/>
        </p:nvGrpSpPr>
        <p:grpSpPr bwMode="auto">
          <a:xfrm>
            <a:off x="7961313" y="6310313"/>
            <a:ext cx="423862" cy="431800"/>
            <a:chOff x="5289" y="3975"/>
            <a:chExt cx="267" cy="272"/>
          </a:xfrm>
        </p:grpSpPr>
        <p:pic>
          <p:nvPicPr>
            <p:cNvPr id="4105" name="Picture 9" descr="button21">
              <a:hlinkClick r:id="rId5"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4106" name="Text Box 10">
              <a:hlinkClick r:id="rId5"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3300"/>
                  </a:solidFill>
                  <a:latin typeface="HY견고딕" pitchFamily="18" charset="-127"/>
                  <a:ea typeface="HY견고딕" pitchFamily="18" charset="-127"/>
                </a:rPr>
                <a:t>2</a:t>
              </a:r>
            </a:p>
          </p:txBody>
        </p:sp>
      </p:grpSp>
      <p:grpSp>
        <p:nvGrpSpPr>
          <p:cNvPr id="4" name="Group 11"/>
          <p:cNvGrpSpPr>
            <a:grpSpLocks/>
          </p:cNvGrpSpPr>
          <p:nvPr/>
        </p:nvGrpSpPr>
        <p:grpSpPr bwMode="auto">
          <a:xfrm>
            <a:off x="7527925" y="6310313"/>
            <a:ext cx="423863" cy="431800"/>
            <a:chOff x="5289" y="3975"/>
            <a:chExt cx="267" cy="272"/>
          </a:xfrm>
        </p:grpSpPr>
        <p:pic>
          <p:nvPicPr>
            <p:cNvPr id="4108" name="Picture 12" descr="button21"/>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4109" name="Text Box 13">
              <a:hlinkClick r:id="rId6"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1</a:t>
              </a:r>
            </a:p>
          </p:txBody>
        </p:sp>
      </p:grpSp>
      <p:sp>
        <p:nvSpPr>
          <p:cNvPr id="12" name="직사각형 11"/>
          <p:cNvSpPr/>
          <p:nvPr/>
        </p:nvSpPr>
        <p:spPr>
          <a:xfrm>
            <a:off x="575556" y="4919008"/>
            <a:ext cx="8100900" cy="1938992"/>
          </a:xfrm>
          <a:prstGeom prst="rect">
            <a:avLst/>
          </a:prstGeom>
          <a:solidFill>
            <a:srgbClr val="FFFFFF">
              <a:alpha val="47843"/>
            </a:srgbClr>
          </a:solidFill>
        </p:spPr>
        <p:txBody>
          <a:bodyPr wrap="square">
            <a:spAutoFit/>
          </a:bodyPr>
          <a:lstStyle/>
          <a:p>
            <a:r>
              <a:rPr lang="ar-AE" altLang="ko-KR" sz="4000" dirty="0" smtClean="0">
                <a:solidFill>
                  <a:srgbClr val="000000"/>
                </a:solidFill>
              </a:rPr>
              <a:t>رب کی عظیم مدد سے یہاں تک پہنچنے کے بعد، میں اسی طرح جنت تک پہنچنے کی امید رکھتا ہوں۔</a:t>
            </a:r>
            <a:endParaRPr lang="ko-KR" altLang="en-US" sz="4000" dirty="0">
              <a:solidFill>
                <a:srgbClr val="00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4" name="Picture 14" descr="028-2-2 copy"/>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grpSp>
        <p:nvGrpSpPr>
          <p:cNvPr id="2" name="Group 5"/>
          <p:cNvGrpSpPr>
            <a:grpSpLocks/>
          </p:cNvGrpSpPr>
          <p:nvPr/>
        </p:nvGrpSpPr>
        <p:grpSpPr bwMode="auto">
          <a:xfrm>
            <a:off x="8396288" y="6310313"/>
            <a:ext cx="423862" cy="431800"/>
            <a:chOff x="5289" y="3975"/>
            <a:chExt cx="267" cy="272"/>
          </a:xfrm>
        </p:grpSpPr>
        <p:pic>
          <p:nvPicPr>
            <p:cNvPr id="5126" name="Picture 6" descr="button21">
              <a:hlinkClick r:id="rId3"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5127" name="Text Box 7">
              <a:hlinkClick r:id="rId3"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3</a:t>
              </a:r>
            </a:p>
          </p:txBody>
        </p:sp>
      </p:grpSp>
      <p:grpSp>
        <p:nvGrpSpPr>
          <p:cNvPr id="3" name="Group 8"/>
          <p:cNvGrpSpPr>
            <a:grpSpLocks/>
          </p:cNvGrpSpPr>
          <p:nvPr/>
        </p:nvGrpSpPr>
        <p:grpSpPr bwMode="auto">
          <a:xfrm>
            <a:off x="7961313" y="6310313"/>
            <a:ext cx="423862" cy="431800"/>
            <a:chOff x="5289" y="3975"/>
            <a:chExt cx="267" cy="272"/>
          </a:xfrm>
        </p:grpSpPr>
        <p:pic>
          <p:nvPicPr>
            <p:cNvPr id="5129" name="Picture 9" descr="button21">
              <a:hlinkClick r:id="rId5"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5130" name="Text Box 10">
              <a:hlinkClick r:id="rId5"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3300"/>
                  </a:solidFill>
                  <a:latin typeface="HY견고딕" pitchFamily="18" charset="-127"/>
                  <a:ea typeface="HY견고딕" pitchFamily="18" charset="-127"/>
                </a:rPr>
                <a:t>2</a:t>
              </a:r>
            </a:p>
          </p:txBody>
        </p:sp>
      </p:grpSp>
      <p:grpSp>
        <p:nvGrpSpPr>
          <p:cNvPr id="4" name="Group 11"/>
          <p:cNvGrpSpPr>
            <a:grpSpLocks/>
          </p:cNvGrpSpPr>
          <p:nvPr/>
        </p:nvGrpSpPr>
        <p:grpSpPr bwMode="auto">
          <a:xfrm>
            <a:off x="7527925" y="6310313"/>
            <a:ext cx="423863" cy="431800"/>
            <a:chOff x="5289" y="3975"/>
            <a:chExt cx="267" cy="272"/>
          </a:xfrm>
        </p:grpSpPr>
        <p:pic>
          <p:nvPicPr>
            <p:cNvPr id="5132" name="Picture 12" descr="button21"/>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5133" name="Text Box 13">
              <a:hlinkClick r:id="rId6"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1</a:t>
              </a:r>
            </a:p>
          </p:txBody>
        </p:sp>
      </p:grpSp>
      <p:sp>
        <p:nvSpPr>
          <p:cNvPr id="12" name="직사각형 11"/>
          <p:cNvSpPr/>
          <p:nvPr/>
        </p:nvSpPr>
        <p:spPr>
          <a:xfrm>
            <a:off x="575556" y="4919008"/>
            <a:ext cx="8100900" cy="1754326"/>
          </a:xfrm>
          <a:prstGeom prst="rect">
            <a:avLst/>
          </a:prstGeom>
          <a:solidFill>
            <a:srgbClr val="FFFFFF">
              <a:alpha val="47843"/>
            </a:srgbClr>
          </a:solidFill>
        </p:spPr>
        <p:txBody>
          <a:bodyPr wrap="square">
            <a:spAutoFit/>
          </a:bodyPr>
          <a:lstStyle/>
          <a:p>
            <a:r>
              <a:rPr lang="ar-AE" altLang="ko-KR" sz="3600" dirty="0" smtClean="0">
                <a:solidFill>
                  <a:srgbClr val="000000"/>
                </a:solidFill>
              </a:rPr>
              <a:t>یسوع نے ہمیں بچانے کے لیے اپنا قیمتی خون بہایا جو خُدا کی آغوش سے بھٹک گئے تھے اور گناہ میں پڑ گئے تھے۔</a:t>
            </a:r>
            <a:endParaRPr lang="ko-KR" altLang="en-US" sz="3600" dirty="0">
              <a:solidFill>
                <a:srgbClr val="00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8" name="Picture 14" descr="028-3-1 copy"/>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grpSp>
        <p:nvGrpSpPr>
          <p:cNvPr id="2" name="Group 5"/>
          <p:cNvGrpSpPr>
            <a:grpSpLocks/>
          </p:cNvGrpSpPr>
          <p:nvPr/>
        </p:nvGrpSpPr>
        <p:grpSpPr bwMode="auto">
          <a:xfrm>
            <a:off x="8396288" y="6310313"/>
            <a:ext cx="423862" cy="431800"/>
            <a:chOff x="5289" y="3975"/>
            <a:chExt cx="267" cy="272"/>
          </a:xfrm>
        </p:grpSpPr>
        <p:pic>
          <p:nvPicPr>
            <p:cNvPr id="6150" name="Picture 6" descr="button21">
              <a:hlinkClick r:id="rId3"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6151" name="Text Box 7">
              <a:hlinkClick r:id="rId3"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3300"/>
                  </a:solidFill>
                  <a:latin typeface="HY견고딕" pitchFamily="18" charset="-127"/>
                  <a:ea typeface="HY견고딕" pitchFamily="18" charset="-127"/>
                </a:rPr>
                <a:t>3</a:t>
              </a:r>
            </a:p>
          </p:txBody>
        </p:sp>
      </p:grpSp>
      <p:grpSp>
        <p:nvGrpSpPr>
          <p:cNvPr id="3" name="Group 8"/>
          <p:cNvGrpSpPr>
            <a:grpSpLocks/>
          </p:cNvGrpSpPr>
          <p:nvPr/>
        </p:nvGrpSpPr>
        <p:grpSpPr bwMode="auto">
          <a:xfrm>
            <a:off x="7961313" y="6310313"/>
            <a:ext cx="423862" cy="431800"/>
            <a:chOff x="5289" y="3975"/>
            <a:chExt cx="267" cy="272"/>
          </a:xfrm>
        </p:grpSpPr>
        <p:pic>
          <p:nvPicPr>
            <p:cNvPr id="6153" name="Picture 9" descr="button21">
              <a:hlinkClick r:id="rId5"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6154" name="Text Box 10">
              <a:hlinkClick r:id="rId5"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2</a:t>
              </a:r>
            </a:p>
          </p:txBody>
        </p:sp>
      </p:grpSp>
      <p:grpSp>
        <p:nvGrpSpPr>
          <p:cNvPr id="4" name="Group 11"/>
          <p:cNvGrpSpPr>
            <a:grpSpLocks/>
          </p:cNvGrpSpPr>
          <p:nvPr/>
        </p:nvGrpSpPr>
        <p:grpSpPr bwMode="auto">
          <a:xfrm>
            <a:off x="7527925" y="6310313"/>
            <a:ext cx="423863" cy="431800"/>
            <a:chOff x="5289" y="3975"/>
            <a:chExt cx="267" cy="272"/>
          </a:xfrm>
        </p:grpSpPr>
        <p:pic>
          <p:nvPicPr>
            <p:cNvPr id="6156" name="Picture 12" descr="button21"/>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6157" name="Text Box 13">
              <a:hlinkClick r:id="rId6"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1</a:t>
              </a:r>
            </a:p>
          </p:txBody>
        </p:sp>
      </p:grpSp>
      <p:sp>
        <p:nvSpPr>
          <p:cNvPr id="12" name="직사각형 11"/>
          <p:cNvSpPr/>
          <p:nvPr/>
        </p:nvSpPr>
        <p:spPr>
          <a:xfrm>
            <a:off x="575556" y="4919008"/>
            <a:ext cx="8100900" cy="1754326"/>
          </a:xfrm>
          <a:prstGeom prst="rect">
            <a:avLst/>
          </a:prstGeom>
          <a:solidFill>
            <a:srgbClr val="FFFFFF">
              <a:alpha val="47843"/>
            </a:srgbClr>
          </a:solidFill>
        </p:spPr>
        <p:txBody>
          <a:bodyPr wrap="square">
            <a:spAutoFit/>
          </a:bodyPr>
          <a:lstStyle/>
          <a:p>
            <a:r>
              <a:rPr lang="ar-AE" altLang="ko-KR" sz="3600" dirty="0" smtClean="0">
                <a:solidFill>
                  <a:srgbClr val="000000"/>
                </a:solidFill>
              </a:rPr>
              <a:t>تیرا قیمتی کرم پا کر میں عمر بھر کا مقروض ہو جاتا ہوں۔ تیرا فضل زنجیر بن جائے، مجھے اپنے ساتھ باندھ لے۔</a:t>
            </a:r>
            <a:endParaRPr lang="ko-KR" altLang="en-US" sz="3600" dirty="0">
              <a:solidFill>
                <a:srgbClr val="0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028-3-2 copy"/>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grpSp>
        <p:nvGrpSpPr>
          <p:cNvPr id="2" name="Group 5"/>
          <p:cNvGrpSpPr>
            <a:grpSpLocks/>
          </p:cNvGrpSpPr>
          <p:nvPr/>
        </p:nvGrpSpPr>
        <p:grpSpPr bwMode="auto">
          <a:xfrm>
            <a:off x="8396288" y="6310313"/>
            <a:ext cx="423862" cy="431800"/>
            <a:chOff x="5289" y="3975"/>
            <a:chExt cx="267" cy="272"/>
          </a:xfrm>
        </p:grpSpPr>
        <p:pic>
          <p:nvPicPr>
            <p:cNvPr id="7174" name="Picture 6" descr="button21">
              <a:hlinkClick r:id="rId3"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7175" name="Text Box 7">
              <a:hlinkClick r:id="rId3"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3300"/>
                  </a:solidFill>
                  <a:latin typeface="HY견고딕" pitchFamily="18" charset="-127"/>
                  <a:ea typeface="HY견고딕" pitchFamily="18" charset="-127"/>
                </a:rPr>
                <a:t>3</a:t>
              </a:r>
            </a:p>
          </p:txBody>
        </p:sp>
      </p:grpSp>
      <p:grpSp>
        <p:nvGrpSpPr>
          <p:cNvPr id="3" name="Group 8"/>
          <p:cNvGrpSpPr>
            <a:grpSpLocks/>
          </p:cNvGrpSpPr>
          <p:nvPr/>
        </p:nvGrpSpPr>
        <p:grpSpPr bwMode="auto">
          <a:xfrm>
            <a:off x="7961313" y="6310313"/>
            <a:ext cx="423862" cy="431800"/>
            <a:chOff x="5289" y="3975"/>
            <a:chExt cx="267" cy="272"/>
          </a:xfrm>
        </p:grpSpPr>
        <p:pic>
          <p:nvPicPr>
            <p:cNvPr id="7177" name="Picture 9" descr="button21">
              <a:hlinkClick r:id="rId5"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7178" name="Text Box 10">
              <a:hlinkClick r:id="rId5"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2</a:t>
              </a:r>
            </a:p>
          </p:txBody>
        </p:sp>
      </p:grpSp>
      <p:grpSp>
        <p:nvGrpSpPr>
          <p:cNvPr id="4" name="Group 11"/>
          <p:cNvGrpSpPr>
            <a:grpSpLocks/>
          </p:cNvGrpSpPr>
          <p:nvPr/>
        </p:nvGrpSpPr>
        <p:grpSpPr bwMode="auto">
          <a:xfrm>
            <a:off x="7527925" y="6310313"/>
            <a:ext cx="423863" cy="431800"/>
            <a:chOff x="5289" y="3975"/>
            <a:chExt cx="267" cy="272"/>
          </a:xfrm>
        </p:grpSpPr>
        <p:pic>
          <p:nvPicPr>
            <p:cNvPr id="7180" name="Picture 12" descr="button21"/>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7181" name="Text Box 13">
              <a:hlinkClick r:id="rId6"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1</a:t>
              </a:r>
            </a:p>
          </p:txBody>
        </p:sp>
      </p:grpSp>
      <p:sp>
        <p:nvSpPr>
          <p:cNvPr id="12" name="직사각형 11"/>
          <p:cNvSpPr/>
          <p:nvPr/>
        </p:nvSpPr>
        <p:spPr>
          <a:xfrm>
            <a:off x="611560" y="4941168"/>
            <a:ext cx="8100900" cy="1200329"/>
          </a:xfrm>
          <a:prstGeom prst="rect">
            <a:avLst/>
          </a:prstGeom>
          <a:solidFill>
            <a:srgbClr val="FFFFFF">
              <a:alpha val="47843"/>
            </a:srgbClr>
          </a:solidFill>
        </p:spPr>
        <p:txBody>
          <a:bodyPr wrap="square">
            <a:spAutoFit/>
          </a:bodyPr>
          <a:lstStyle/>
          <a:p>
            <a:r>
              <a:rPr lang="ar-AE" altLang="ko-KR" sz="3600" dirty="0" smtClean="0">
                <a:solidFill>
                  <a:srgbClr val="000000"/>
                </a:solidFill>
              </a:rPr>
              <a:t>ہمارے دل کمزور اور گناہ کا شکار ہیں۔ خدا ہمیں قبول کرے اور اہل جنت کو تادیب کرے۔ آمین</a:t>
            </a:r>
            <a:endParaRPr lang="ko-KR" altLang="en-US" sz="3600" dirty="0">
              <a:solidFill>
                <a:srgbClr val="0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descr="217CB54E50F55C1428.jpg"/>
          <p:cNvPicPr>
            <a:picLocks noChangeAspect="1"/>
          </p:cNvPicPr>
          <p:nvPr/>
        </p:nvPicPr>
        <p:blipFill>
          <a:blip r:embed="rId2" cstate="print"/>
          <a:stretch>
            <a:fillRect/>
          </a:stretch>
        </p:blipFill>
        <p:spPr>
          <a:xfrm>
            <a:off x="0" y="0"/>
            <a:ext cx="9144000" cy="6858000"/>
          </a:xfrm>
          <a:prstGeom prst="rect">
            <a:avLst/>
          </a:prstGeom>
        </p:spPr>
      </p:pic>
      <p:sp>
        <p:nvSpPr>
          <p:cNvPr id="5" name="직사각형 4"/>
          <p:cNvSpPr/>
          <p:nvPr/>
        </p:nvSpPr>
        <p:spPr>
          <a:xfrm>
            <a:off x="251520" y="2096852"/>
            <a:ext cx="8532948" cy="2700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8000" b="1" dirty="0" smtClean="0">
                <a:ln>
                  <a:solidFill>
                    <a:srgbClr val="FFFF00"/>
                  </a:solidFill>
                </a:ln>
                <a:solidFill>
                  <a:schemeClr val="bg1"/>
                </a:solidFill>
                <a:latin typeface="HY울릉도B" panose="02030600000101010101" pitchFamily="18" charset="-127"/>
                <a:ea typeface="HY울릉도B" panose="02030600000101010101" pitchFamily="18" charset="-127"/>
              </a:rPr>
              <a:t>사도신경</a:t>
            </a:r>
            <a:endParaRPr lang="en-US" altLang="ko-KR" sz="8000" b="1" dirty="0" smtClean="0">
              <a:ln>
                <a:solidFill>
                  <a:srgbClr val="FFFF00"/>
                </a:solidFill>
              </a:ln>
              <a:solidFill>
                <a:schemeClr val="bg1"/>
              </a:solidFill>
              <a:latin typeface="HY울릉도B" panose="02030600000101010101" pitchFamily="18" charset="-127"/>
              <a:ea typeface="HY울릉도B" panose="02030600000101010101" pitchFamily="18" charset="-127"/>
            </a:endParaRPr>
          </a:p>
          <a:p>
            <a:pPr algn="ctr"/>
            <a:r>
              <a:rPr lang="en-US" altLang="ko-KR" sz="4400" b="1" dirty="0" smtClean="0">
                <a:ln>
                  <a:solidFill>
                    <a:srgbClr val="FFFF00"/>
                  </a:solidFill>
                </a:ln>
                <a:solidFill>
                  <a:schemeClr val="bg1"/>
                </a:solidFill>
                <a:latin typeface="HY울릉도B" panose="02030600000101010101" pitchFamily="18" charset="-127"/>
                <a:ea typeface="HY울릉도B" panose="02030600000101010101" pitchFamily="18" charset="-127"/>
              </a:rPr>
              <a:t>Apostles' Creed</a:t>
            </a:r>
            <a:r>
              <a:rPr lang="ko-KR" altLang="en-US" sz="4400" b="1" dirty="0" smtClean="0">
                <a:ln>
                  <a:solidFill>
                    <a:srgbClr val="FFFF00"/>
                  </a:solidFill>
                </a:ln>
                <a:solidFill>
                  <a:schemeClr val="bg1"/>
                </a:solidFill>
                <a:latin typeface="HY울릉도B" panose="02030600000101010101" pitchFamily="18" charset="-127"/>
                <a:ea typeface="HY울릉도B" panose="02030600000101010101" pitchFamily="18" charset="-127"/>
              </a:rPr>
              <a:t> </a:t>
            </a:r>
            <a:endParaRPr lang="en-US" altLang="ko-KR" sz="4400" b="1" dirty="0" smtClean="0">
              <a:ln>
                <a:solidFill>
                  <a:srgbClr val="FFFF00"/>
                </a:solidFill>
              </a:ln>
              <a:solidFill>
                <a:schemeClr val="bg1"/>
              </a:solidFill>
              <a:latin typeface="HY울릉도B" panose="02030600000101010101" pitchFamily="18" charset="-127"/>
              <a:ea typeface="HY울릉도B" panose="02030600000101010101" pitchFamily="18" charset="-127"/>
            </a:endParaRPr>
          </a:p>
        </p:txBody>
      </p:sp>
    </p:spTree>
    <p:extLst>
      <p:ext uri="{BB962C8B-B14F-4D97-AF65-F5344CB8AC3E}">
        <p14:creationId xmlns="" xmlns:p14="http://schemas.microsoft.com/office/powerpoint/2010/main" val="2630195025"/>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descr="https://t1.daumcdn.net/cfile/cafe/244F6B3950F6E17202"/>
          <p:cNvPicPr>
            <a:picLocks noChangeAspect="1" noChangeArrowheads="1"/>
          </p:cNvPicPr>
          <p:nvPr/>
        </p:nvPicPr>
        <p:blipFill>
          <a:blip r:embed="rId2" cstate="print">
            <a:lum bright="-10000" contrast="-10000"/>
          </a:blip>
          <a:srcRect/>
          <a:stretch>
            <a:fillRect/>
          </a:stretch>
        </p:blipFill>
        <p:spPr bwMode="auto">
          <a:xfrm>
            <a:off x="0" y="0"/>
            <a:ext cx="9144000" cy="6858000"/>
          </a:xfrm>
          <a:prstGeom prst="rect">
            <a:avLst/>
          </a:prstGeom>
          <a:noFill/>
        </p:spPr>
      </p:pic>
      <p:sp>
        <p:nvSpPr>
          <p:cNvPr id="5" name="직사각형 4"/>
          <p:cNvSpPr/>
          <p:nvPr/>
        </p:nvSpPr>
        <p:spPr>
          <a:xfrm>
            <a:off x="1871700" y="332656"/>
            <a:ext cx="6768752" cy="1008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3800" dirty="0" smtClean="0">
                <a:latin typeface="DX김일관B" pitchFamily="18" charset="-127"/>
                <a:ea typeface="DX김일관B" pitchFamily="18" charset="-127"/>
              </a:rPr>
              <a:t>성령</a:t>
            </a:r>
            <a:r>
              <a:rPr lang="ko-KR" altLang="en-US" sz="9600" dirty="0" smtClean="0">
                <a:latin typeface="DX김일관B" pitchFamily="18" charset="-127"/>
                <a:ea typeface="DX김일관B" pitchFamily="18" charset="-127"/>
              </a:rPr>
              <a:t>강림주일</a:t>
            </a:r>
            <a:endParaRPr lang="ko-KR" altLang="en-US" sz="9600" dirty="0">
              <a:latin typeface="DX김일관B" pitchFamily="18" charset="-127"/>
              <a:ea typeface="DX김일관B" pitchFamily="18" charset="-127"/>
            </a:endParaRPr>
          </a:p>
        </p:txBody>
      </p:sp>
      <p:sp>
        <p:nvSpPr>
          <p:cNvPr id="6" name="직사각형 5"/>
          <p:cNvSpPr/>
          <p:nvPr/>
        </p:nvSpPr>
        <p:spPr>
          <a:xfrm>
            <a:off x="3383868" y="1952836"/>
            <a:ext cx="5508612" cy="2016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3200" dirty="0" smtClean="0">
                <a:latin typeface="DX김일관B" pitchFamily="18" charset="-127"/>
                <a:ea typeface="DX김일관B" pitchFamily="18" charset="-127"/>
              </a:rPr>
              <a:t>오직 성령이 너희에게 임하시면 </a:t>
            </a:r>
            <a:endParaRPr lang="en-US" altLang="ko-KR" sz="3200" dirty="0" smtClean="0">
              <a:latin typeface="DX김일관B" pitchFamily="18" charset="-127"/>
              <a:ea typeface="DX김일관B" pitchFamily="18" charset="-127"/>
            </a:endParaRPr>
          </a:p>
          <a:p>
            <a:pPr algn="ctr"/>
            <a:r>
              <a:rPr lang="ko-KR" altLang="en-US" sz="3200" dirty="0" smtClean="0">
                <a:latin typeface="DX김일관B" pitchFamily="18" charset="-127"/>
                <a:ea typeface="DX김일관B" pitchFamily="18" charset="-127"/>
              </a:rPr>
              <a:t>너희가 권능을 받고 예루살렘과 </a:t>
            </a:r>
            <a:endParaRPr lang="en-US" altLang="ko-KR" sz="3200" dirty="0" smtClean="0">
              <a:latin typeface="DX김일관B" pitchFamily="18" charset="-127"/>
              <a:ea typeface="DX김일관B" pitchFamily="18" charset="-127"/>
            </a:endParaRPr>
          </a:p>
          <a:p>
            <a:pPr algn="ctr"/>
            <a:r>
              <a:rPr lang="ko-KR" altLang="en-US" sz="3200" dirty="0" smtClean="0">
                <a:latin typeface="DX김일관B" pitchFamily="18" charset="-127"/>
                <a:ea typeface="DX김일관B" pitchFamily="18" charset="-127"/>
              </a:rPr>
              <a:t>온 유대와 사마리아와 땅 끝까지 이르러 </a:t>
            </a:r>
            <a:endParaRPr lang="en-US" altLang="ko-KR" sz="3200" dirty="0" smtClean="0">
              <a:latin typeface="DX김일관B" pitchFamily="18" charset="-127"/>
              <a:ea typeface="DX김일관B" pitchFamily="18" charset="-127"/>
            </a:endParaRPr>
          </a:p>
          <a:p>
            <a:pPr algn="ctr"/>
            <a:r>
              <a:rPr lang="ko-KR" altLang="en-US" sz="3200" dirty="0" smtClean="0">
                <a:latin typeface="DX김일관B" pitchFamily="18" charset="-127"/>
                <a:ea typeface="DX김일관B" pitchFamily="18" charset="-127"/>
              </a:rPr>
              <a:t>내 증인이 되리라 하시니라 </a:t>
            </a:r>
            <a:endParaRPr lang="en-US" altLang="ko-KR" sz="3200" dirty="0" smtClean="0">
              <a:latin typeface="DX김일관B" pitchFamily="18" charset="-127"/>
              <a:ea typeface="DX김일관B" pitchFamily="18" charset="-127"/>
            </a:endParaRPr>
          </a:p>
          <a:p>
            <a:pPr algn="ctr"/>
            <a:r>
              <a:rPr lang="ko-KR" altLang="en-US" sz="3200" dirty="0" smtClean="0">
                <a:latin typeface="DX김일관B" pitchFamily="18" charset="-127"/>
                <a:ea typeface="DX김일관B" pitchFamily="18" charset="-127"/>
              </a:rPr>
              <a:t>사도행전 </a:t>
            </a:r>
            <a:r>
              <a:rPr lang="en-US" altLang="ko-KR" sz="3200" dirty="0" smtClean="0">
                <a:latin typeface="DX김일관B" pitchFamily="18" charset="-127"/>
                <a:ea typeface="DX김일관B" pitchFamily="18" charset="-127"/>
              </a:rPr>
              <a:t>1</a:t>
            </a:r>
            <a:r>
              <a:rPr lang="ko-KR" altLang="en-US" sz="3200" dirty="0" smtClean="0">
                <a:latin typeface="DX김일관B" pitchFamily="18" charset="-127"/>
                <a:ea typeface="DX김일관B" pitchFamily="18" charset="-127"/>
              </a:rPr>
              <a:t>장</a:t>
            </a:r>
            <a:r>
              <a:rPr lang="en-US" altLang="ko-KR" sz="3200" dirty="0" smtClean="0">
                <a:latin typeface="DX김일관B" pitchFamily="18" charset="-127"/>
                <a:ea typeface="DX김일관B" pitchFamily="18" charset="-127"/>
              </a:rPr>
              <a:t>8</a:t>
            </a:r>
            <a:r>
              <a:rPr lang="ko-KR" altLang="en-US" sz="3200" dirty="0" smtClean="0">
                <a:latin typeface="DX김일관B" pitchFamily="18" charset="-127"/>
                <a:ea typeface="DX김일관B" pitchFamily="18" charset="-127"/>
              </a:rPr>
              <a:t>절 </a:t>
            </a:r>
            <a:endParaRPr lang="ko-KR" altLang="en-US" sz="3200" dirty="0">
              <a:latin typeface="DX김일관B" pitchFamily="18" charset="-127"/>
              <a:ea typeface="DX김일관B" pitchFamily="18" charset="-127"/>
            </a:endParaRP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descr="176C73394D3B0E8D16.jpg"/>
          <p:cNvPicPr>
            <a:picLocks noChangeAspect="1"/>
          </p:cNvPicPr>
          <p:nvPr/>
        </p:nvPicPr>
        <p:blipFill>
          <a:blip r:embed="rId2" cstate="print"/>
          <a:stretch>
            <a:fillRect/>
          </a:stretch>
        </p:blipFill>
        <p:spPr>
          <a:xfrm>
            <a:off x="0" y="0"/>
            <a:ext cx="9144000" cy="6858000"/>
          </a:xfrm>
          <a:prstGeom prst="rect">
            <a:avLst/>
          </a:prstGeom>
        </p:spPr>
      </p:pic>
      <p:sp>
        <p:nvSpPr>
          <p:cNvPr id="4" name="직사각형 3"/>
          <p:cNvSpPr/>
          <p:nvPr/>
        </p:nvSpPr>
        <p:spPr>
          <a:xfrm>
            <a:off x="1691680" y="1232756"/>
            <a:ext cx="6588732" cy="3708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2800" b="1" dirty="0" smtClean="0">
                <a:solidFill>
                  <a:srgbClr val="002060"/>
                </a:solidFill>
                <a:latin typeface="HY울릉도B" pitchFamily="18" charset="-127"/>
                <a:ea typeface="HY울릉도B" pitchFamily="18" charset="-127"/>
              </a:rPr>
              <a:t>전능하사 천지를 만드신 하나님 아버지를 내가 </a:t>
            </a:r>
            <a:r>
              <a:rPr lang="en-US" altLang="ko-KR" sz="2800" b="1" dirty="0" smtClean="0">
                <a:solidFill>
                  <a:srgbClr val="002060"/>
                </a:solidFill>
                <a:latin typeface="HY울릉도B" pitchFamily="18" charset="-127"/>
                <a:ea typeface="HY울릉도B" pitchFamily="18" charset="-127"/>
              </a:rPr>
              <a:t> </a:t>
            </a:r>
            <a:r>
              <a:rPr lang="ko-KR" altLang="en-US" sz="2800" b="1" dirty="0" smtClean="0">
                <a:solidFill>
                  <a:srgbClr val="002060"/>
                </a:solidFill>
                <a:latin typeface="HY울릉도B" pitchFamily="18" charset="-127"/>
                <a:ea typeface="HY울릉도B" pitchFamily="18" charset="-127"/>
              </a:rPr>
              <a:t>믿사오며 그 외아들 우리</a:t>
            </a:r>
            <a:r>
              <a:rPr lang="en-US" altLang="ko-KR" sz="2800" b="1" dirty="0" smtClean="0">
                <a:solidFill>
                  <a:srgbClr val="002060"/>
                </a:solidFill>
                <a:latin typeface="HY울릉도B" pitchFamily="18" charset="-127"/>
                <a:ea typeface="HY울릉도B" pitchFamily="18" charset="-127"/>
              </a:rPr>
              <a:t> </a:t>
            </a:r>
            <a:r>
              <a:rPr lang="ko-KR" altLang="en-US" sz="2800" b="1" dirty="0" smtClean="0">
                <a:solidFill>
                  <a:srgbClr val="002060"/>
                </a:solidFill>
                <a:latin typeface="HY울릉도B" pitchFamily="18" charset="-127"/>
                <a:ea typeface="HY울릉도B" pitchFamily="18" charset="-127"/>
              </a:rPr>
              <a:t>주 예수 그리스도를 믿사오니 이는 성령으로 잉태하사 동정녀 마리에게서 나시고 </a:t>
            </a:r>
            <a:r>
              <a:rPr lang="ko-KR" altLang="en-US" sz="2800" b="1" dirty="0" err="1" smtClean="0">
                <a:solidFill>
                  <a:srgbClr val="002060"/>
                </a:solidFill>
                <a:latin typeface="HY울릉도B" pitchFamily="18" charset="-127"/>
                <a:ea typeface="HY울릉도B" pitchFamily="18" charset="-127"/>
              </a:rPr>
              <a:t>본디오</a:t>
            </a:r>
            <a:r>
              <a:rPr lang="ko-KR" altLang="en-US" sz="2800" b="1" dirty="0" smtClean="0">
                <a:solidFill>
                  <a:srgbClr val="002060"/>
                </a:solidFill>
                <a:latin typeface="HY울릉도B" pitchFamily="18" charset="-127"/>
                <a:ea typeface="HY울릉도B" pitchFamily="18" charset="-127"/>
              </a:rPr>
              <a:t> </a:t>
            </a:r>
            <a:r>
              <a:rPr lang="ko-KR" altLang="en-US" sz="2800" b="1" dirty="0" err="1" smtClean="0">
                <a:solidFill>
                  <a:srgbClr val="002060"/>
                </a:solidFill>
                <a:latin typeface="HY울릉도B" pitchFamily="18" charset="-127"/>
                <a:ea typeface="HY울릉도B" pitchFamily="18" charset="-127"/>
              </a:rPr>
              <a:t>빌라도에게</a:t>
            </a:r>
            <a:r>
              <a:rPr lang="ko-KR" altLang="en-US" sz="2800" b="1" dirty="0" smtClean="0">
                <a:solidFill>
                  <a:srgbClr val="002060"/>
                </a:solidFill>
                <a:latin typeface="HY울릉도B" pitchFamily="18" charset="-127"/>
                <a:ea typeface="HY울릉도B" pitchFamily="18" charset="-127"/>
              </a:rPr>
              <a:t> 고난을 받으사 십자가에 못박혀 죽으시고 장사한지 </a:t>
            </a:r>
            <a:r>
              <a:rPr lang="ko-KR" altLang="en-US" sz="2800" b="1" dirty="0" err="1" smtClean="0">
                <a:solidFill>
                  <a:srgbClr val="002060"/>
                </a:solidFill>
                <a:latin typeface="HY울릉도B" pitchFamily="18" charset="-127"/>
                <a:ea typeface="HY울릉도B" pitchFamily="18" charset="-127"/>
              </a:rPr>
              <a:t>사흘만에</a:t>
            </a:r>
            <a:r>
              <a:rPr lang="ko-KR" altLang="en-US" sz="2800" b="1" dirty="0" smtClean="0">
                <a:solidFill>
                  <a:srgbClr val="002060"/>
                </a:solidFill>
                <a:latin typeface="HY울릉도B" pitchFamily="18" charset="-127"/>
                <a:ea typeface="HY울릉도B" pitchFamily="18" charset="-127"/>
              </a:rPr>
              <a:t> </a:t>
            </a:r>
            <a:r>
              <a:rPr lang="ko-KR" altLang="en-US" sz="2800" b="1" dirty="0" err="1" smtClean="0">
                <a:solidFill>
                  <a:srgbClr val="002060"/>
                </a:solidFill>
                <a:latin typeface="HY울릉도B" pitchFamily="18" charset="-127"/>
                <a:ea typeface="HY울릉도B" pitchFamily="18" charset="-127"/>
              </a:rPr>
              <a:t>죽은자</a:t>
            </a:r>
            <a:r>
              <a:rPr lang="ko-KR" altLang="en-US" sz="2800" b="1" dirty="0" smtClean="0">
                <a:solidFill>
                  <a:srgbClr val="002060"/>
                </a:solidFill>
                <a:latin typeface="HY울릉도B" pitchFamily="18" charset="-127"/>
                <a:ea typeface="HY울릉도B" pitchFamily="18" charset="-127"/>
              </a:rPr>
              <a:t> 가운데서 다시 살아나시며</a:t>
            </a:r>
            <a:endParaRPr lang="en-US" altLang="ko-KR" sz="2800" b="1" dirty="0" smtClean="0">
              <a:solidFill>
                <a:srgbClr val="002060"/>
              </a:solidFill>
              <a:latin typeface="HY울릉도B" pitchFamily="18" charset="-127"/>
              <a:ea typeface="HY울릉도B" pitchFamily="18" charset="-127"/>
            </a:endParaRPr>
          </a:p>
          <a:p>
            <a:r>
              <a:rPr lang="ar-AE" altLang="ko-KR" sz="2400" b="1" dirty="0" smtClean="0">
                <a:solidFill>
                  <a:srgbClr val="002060"/>
                </a:solidFill>
                <a:latin typeface="HY울릉도B" pitchFamily="18" charset="-127"/>
                <a:ea typeface="HY울릉도B" pitchFamily="18" charset="-127"/>
              </a:rPr>
              <a:t>میں خدا قادر مطلق باپ پر، آسمانوں اور زمین کے بنانے والے، اور یسوع مسیح میں، اس کے اکلوتے بیٹے، ہمارے رب پر یقین رکھتا ہوں، جو روح القدس کے ذریعے حاملہ ہوا، کنواری مریم سے پیدا ہوا، پونٹیئس پیلاطس کے تحت مصلوب ہوا، مصلوب ہوا، مر گیا، اور دفن کیا گیا۔ وہ جہنم میں اترا۔ تیسرے دن وہ مُردوں میں سے دوبارہ جی اُٹھا۔</a:t>
            </a:r>
            <a:endParaRPr lang="ko-KR" altLang="en-US" sz="2400" b="1" dirty="0" smtClean="0">
              <a:solidFill>
                <a:srgbClr val="002060"/>
              </a:solidFill>
              <a:latin typeface="HY울릉도B" pitchFamily="18" charset="-127"/>
              <a:ea typeface="HY울릉도B" pitchFamily="18" charset="-127"/>
            </a:endParaRPr>
          </a:p>
        </p:txBody>
      </p:sp>
    </p:spTree>
    <p:extLst>
      <p:ext uri="{BB962C8B-B14F-4D97-AF65-F5344CB8AC3E}">
        <p14:creationId xmlns="" xmlns:p14="http://schemas.microsoft.com/office/powerpoint/2010/main" val="2454215726"/>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descr="176C73394D3B0E8D16.jpg"/>
          <p:cNvPicPr>
            <a:picLocks noChangeAspect="1"/>
          </p:cNvPicPr>
          <p:nvPr/>
        </p:nvPicPr>
        <p:blipFill>
          <a:blip r:embed="rId2" cstate="print"/>
          <a:stretch>
            <a:fillRect/>
          </a:stretch>
        </p:blipFill>
        <p:spPr>
          <a:xfrm>
            <a:off x="0" y="0"/>
            <a:ext cx="9144000" cy="6858000"/>
          </a:xfrm>
          <a:prstGeom prst="rect">
            <a:avLst/>
          </a:prstGeom>
        </p:spPr>
      </p:pic>
      <p:sp>
        <p:nvSpPr>
          <p:cNvPr id="6" name="직사각형 5"/>
          <p:cNvSpPr/>
          <p:nvPr/>
        </p:nvSpPr>
        <p:spPr>
          <a:xfrm>
            <a:off x="1691680" y="728700"/>
            <a:ext cx="6588732" cy="3096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2800" b="1" dirty="0">
                <a:solidFill>
                  <a:srgbClr val="002060"/>
                </a:solidFill>
                <a:latin typeface="HY울릉도B" pitchFamily="18" charset="-127"/>
                <a:ea typeface="HY울릉도B" pitchFamily="18" charset="-127"/>
              </a:rPr>
              <a:t>하늘에 오르사 </a:t>
            </a:r>
            <a:r>
              <a:rPr lang="ko-KR" altLang="en-US" sz="2800" b="1" dirty="0" smtClean="0">
                <a:solidFill>
                  <a:srgbClr val="002060"/>
                </a:solidFill>
                <a:latin typeface="HY울릉도B" pitchFamily="18" charset="-127"/>
                <a:ea typeface="HY울릉도B" pitchFamily="18" charset="-127"/>
              </a:rPr>
              <a:t>전능하신 하나님 우편에 </a:t>
            </a:r>
            <a:r>
              <a:rPr lang="ko-KR" altLang="en-US" sz="2800" b="1" dirty="0">
                <a:solidFill>
                  <a:srgbClr val="002060"/>
                </a:solidFill>
                <a:latin typeface="HY울릉도B" pitchFamily="18" charset="-127"/>
                <a:ea typeface="HY울릉도B" pitchFamily="18" charset="-127"/>
              </a:rPr>
              <a:t>앉아 계시다가 </a:t>
            </a:r>
            <a:r>
              <a:rPr lang="ko-KR" altLang="en-US" sz="2800" b="1" dirty="0" smtClean="0">
                <a:solidFill>
                  <a:srgbClr val="002060"/>
                </a:solidFill>
                <a:latin typeface="HY울릉도B" pitchFamily="18" charset="-127"/>
                <a:ea typeface="HY울릉도B" pitchFamily="18" charset="-127"/>
              </a:rPr>
              <a:t>저리로서 산 </a:t>
            </a:r>
            <a:r>
              <a:rPr lang="ko-KR" altLang="en-US" sz="2800" b="1" dirty="0">
                <a:solidFill>
                  <a:srgbClr val="002060"/>
                </a:solidFill>
                <a:latin typeface="HY울릉도B" pitchFamily="18" charset="-127"/>
                <a:ea typeface="HY울릉도B" pitchFamily="18" charset="-127"/>
              </a:rPr>
              <a:t>자와 </a:t>
            </a:r>
            <a:r>
              <a:rPr lang="ko-KR" altLang="en-US" sz="2800" b="1" dirty="0" err="1" smtClean="0">
                <a:solidFill>
                  <a:srgbClr val="002060"/>
                </a:solidFill>
                <a:latin typeface="HY울릉도B" pitchFamily="18" charset="-127"/>
                <a:ea typeface="HY울릉도B" pitchFamily="18" charset="-127"/>
              </a:rPr>
              <a:t>죽은자를</a:t>
            </a:r>
            <a:r>
              <a:rPr lang="ko-KR" altLang="en-US" sz="2800" b="1" dirty="0" smtClean="0">
                <a:solidFill>
                  <a:srgbClr val="002060"/>
                </a:solidFill>
                <a:latin typeface="HY울릉도B" pitchFamily="18" charset="-127"/>
                <a:ea typeface="HY울릉도B" pitchFamily="18" charset="-127"/>
              </a:rPr>
              <a:t> 심판하러 오시리라</a:t>
            </a:r>
            <a:r>
              <a:rPr lang="en-US" altLang="ko-KR" sz="3200" b="1" dirty="0" smtClean="0">
                <a:solidFill>
                  <a:srgbClr val="002060"/>
                </a:solidFill>
                <a:latin typeface="HY울릉도B" pitchFamily="18" charset="-127"/>
                <a:ea typeface="HY울릉도B" pitchFamily="18" charset="-127"/>
              </a:rPr>
              <a:t> </a:t>
            </a:r>
            <a:r>
              <a:rPr lang="ko-KR" altLang="en-US" sz="2800" b="1" dirty="0" smtClean="0">
                <a:solidFill>
                  <a:srgbClr val="002060"/>
                </a:solidFill>
                <a:latin typeface="HY울릉도B" pitchFamily="18" charset="-127"/>
                <a:ea typeface="HY울릉도B" pitchFamily="18" charset="-127"/>
              </a:rPr>
              <a:t>성령을 믿사오며 거룩한 공회와 성도가 서로 교통하는 </a:t>
            </a:r>
            <a:endParaRPr lang="en-US" altLang="ko-KR" sz="2800" b="1" dirty="0" smtClean="0">
              <a:solidFill>
                <a:srgbClr val="002060"/>
              </a:solidFill>
              <a:latin typeface="HY울릉도B" pitchFamily="18" charset="-127"/>
              <a:ea typeface="HY울릉도B" pitchFamily="18" charset="-127"/>
            </a:endParaRPr>
          </a:p>
          <a:p>
            <a:r>
              <a:rPr lang="ko-KR" altLang="en-US" sz="2800" b="1" dirty="0" smtClean="0">
                <a:solidFill>
                  <a:srgbClr val="002060"/>
                </a:solidFill>
                <a:latin typeface="HY울릉도B" pitchFamily="18" charset="-127"/>
                <a:ea typeface="HY울릉도B" pitchFamily="18" charset="-127"/>
              </a:rPr>
              <a:t>것과 죄를 사하여 주시는 것과 몸이 다시 사는 것과 영원히 </a:t>
            </a:r>
            <a:r>
              <a:rPr lang="ko-KR" altLang="en-US" sz="2800" b="1" dirty="0" err="1" smtClean="0">
                <a:solidFill>
                  <a:srgbClr val="002060"/>
                </a:solidFill>
                <a:latin typeface="HY울릉도B" pitchFamily="18" charset="-127"/>
                <a:ea typeface="HY울릉도B" pitchFamily="18" charset="-127"/>
              </a:rPr>
              <a:t>사는것을</a:t>
            </a:r>
            <a:r>
              <a:rPr lang="ko-KR" altLang="en-US" sz="2800" b="1" dirty="0" smtClean="0">
                <a:solidFill>
                  <a:srgbClr val="002060"/>
                </a:solidFill>
                <a:latin typeface="HY울릉도B" pitchFamily="18" charset="-127"/>
                <a:ea typeface="HY울릉도B" pitchFamily="18" charset="-127"/>
              </a:rPr>
              <a:t> 믿사옵나이다</a:t>
            </a:r>
            <a:r>
              <a:rPr lang="en-US" altLang="ko-KR" sz="2800" b="1" dirty="0" smtClean="0">
                <a:solidFill>
                  <a:srgbClr val="002060"/>
                </a:solidFill>
                <a:latin typeface="HY울릉도B" pitchFamily="18" charset="-127"/>
                <a:ea typeface="HY울릉도B" pitchFamily="18" charset="-127"/>
              </a:rPr>
              <a:t>. </a:t>
            </a:r>
            <a:r>
              <a:rPr lang="ko-KR" altLang="en-US" sz="2800" b="1" dirty="0" smtClean="0">
                <a:solidFill>
                  <a:srgbClr val="002060"/>
                </a:solidFill>
                <a:latin typeface="HY울릉도B" pitchFamily="18" charset="-127"/>
                <a:ea typeface="HY울릉도B" pitchFamily="18" charset="-127"/>
              </a:rPr>
              <a:t>아멘 </a:t>
            </a:r>
          </a:p>
          <a:p>
            <a:endParaRPr lang="ko-KR" altLang="en-US" sz="2800" b="1" dirty="0">
              <a:solidFill>
                <a:srgbClr val="002060"/>
              </a:solidFill>
              <a:latin typeface="HY울릉도B" pitchFamily="18" charset="-127"/>
              <a:ea typeface="HY울릉도B" pitchFamily="18" charset="-127"/>
            </a:endParaRPr>
          </a:p>
        </p:txBody>
      </p:sp>
      <p:sp>
        <p:nvSpPr>
          <p:cNvPr id="8" name="직사각형 7"/>
          <p:cNvSpPr/>
          <p:nvPr/>
        </p:nvSpPr>
        <p:spPr>
          <a:xfrm>
            <a:off x="1727684" y="3897052"/>
            <a:ext cx="6444716" cy="2677656"/>
          </a:xfrm>
          <a:prstGeom prst="rect">
            <a:avLst/>
          </a:prstGeom>
        </p:spPr>
        <p:txBody>
          <a:bodyPr wrap="square">
            <a:spAutoFit/>
          </a:bodyPr>
          <a:lstStyle/>
          <a:p>
            <a:r>
              <a:rPr lang="ar-AE" altLang="ko-KR" sz="2800" dirty="0" smtClean="0"/>
              <a:t>وہ آسمان پر چڑھ گیا، اور خدا باپ قادر مطلق کے داہنے ہاتھ پر بیٹھا ہے۔ وہاں سے وہ زندہ اور مردہ کا انصاف کرنے آئے گا۔ میں روح القدس، مقدس کیتھولک چرچ، سنتوں کے اجتماع، گناہوں کی معافی، جسم کے جی اٹھنے اور ہمیشہ کی زندگی میں یقین رکھتا ہوں۔</a:t>
            </a:r>
            <a:endParaRPr lang="ko-KR" altLang="en-US" sz="2800" dirty="0"/>
          </a:p>
        </p:txBody>
      </p:sp>
    </p:spTree>
    <p:extLst>
      <p:ext uri="{BB962C8B-B14F-4D97-AF65-F5344CB8AC3E}">
        <p14:creationId xmlns:p14="http://schemas.microsoft.com/office/powerpoint/2010/main" xmlns="" val="2454215726"/>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descr="20260606_123115.png"/>
          <p:cNvPicPr>
            <a:picLocks noChangeAspect="1"/>
          </p:cNvPicPr>
          <p:nvPr/>
        </p:nvPicPr>
        <p:blipFill>
          <a:blip r:embed="rId2" cstate="print"/>
          <a:stretch>
            <a:fillRect/>
          </a:stretch>
        </p:blipFill>
        <p:spPr>
          <a:xfrm>
            <a:off x="0" y="0"/>
            <a:ext cx="9144000" cy="2600908"/>
          </a:xfrm>
          <a:prstGeom prst="rect">
            <a:avLst/>
          </a:prstGeom>
          <a:ln>
            <a:noFill/>
          </a:ln>
          <a:effectLst>
            <a:softEdge rad="112500"/>
          </a:effectLst>
        </p:spPr>
      </p:pic>
      <p:sp>
        <p:nvSpPr>
          <p:cNvPr id="7" name="직사각형 6"/>
          <p:cNvSpPr/>
          <p:nvPr/>
        </p:nvSpPr>
        <p:spPr>
          <a:xfrm>
            <a:off x="1007604" y="4437112"/>
            <a:ext cx="6768752" cy="936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3800" dirty="0" smtClean="0">
                <a:solidFill>
                  <a:srgbClr val="000000"/>
                </a:solidFill>
                <a:latin typeface="HY울릉도B" pitchFamily="18" charset="-127"/>
                <a:ea typeface="HY울릉도B" pitchFamily="18" charset="-127"/>
              </a:rPr>
              <a:t>183</a:t>
            </a:r>
            <a:r>
              <a:rPr lang="ko-KR" altLang="en-US" sz="13800" dirty="0" smtClean="0">
                <a:solidFill>
                  <a:srgbClr val="000000"/>
                </a:solidFill>
                <a:latin typeface="HY울릉도B" pitchFamily="18" charset="-127"/>
                <a:ea typeface="HY울릉도B" pitchFamily="18" charset="-127"/>
              </a:rPr>
              <a:t>장</a:t>
            </a:r>
            <a:endParaRPr lang="ko-KR" altLang="en-US" sz="13800" dirty="0">
              <a:solidFill>
                <a:srgbClr val="000000"/>
              </a:solidFill>
              <a:latin typeface="HY울릉도B" pitchFamily="18" charset="-127"/>
              <a:ea typeface="HY울릉도B" pitchFamily="18" charset="-127"/>
            </a:endParaRPr>
          </a:p>
        </p:txBody>
      </p:sp>
      <p:sp>
        <p:nvSpPr>
          <p:cNvPr id="8" name="직사각형 7"/>
          <p:cNvSpPr/>
          <p:nvPr/>
        </p:nvSpPr>
        <p:spPr>
          <a:xfrm>
            <a:off x="5868144" y="1340768"/>
            <a:ext cx="2988332"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8000" dirty="0" smtClean="0">
                <a:solidFill>
                  <a:prstClr val="white"/>
                </a:solidFill>
                <a:latin typeface="210 러블리베이비 R" pitchFamily="18" charset="-127"/>
                <a:ea typeface="210 러블리베이비 R" pitchFamily="18" charset="-127"/>
              </a:rPr>
              <a:t>찬송</a:t>
            </a:r>
            <a:endParaRPr lang="ko-KR" altLang="en-US" sz="8000" dirty="0">
              <a:solidFill>
                <a:prstClr val="white"/>
              </a:solidFill>
              <a:latin typeface="210 러블리베이비 R" pitchFamily="18" charset="-127"/>
              <a:ea typeface="210 러블리베이비 R" pitchFamily="18" charset="-127"/>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183-1-1"/>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grpSp>
        <p:nvGrpSpPr>
          <p:cNvPr id="2" name="Group 5"/>
          <p:cNvGrpSpPr>
            <a:grpSpLocks/>
          </p:cNvGrpSpPr>
          <p:nvPr/>
        </p:nvGrpSpPr>
        <p:grpSpPr bwMode="auto">
          <a:xfrm>
            <a:off x="8396288" y="6310313"/>
            <a:ext cx="423862" cy="431800"/>
            <a:chOff x="5289" y="3975"/>
            <a:chExt cx="267" cy="272"/>
          </a:xfrm>
        </p:grpSpPr>
        <p:pic>
          <p:nvPicPr>
            <p:cNvPr id="2054" name="Picture 6" descr="button21">
              <a:hlinkClick r:id="rId3"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2055" name="Text Box 7">
              <a:hlinkClick r:id="rId3"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4</a:t>
              </a:r>
            </a:p>
          </p:txBody>
        </p:sp>
      </p:grpSp>
      <p:grpSp>
        <p:nvGrpSpPr>
          <p:cNvPr id="3" name="Group 8"/>
          <p:cNvGrpSpPr>
            <a:grpSpLocks/>
          </p:cNvGrpSpPr>
          <p:nvPr/>
        </p:nvGrpSpPr>
        <p:grpSpPr bwMode="auto">
          <a:xfrm>
            <a:off x="7961313" y="6310313"/>
            <a:ext cx="423862" cy="431800"/>
            <a:chOff x="5289" y="3975"/>
            <a:chExt cx="267" cy="272"/>
          </a:xfrm>
        </p:grpSpPr>
        <p:pic>
          <p:nvPicPr>
            <p:cNvPr id="2057" name="Picture 9" descr="button21">
              <a:hlinkClick r:id="rId5"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2058" name="Text Box 10">
              <a:hlinkClick r:id="rId5"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3</a:t>
              </a:r>
            </a:p>
          </p:txBody>
        </p:sp>
      </p:grpSp>
      <p:grpSp>
        <p:nvGrpSpPr>
          <p:cNvPr id="4" name="Group 11"/>
          <p:cNvGrpSpPr>
            <a:grpSpLocks/>
          </p:cNvGrpSpPr>
          <p:nvPr/>
        </p:nvGrpSpPr>
        <p:grpSpPr bwMode="auto">
          <a:xfrm>
            <a:off x="7526338" y="6310313"/>
            <a:ext cx="423862" cy="431800"/>
            <a:chOff x="5289" y="3975"/>
            <a:chExt cx="267" cy="272"/>
          </a:xfrm>
        </p:grpSpPr>
        <p:pic>
          <p:nvPicPr>
            <p:cNvPr id="2060" name="Picture 12" descr="button21">
              <a:hlinkClick r:id="rId6"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2061" name="Text Box 13">
              <a:hlinkClick r:id="rId6"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2</a:t>
              </a:r>
            </a:p>
          </p:txBody>
        </p:sp>
      </p:grpSp>
      <p:grpSp>
        <p:nvGrpSpPr>
          <p:cNvPr id="5" name="Group 14"/>
          <p:cNvGrpSpPr>
            <a:grpSpLocks/>
          </p:cNvGrpSpPr>
          <p:nvPr/>
        </p:nvGrpSpPr>
        <p:grpSpPr bwMode="auto">
          <a:xfrm>
            <a:off x="7092950" y="6310313"/>
            <a:ext cx="423863" cy="431800"/>
            <a:chOff x="5289" y="3975"/>
            <a:chExt cx="267" cy="272"/>
          </a:xfrm>
        </p:grpSpPr>
        <p:pic>
          <p:nvPicPr>
            <p:cNvPr id="2063" name="Picture 15" descr="button21"/>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2064" name="Text Box 16">
              <a:hlinkClick r:id="rId7"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0000"/>
                  </a:solidFill>
                  <a:latin typeface="HY견고딕" pitchFamily="18" charset="-127"/>
                  <a:ea typeface="HY견고딕" pitchFamily="18" charset="-127"/>
                </a:rPr>
                <a:t>1</a:t>
              </a:r>
            </a:p>
          </p:txBody>
        </p:sp>
      </p:grpSp>
      <p:sp>
        <p:nvSpPr>
          <p:cNvPr id="15" name="직사각형 14"/>
          <p:cNvSpPr/>
          <p:nvPr/>
        </p:nvSpPr>
        <p:spPr>
          <a:xfrm>
            <a:off x="467544" y="4833156"/>
            <a:ext cx="8100900" cy="1754326"/>
          </a:xfrm>
          <a:prstGeom prst="rect">
            <a:avLst/>
          </a:prstGeom>
          <a:solidFill>
            <a:srgbClr val="FFFFFF">
              <a:alpha val="47843"/>
            </a:srgbClr>
          </a:solidFill>
        </p:spPr>
        <p:txBody>
          <a:bodyPr wrap="square">
            <a:spAutoFit/>
          </a:bodyPr>
          <a:lstStyle/>
          <a:p>
            <a:r>
              <a:rPr lang="ar-AE" altLang="ko-KR" sz="3600" dirty="0" smtClean="0">
                <a:solidFill>
                  <a:srgbClr val="000000"/>
                </a:solidFill>
              </a:rPr>
              <a:t>میری روح، بیابان میں سوکھی گھاس کی طرح سوکھ گئی، رب کی طرف سے وعدہ کردہ روح القدس کا شدت سے انتظار کر رہی ہے۔</a:t>
            </a:r>
            <a:endParaRPr lang="ko-KR" altLang="en-US" sz="3600" dirty="0">
              <a:solidFill>
                <a:srgbClr val="00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183-후렴 copy"/>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grpSp>
        <p:nvGrpSpPr>
          <p:cNvPr id="2" name="Group 5"/>
          <p:cNvGrpSpPr>
            <a:grpSpLocks/>
          </p:cNvGrpSpPr>
          <p:nvPr/>
        </p:nvGrpSpPr>
        <p:grpSpPr bwMode="auto">
          <a:xfrm>
            <a:off x="8396288" y="6310313"/>
            <a:ext cx="423862" cy="431800"/>
            <a:chOff x="5289" y="3975"/>
            <a:chExt cx="267" cy="272"/>
          </a:xfrm>
        </p:grpSpPr>
        <p:pic>
          <p:nvPicPr>
            <p:cNvPr id="3078" name="Picture 6" descr="button21">
              <a:hlinkClick r:id="rId3"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3079" name="Text Box 7">
              <a:hlinkClick r:id="rId3"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4</a:t>
              </a:r>
            </a:p>
          </p:txBody>
        </p:sp>
      </p:grpSp>
      <p:grpSp>
        <p:nvGrpSpPr>
          <p:cNvPr id="3" name="Group 8"/>
          <p:cNvGrpSpPr>
            <a:grpSpLocks/>
          </p:cNvGrpSpPr>
          <p:nvPr/>
        </p:nvGrpSpPr>
        <p:grpSpPr bwMode="auto">
          <a:xfrm>
            <a:off x="7961313" y="6310313"/>
            <a:ext cx="423862" cy="431800"/>
            <a:chOff x="5289" y="3975"/>
            <a:chExt cx="267" cy="272"/>
          </a:xfrm>
        </p:grpSpPr>
        <p:pic>
          <p:nvPicPr>
            <p:cNvPr id="3081" name="Picture 9" descr="button21">
              <a:hlinkClick r:id="rId5"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3082" name="Text Box 10">
              <a:hlinkClick r:id="rId5"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3</a:t>
              </a:r>
            </a:p>
          </p:txBody>
        </p:sp>
      </p:grpSp>
      <p:grpSp>
        <p:nvGrpSpPr>
          <p:cNvPr id="4" name="Group 11"/>
          <p:cNvGrpSpPr>
            <a:grpSpLocks/>
          </p:cNvGrpSpPr>
          <p:nvPr/>
        </p:nvGrpSpPr>
        <p:grpSpPr bwMode="auto">
          <a:xfrm>
            <a:off x="7526338" y="6310313"/>
            <a:ext cx="423862" cy="431800"/>
            <a:chOff x="5289" y="3975"/>
            <a:chExt cx="267" cy="272"/>
          </a:xfrm>
        </p:grpSpPr>
        <p:pic>
          <p:nvPicPr>
            <p:cNvPr id="3084" name="Picture 12" descr="button21">
              <a:hlinkClick r:id="rId6"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3085" name="Text Box 13">
              <a:hlinkClick r:id="rId6"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2</a:t>
              </a:r>
            </a:p>
          </p:txBody>
        </p:sp>
      </p:grpSp>
      <p:grpSp>
        <p:nvGrpSpPr>
          <p:cNvPr id="5" name="Group 14"/>
          <p:cNvGrpSpPr>
            <a:grpSpLocks/>
          </p:cNvGrpSpPr>
          <p:nvPr/>
        </p:nvGrpSpPr>
        <p:grpSpPr bwMode="auto">
          <a:xfrm>
            <a:off x="7092950" y="6310313"/>
            <a:ext cx="423863" cy="431800"/>
            <a:chOff x="5289" y="3975"/>
            <a:chExt cx="267" cy="272"/>
          </a:xfrm>
        </p:grpSpPr>
        <p:pic>
          <p:nvPicPr>
            <p:cNvPr id="3087" name="Picture 15" descr="button21"/>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3088" name="Text Box 16">
              <a:hlinkClick r:id="rId7"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0000"/>
                  </a:solidFill>
                  <a:latin typeface="HY견고딕" pitchFamily="18" charset="-127"/>
                  <a:ea typeface="HY견고딕" pitchFamily="18" charset="-127"/>
                </a:rPr>
                <a:t>1</a:t>
              </a:r>
            </a:p>
          </p:txBody>
        </p:sp>
      </p:grpSp>
      <p:sp>
        <p:nvSpPr>
          <p:cNvPr id="15" name="직사각형 14"/>
          <p:cNvSpPr/>
          <p:nvPr/>
        </p:nvSpPr>
        <p:spPr>
          <a:xfrm>
            <a:off x="467544" y="4833156"/>
            <a:ext cx="8100900" cy="1569660"/>
          </a:xfrm>
          <a:prstGeom prst="rect">
            <a:avLst/>
          </a:prstGeom>
          <a:solidFill>
            <a:srgbClr val="FFFFFF">
              <a:alpha val="47843"/>
            </a:srgbClr>
          </a:solidFill>
        </p:spPr>
        <p:txBody>
          <a:bodyPr wrap="square">
            <a:spAutoFit/>
          </a:bodyPr>
          <a:lstStyle/>
          <a:p>
            <a:r>
              <a:rPr lang="ar-AE" altLang="ko-KR" sz="3200" dirty="0" smtClean="0">
                <a:solidFill>
                  <a:srgbClr val="000000"/>
                </a:solidFill>
              </a:rPr>
              <a:t>جس طرح آپ خشک اور خشک زمین پر تازگی بخش بارش بھیجتے ہیں، اسی طرح روح القدس کی تازگی بخش بارش برسائیں اور نئی زندگی عطا کریں۔</a:t>
            </a:r>
            <a:endParaRPr lang="ko-KR" altLang="en-US" sz="3200" dirty="0">
              <a:solidFill>
                <a:srgbClr val="00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183-2-1 copy"/>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grpSp>
        <p:nvGrpSpPr>
          <p:cNvPr id="2" name="Group 5"/>
          <p:cNvGrpSpPr>
            <a:grpSpLocks/>
          </p:cNvGrpSpPr>
          <p:nvPr/>
        </p:nvGrpSpPr>
        <p:grpSpPr bwMode="auto">
          <a:xfrm>
            <a:off x="8396288" y="6310313"/>
            <a:ext cx="423862" cy="431800"/>
            <a:chOff x="5289" y="3975"/>
            <a:chExt cx="267" cy="272"/>
          </a:xfrm>
        </p:grpSpPr>
        <p:pic>
          <p:nvPicPr>
            <p:cNvPr id="4102" name="Picture 6" descr="button21">
              <a:hlinkClick r:id="rId3"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4103" name="Text Box 7">
              <a:hlinkClick r:id="rId3"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4</a:t>
              </a:r>
            </a:p>
          </p:txBody>
        </p:sp>
      </p:grpSp>
      <p:grpSp>
        <p:nvGrpSpPr>
          <p:cNvPr id="3" name="Group 8"/>
          <p:cNvGrpSpPr>
            <a:grpSpLocks/>
          </p:cNvGrpSpPr>
          <p:nvPr/>
        </p:nvGrpSpPr>
        <p:grpSpPr bwMode="auto">
          <a:xfrm>
            <a:off x="7961313" y="6310313"/>
            <a:ext cx="423862" cy="431800"/>
            <a:chOff x="5289" y="3975"/>
            <a:chExt cx="267" cy="272"/>
          </a:xfrm>
        </p:grpSpPr>
        <p:pic>
          <p:nvPicPr>
            <p:cNvPr id="4105" name="Picture 9" descr="button21">
              <a:hlinkClick r:id="rId5"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4106" name="Text Box 10">
              <a:hlinkClick r:id="rId5"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3</a:t>
              </a:r>
            </a:p>
          </p:txBody>
        </p:sp>
      </p:grpSp>
      <p:grpSp>
        <p:nvGrpSpPr>
          <p:cNvPr id="4" name="Group 11"/>
          <p:cNvGrpSpPr>
            <a:grpSpLocks/>
          </p:cNvGrpSpPr>
          <p:nvPr/>
        </p:nvGrpSpPr>
        <p:grpSpPr bwMode="auto">
          <a:xfrm>
            <a:off x="7526338" y="6310313"/>
            <a:ext cx="423862" cy="431800"/>
            <a:chOff x="5289" y="3975"/>
            <a:chExt cx="267" cy="272"/>
          </a:xfrm>
        </p:grpSpPr>
        <p:pic>
          <p:nvPicPr>
            <p:cNvPr id="4108" name="Picture 12" descr="button21">
              <a:hlinkClick r:id="rId6"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4109" name="Text Box 13">
              <a:hlinkClick r:id="rId6"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3300"/>
                  </a:solidFill>
                  <a:latin typeface="HY견고딕" pitchFamily="18" charset="-127"/>
                  <a:ea typeface="HY견고딕" pitchFamily="18" charset="-127"/>
                </a:rPr>
                <a:t>2</a:t>
              </a:r>
            </a:p>
          </p:txBody>
        </p:sp>
      </p:grpSp>
      <p:grpSp>
        <p:nvGrpSpPr>
          <p:cNvPr id="5" name="Group 14"/>
          <p:cNvGrpSpPr>
            <a:grpSpLocks/>
          </p:cNvGrpSpPr>
          <p:nvPr/>
        </p:nvGrpSpPr>
        <p:grpSpPr bwMode="auto">
          <a:xfrm>
            <a:off x="7092950" y="6310313"/>
            <a:ext cx="423863" cy="431800"/>
            <a:chOff x="5289" y="3975"/>
            <a:chExt cx="267" cy="272"/>
          </a:xfrm>
        </p:grpSpPr>
        <p:pic>
          <p:nvPicPr>
            <p:cNvPr id="4111" name="Picture 15" descr="button21"/>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4112" name="Text Box 16">
              <a:hlinkClick r:id="rId7"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1</a:t>
              </a:r>
            </a:p>
          </p:txBody>
        </p:sp>
      </p:grpSp>
      <p:sp>
        <p:nvSpPr>
          <p:cNvPr id="15" name="직사각형 14"/>
          <p:cNvSpPr/>
          <p:nvPr/>
        </p:nvSpPr>
        <p:spPr>
          <a:xfrm>
            <a:off x="467544" y="4833156"/>
            <a:ext cx="8100900" cy="1569660"/>
          </a:xfrm>
          <a:prstGeom prst="rect">
            <a:avLst/>
          </a:prstGeom>
          <a:solidFill>
            <a:srgbClr val="FFFFFF">
              <a:alpha val="47843"/>
            </a:srgbClr>
          </a:solidFill>
        </p:spPr>
        <p:txBody>
          <a:bodyPr wrap="square">
            <a:spAutoFit/>
          </a:bodyPr>
          <a:lstStyle/>
          <a:p>
            <a:r>
              <a:rPr lang="ar-AE" altLang="ko-KR" sz="3200" dirty="0" smtClean="0">
                <a:solidFill>
                  <a:srgbClr val="000000"/>
                </a:solidFill>
              </a:rPr>
              <a:t>بارش کی خوش آمدید کی آواز سنائی دیتی ہے، اور پہاڑ اور دریا رقص کرتے ہیں۔ براہِ کرم مجھے روح القدس بھی عطا فرما جو بہار کی بارش کے طور پر نازل ہوتا ہے۔</a:t>
            </a:r>
            <a:endParaRPr lang="ko-KR" altLang="en-US" sz="3200" dirty="0">
              <a:solidFill>
                <a:srgbClr val="00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183-후렴 copy"/>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grpSp>
        <p:nvGrpSpPr>
          <p:cNvPr id="2" name="Group 5"/>
          <p:cNvGrpSpPr>
            <a:grpSpLocks/>
          </p:cNvGrpSpPr>
          <p:nvPr/>
        </p:nvGrpSpPr>
        <p:grpSpPr bwMode="auto">
          <a:xfrm>
            <a:off x="8396288" y="6310313"/>
            <a:ext cx="423862" cy="431800"/>
            <a:chOff x="5289" y="3975"/>
            <a:chExt cx="267" cy="272"/>
          </a:xfrm>
        </p:grpSpPr>
        <p:pic>
          <p:nvPicPr>
            <p:cNvPr id="5126" name="Picture 6" descr="button21">
              <a:hlinkClick r:id="rId3"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5127" name="Text Box 7">
              <a:hlinkClick r:id="rId3"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4</a:t>
              </a:r>
            </a:p>
          </p:txBody>
        </p:sp>
      </p:grpSp>
      <p:grpSp>
        <p:nvGrpSpPr>
          <p:cNvPr id="3" name="Group 8"/>
          <p:cNvGrpSpPr>
            <a:grpSpLocks/>
          </p:cNvGrpSpPr>
          <p:nvPr/>
        </p:nvGrpSpPr>
        <p:grpSpPr bwMode="auto">
          <a:xfrm>
            <a:off x="7961313" y="6310313"/>
            <a:ext cx="423862" cy="431800"/>
            <a:chOff x="5289" y="3975"/>
            <a:chExt cx="267" cy="272"/>
          </a:xfrm>
        </p:grpSpPr>
        <p:pic>
          <p:nvPicPr>
            <p:cNvPr id="5129" name="Picture 9" descr="button21">
              <a:hlinkClick r:id="rId5"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5130" name="Text Box 10">
              <a:hlinkClick r:id="rId5"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3</a:t>
              </a:r>
            </a:p>
          </p:txBody>
        </p:sp>
      </p:grpSp>
      <p:grpSp>
        <p:nvGrpSpPr>
          <p:cNvPr id="4" name="Group 11"/>
          <p:cNvGrpSpPr>
            <a:grpSpLocks/>
          </p:cNvGrpSpPr>
          <p:nvPr/>
        </p:nvGrpSpPr>
        <p:grpSpPr bwMode="auto">
          <a:xfrm>
            <a:off x="7526338" y="6310313"/>
            <a:ext cx="423862" cy="431800"/>
            <a:chOff x="5289" y="3975"/>
            <a:chExt cx="267" cy="272"/>
          </a:xfrm>
        </p:grpSpPr>
        <p:pic>
          <p:nvPicPr>
            <p:cNvPr id="5132" name="Picture 12" descr="button21">
              <a:hlinkClick r:id="rId6"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5133" name="Text Box 13">
              <a:hlinkClick r:id="rId6"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3300"/>
                  </a:solidFill>
                  <a:latin typeface="HY견고딕" pitchFamily="18" charset="-127"/>
                  <a:ea typeface="HY견고딕" pitchFamily="18" charset="-127"/>
                </a:rPr>
                <a:t>2</a:t>
              </a:r>
            </a:p>
          </p:txBody>
        </p:sp>
      </p:grpSp>
      <p:grpSp>
        <p:nvGrpSpPr>
          <p:cNvPr id="5" name="Group 14"/>
          <p:cNvGrpSpPr>
            <a:grpSpLocks/>
          </p:cNvGrpSpPr>
          <p:nvPr/>
        </p:nvGrpSpPr>
        <p:grpSpPr bwMode="auto">
          <a:xfrm>
            <a:off x="7092950" y="6310313"/>
            <a:ext cx="423863" cy="431800"/>
            <a:chOff x="5289" y="3975"/>
            <a:chExt cx="267" cy="272"/>
          </a:xfrm>
        </p:grpSpPr>
        <p:pic>
          <p:nvPicPr>
            <p:cNvPr id="5135" name="Picture 15" descr="button21"/>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5136" name="Text Box 16">
              <a:hlinkClick r:id="rId7"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1</a:t>
              </a:r>
            </a:p>
          </p:txBody>
        </p:sp>
      </p:grpSp>
      <p:sp>
        <p:nvSpPr>
          <p:cNvPr id="15" name="직사각형 14"/>
          <p:cNvSpPr/>
          <p:nvPr/>
        </p:nvSpPr>
        <p:spPr>
          <a:xfrm>
            <a:off x="431540" y="4833156"/>
            <a:ext cx="8100900" cy="1569660"/>
          </a:xfrm>
          <a:prstGeom prst="rect">
            <a:avLst/>
          </a:prstGeom>
          <a:solidFill>
            <a:srgbClr val="FFFFFF">
              <a:alpha val="47843"/>
            </a:srgbClr>
          </a:solidFill>
        </p:spPr>
        <p:txBody>
          <a:bodyPr wrap="square">
            <a:spAutoFit/>
          </a:bodyPr>
          <a:lstStyle/>
          <a:p>
            <a:r>
              <a:rPr lang="ar-AE" altLang="ko-KR" sz="3200" dirty="0" smtClean="0">
                <a:solidFill>
                  <a:srgbClr val="000000"/>
                </a:solidFill>
              </a:rPr>
              <a:t>جس طرح آپ خشک اور خشک زمین پر تازگی بخش بارش بھیجتے ہیں، اسی طرح روح القدس کی تازگی بخش بارش برسائیں اور نئی زندگی عطا کریں۔</a:t>
            </a:r>
            <a:endParaRPr lang="ko-KR" altLang="en-US" sz="3200" dirty="0">
              <a:solidFill>
                <a:srgbClr val="00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83-3-1 copy"/>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grpSp>
        <p:nvGrpSpPr>
          <p:cNvPr id="2" name="Group 5"/>
          <p:cNvGrpSpPr>
            <a:grpSpLocks/>
          </p:cNvGrpSpPr>
          <p:nvPr/>
        </p:nvGrpSpPr>
        <p:grpSpPr bwMode="auto">
          <a:xfrm>
            <a:off x="8396288" y="6310313"/>
            <a:ext cx="423862" cy="431800"/>
            <a:chOff x="5289" y="3975"/>
            <a:chExt cx="267" cy="272"/>
          </a:xfrm>
        </p:grpSpPr>
        <p:pic>
          <p:nvPicPr>
            <p:cNvPr id="6150" name="Picture 6" descr="button21">
              <a:hlinkClick r:id="rId3"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6151" name="Text Box 7">
              <a:hlinkClick r:id="rId3"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4</a:t>
              </a:r>
            </a:p>
          </p:txBody>
        </p:sp>
      </p:grpSp>
      <p:grpSp>
        <p:nvGrpSpPr>
          <p:cNvPr id="3" name="Group 8"/>
          <p:cNvGrpSpPr>
            <a:grpSpLocks/>
          </p:cNvGrpSpPr>
          <p:nvPr/>
        </p:nvGrpSpPr>
        <p:grpSpPr bwMode="auto">
          <a:xfrm>
            <a:off x="7961313" y="6310313"/>
            <a:ext cx="423862" cy="431800"/>
            <a:chOff x="5289" y="3975"/>
            <a:chExt cx="267" cy="272"/>
          </a:xfrm>
        </p:grpSpPr>
        <p:pic>
          <p:nvPicPr>
            <p:cNvPr id="6153" name="Picture 9" descr="button21">
              <a:hlinkClick r:id="rId5"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6154" name="Text Box 10">
              <a:hlinkClick r:id="rId5"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3300"/>
                  </a:solidFill>
                  <a:latin typeface="HY견고딕" pitchFamily="18" charset="-127"/>
                  <a:ea typeface="HY견고딕" pitchFamily="18" charset="-127"/>
                </a:rPr>
                <a:t>3</a:t>
              </a:r>
            </a:p>
          </p:txBody>
        </p:sp>
      </p:grpSp>
      <p:grpSp>
        <p:nvGrpSpPr>
          <p:cNvPr id="4" name="Group 11"/>
          <p:cNvGrpSpPr>
            <a:grpSpLocks/>
          </p:cNvGrpSpPr>
          <p:nvPr/>
        </p:nvGrpSpPr>
        <p:grpSpPr bwMode="auto">
          <a:xfrm>
            <a:off x="7526338" y="6310313"/>
            <a:ext cx="423862" cy="431800"/>
            <a:chOff x="5289" y="3975"/>
            <a:chExt cx="267" cy="272"/>
          </a:xfrm>
        </p:grpSpPr>
        <p:pic>
          <p:nvPicPr>
            <p:cNvPr id="6156" name="Picture 12" descr="button21">
              <a:hlinkClick r:id="rId6"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6157" name="Text Box 13">
              <a:hlinkClick r:id="rId6"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2</a:t>
              </a:r>
            </a:p>
          </p:txBody>
        </p:sp>
      </p:grpSp>
      <p:grpSp>
        <p:nvGrpSpPr>
          <p:cNvPr id="5" name="Group 14"/>
          <p:cNvGrpSpPr>
            <a:grpSpLocks/>
          </p:cNvGrpSpPr>
          <p:nvPr/>
        </p:nvGrpSpPr>
        <p:grpSpPr bwMode="auto">
          <a:xfrm>
            <a:off x="7092950" y="6310313"/>
            <a:ext cx="423863" cy="431800"/>
            <a:chOff x="5289" y="3975"/>
            <a:chExt cx="267" cy="272"/>
          </a:xfrm>
        </p:grpSpPr>
        <p:pic>
          <p:nvPicPr>
            <p:cNvPr id="6159" name="Picture 15" descr="button21"/>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6160" name="Text Box 16">
              <a:hlinkClick r:id="rId7"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1</a:t>
              </a:r>
            </a:p>
          </p:txBody>
        </p:sp>
      </p:grpSp>
      <p:sp>
        <p:nvSpPr>
          <p:cNvPr id="15" name="직사각형 14"/>
          <p:cNvSpPr/>
          <p:nvPr/>
        </p:nvSpPr>
        <p:spPr>
          <a:xfrm>
            <a:off x="467544" y="4833156"/>
            <a:ext cx="8100900" cy="1077218"/>
          </a:xfrm>
          <a:prstGeom prst="rect">
            <a:avLst/>
          </a:prstGeom>
          <a:solidFill>
            <a:srgbClr val="FFFFFF">
              <a:alpha val="47843"/>
            </a:srgbClr>
          </a:solidFill>
        </p:spPr>
        <p:txBody>
          <a:bodyPr wrap="square">
            <a:spAutoFit/>
          </a:bodyPr>
          <a:lstStyle/>
          <a:p>
            <a:r>
              <a:rPr lang="ar-AE" altLang="ko-KR" sz="3200" dirty="0" smtClean="0">
                <a:solidFill>
                  <a:srgbClr val="000000"/>
                </a:solidFill>
              </a:rPr>
              <a:t>موسم میں بارش اور اوس برساؤ تاکہ سبزہ پھلے پھولے۔ میری پیاسی روح پر روح القدس انڈیل۔</a:t>
            </a:r>
            <a:endParaRPr lang="ko-KR" altLang="en-US" sz="3200" dirty="0">
              <a:solidFill>
                <a:srgbClr val="00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183-후렴 copy"/>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grpSp>
        <p:nvGrpSpPr>
          <p:cNvPr id="2" name="Group 5"/>
          <p:cNvGrpSpPr>
            <a:grpSpLocks/>
          </p:cNvGrpSpPr>
          <p:nvPr/>
        </p:nvGrpSpPr>
        <p:grpSpPr bwMode="auto">
          <a:xfrm>
            <a:off x="8396288" y="6310313"/>
            <a:ext cx="423862" cy="431800"/>
            <a:chOff x="5289" y="3975"/>
            <a:chExt cx="267" cy="272"/>
          </a:xfrm>
        </p:grpSpPr>
        <p:pic>
          <p:nvPicPr>
            <p:cNvPr id="7174" name="Picture 6" descr="button21">
              <a:hlinkClick r:id="rId3"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7175" name="Text Box 7">
              <a:hlinkClick r:id="rId3"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4</a:t>
              </a:r>
            </a:p>
          </p:txBody>
        </p:sp>
      </p:grpSp>
      <p:grpSp>
        <p:nvGrpSpPr>
          <p:cNvPr id="3" name="Group 8"/>
          <p:cNvGrpSpPr>
            <a:grpSpLocks/>
          </p:cNvGrpSpPr>
          <p:nvPr/>
        </p:nvGrpSpPr>
        <p:grpSpPr bwMode="auto">
          <a:xfrm>
            <a:off x="7961313" y="6310313"/>
            <a:ext cx="423862" cy="431800"/>
            <a:chOff x="5289" y="3975"/>
            <a:chExt cx="267" cy="272"/>
          </a:xfrm>
        </p:grpSpPr>
        <p:pic>
          <p:nvPicPr>
            <p:cNvPr id="7177" name="Picture 9" descr="button21">
              <a:hlinkClick r:id="rId5"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7178" name="Text Box 10">
              <a:hlinkClick r:id="rId5"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3300"/>
                  </a:solidFill>
                  <a:latin typeface="HY견고딕" pitchFamily="18" charset="-127"/>
                  <a:ea typeface="HY견고딕" pitchFamily="18" charset="-127"/>
                </a:rPr>
                <a:t>3</a:t>
              </a:r>
            </a:p>
          </p:txBody>
        </p:sp>
      </p:grpSp>
      <p:grpSp>
        <p:nvGrpSpPr>
          <p:cNvPr id="4" name="Group 11"/>
          <p:cNvGrpSpPr>
            <a:grpSpLocks/>
          </p:cNvGrpSpPr>
          <p:nvPr/>
        </p:nvGrpSpPr>
        <p:grpSpPr bwMode="auto">
          <a:xfrm>
            <a:off x="7526338" y="6310313"/>
            <a:ext cx="423862" cy="431800"/>
            <a:chOff x="5289" y="3975"/>
            <a:chExt cx="267" cy="272"/>
          </a:xfrm>
        </p:grpSpPr>
        <p:pic>
          <p:nvPicPr>
            <p:cNvPr id="7180" name="Picture 12" descr="button21">
              <a:hlinkClick r:id="rId6"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7181" name="Text Box 13">
              <a:hlinkClick r:id="rId6"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2</a:t>
              </a:r>
            </a:p>
          </p:txBody>
        </p:sp>
      </p:grpSp>
      <p:grpSp>
        <p:nvGrpSpPr>
          <p:cNvPr id="5" name="Group 14"/>
          <p:cNvGrpSpPr>
            <a:grpSpLocks/>
          </p:cNvGrpSpPr>
          <p:nvPr/>
        </p:nvGrpSpPr>
        <p:grpSpPr bwMode="auto">
          <a:xfrm>
            <a:off x="7092950" y="6310313"/>
            <a:ext cx="423863" cy="431800"/>
            <a:chOff x="5289" y="3975"/>
            <a:chExt cx="267" cy="272"/>
          </a:xfrm>
        </p:grpSpPr>
        <p:pic>
          <p:nvPicPr>
            <p:cNvPr id="7183" name="Picture 15" descr="button21"/>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7184" name="Text Box 16">
              <a:hlinkClick r:id="rId7"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1</a:t>
              </a:r>
            </a:p>
          </p:txBody>
        </p:sp>
      </p:grpSp>
      <p:sp>
        <p:nvSpPr>
          <p:cNvPr id="15" name="직사각형 14"/>
          <p:cNvSpPr/>
          <p:nvPr/>
        </p:nvSpPr>
        <p:spPr>
          <a:xfrm>
            <a:off x="467544" y="4833156"/>
            <a:ext cx="8100900" cy="1569660"/>
          </a:xfrm>
          <a:prstGeom prst="rect">
            <a:avLst/>
          </a:prstGeom>
          <a:solidFill>
            <a:srgbClr val="FFFFFF">
              <a:alpha val="47843"/>
            </a:srgbClr>
          </a:solidFill>
        </p:spPr>
        <p:txBody>
          <a:bodyPr wrap="square">
            <a:spAutoFit/>
          </a:bodyPr>
          <a:lstStyle/>
          <a:p>
            <a:r>
              <a:rPr lang="ar-AE" altLang="ko-KR" sz="3200" dirty="0" smtClean="0">
                <a:solidFill>
                  <a:srgbClr val="000000"/>
                </a:solidFill>
              </a:rPr>
              <a:t>جس طرح آپ خشک اور خشک زمین پر تازگی بخش بارش بھیجتے ہیں، اسی طرح روح القدس کی تازگی بخش بارش برسائیں اور نئی زندگی عطا کریں۔</a:t>
            </a:r>
            <a:endParaRPr lang="ko-KR" altLang="en-US" sz="3200" dirty="0">
              <a:solidFill>
                <a:srgbClr val="00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183-4-1 copy"/>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grpSp>
        <p:nvGrpSpPr>
          <p:cNvPr id="2" name="Group 5"/>
          <p:cNvGrpSpPr>
            <a:grpSpLocks/>
          </p:cNvGrpSpPr>
          <p:nvPr/>
        </p:nvGrpSpPr>
        <p:grpSpPr bwMode="auto">
          <a:xfrm>
            <a:off x="8396288" y="6310313"/>
            <a:ext cx="423862" cy="431800"/>
            <a:chOff x="5289" y="3975"/>
            <a:chExt cx="267" cy="272"/>
          </a:xfrm>
        </p:grpSpPr>
        <p:pic>
          <p:nvPicPr>
            <p:cNvPr id="8198" name="Picture 6" descr="button21">
              <a:hlinkClick r:id="rId3"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8199" name="Text Box 7">
              <a:hlinkClick r:id="rId3"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3300"/>
                  </a:solidFill>
                  <a:latin typeface="HY견고딕" pitchFamily="18" charset="-127"/>
                  <a:ea typeface="HY견고딕" pitchFamily="18" charset="-127"/>
                </a:rPr>
                <a:t>4</a:t>
              </a:r>
            </a:p>
          </p:txBody>
        </p:sp>
      </p:grpSp>
      <p:grpSp>
        <p:nvGrpSpPr>
          <p:cNvPr id="3" name="Group 8"/>
          <p:cNvGrpSpPr>
            <a:grpSpLocks/>
          </p:cNvGrpSpPr>
          <p:nvPr/>
        </p:nvGrpSpPr>
        <p:grpSpPr bwMode="auto">
          <a:xfrm>
            <a:off x="7961313" y="6310313"/>
            <a:ext cx="423862" cy="431800"/>
            <a:chOff x="5289" y="3975"/>
            <a:chExt cx="267" cy="272"/>
          </a:xfrm>
        </p:grpSpPr>
        <p:pic>
          <p:nvPicPr>
            <p:cNvPr id="8201" name="Picture 9" descr="button21">
              <a:hlinkClick r:id="rId5"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8202" name="Text Box 10">
              <a:hlinkClick r:id="rId5"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3</a:t>
              </a:r>
            </a:p>
          </p:txBody>
        </p:sp>
      </p:grpSp>
      <p:grpSp>
        <p:nvGrpSpPr>
          <p:cNvPr id="4" name="Group 11"/>
          <p:cNvGrpSpPr>
            <a:grpSpLocks/>
          </p:cNvGrpSpPr>
          <p:nvPr/>
        </p:nvGrpSpPr>
        <p:grpSpPr bwMode="auto">
          <a:xfrm>
            <a:off x="7526338" y="6310313"/>
            <a:ext cx="423862" cy="431800"/>
            <a:chOff x="5289" y="3975"/>
            <a:chExt cx="267" cy="272"/>
          </a:xfrm>
        </p:grpSpPr>
        <p:pic>
          <p:nvPicPr>
            <p:cNvPr id="8204" name="Picture 12" descr="button21">
              <a:hlinkClick r:id="rId6"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8205" name="Text Box 13">
              <a:hlinkClick r:id="rId6"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2</a:t>
              </a:r>
            </a:p>
          </p:txBody>
        </p:sp>
      </p:grpSp>
      <p:grpSp>
        <p:nvGrpSpPr>
          <p:cNvPr id="5" name="Group 14"/>
          <p:cNvGrpSpPr>
            <a:grpSpLocks/>
          </p:cNvGrpSpPr>
          <p:nvPr/>
        </p:nvGrpSpPr>
        <p:grpSpPr bwMode="auto">
          <a:xfrm>
            <a:off x="7092950" y="6310313"/>
            <a:ext cx="423863" cy="431800"/>
            <a:chOff x="5289" y="3975"/>
            <a:chExt cx="267" cy="272"/>
          </a:xfrm>
        </p:grpSpPr>
        <p:pic>
          <p:nvPicPr>
            <p:cNvPr id="8207" name="Picture 15" descr="button21"/>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8208" name="Text Box 16">
              <a:hlinkClick r:id="rId7"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1</a:t>
              </a:r>
            </a:p>
          </p:txBody>
        </p:sp>
      </p:grpSp>
      <p:sp>
        <p:nvSpPr>
          <p:cNvPr id="15" name="직사각형 14"/>
          <p:cNvSpPr/>
          <p:nvPr/>
        </p:nvSpPr>
        <p:spPr>
          <a:xfrm>
            <a:off x="467544" y="4833156"/>
            <a:ext cx="8100900" cy="1077218"/>
          </a:xfrm>
          <a:prstGeom prst="rect">
            <a:avLst/>
          </a:prstGeom>
          <a:solidFill>
            <a:srgbClr val="FFFFFF">
              <a:alpha val="47843"/>
            </a:srgbClr>
          </a:solidFill>
        </p:spPr>
        <p:txBody>
          <a:bodyPr wrap="square">
            <a:spAutoFit/>
          </a:bodyPr>
          <a:lstStyle/>
          <a:p>
            <a:r>
              <a:rPr lang="ar-AE" altLang="ko-KR" sz="3200" dirty="0" smtClean="0">
                <a:solidFill>
                  <a:srgbClr val="000000"/>
                </a:solidFill>
              </a:rPr>
              <a:t>کیا سچی محبت کا عہد ٹوٹ سکتا ہے؟ میں جانتا ہوں کہ آپ آج بہت زیادہ فضل عطا کریں گے۔</a:t>
            </a:r>
            <a:endParaRPr lang="ko-KR" altLang="en-US" sz="3200" dirty="0">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descr="20260606_122842.png"/>
          <p:cNvPicPr>
            <a:picLocks noChangeAspect="1"/>
          </p:cNvPicPr>
          <p:nvPr/>
        </p:nvPicPr>
        <p:blipFill>
          <a:blip r:embed="rId2" cstate="print"/>
          <a:srcRect l="2751" r="1963"/>
          <a:stretch>
            <a:fillRect/>
          </a:stretch>
        </p:blipFill>
        <p:spPr>
          <a:xfrm>
            <a:off x="0" y="0"/>
            <a:ext cx="9144000" cy="2312876"/>
          </a:xfrm>
          <a:prstGeom prst="rect">
            <a:avLst/>
          </a:prstGeom>
          <a:ln>
            <a:noFill/>
          </a:ln>
          <a:effectLst>
            <a:softEdge rad="112500"/>
          </a:effectLst>
        </p:spPr>
      </p:pic>
      <p:sp>
        <p:nvSpPr>
          <p:cNvPr id="7" name="직사각형 6"/>
          <p:cNvSpPr/>
          <p:nvPr/>
        </p:nvSpPr>
        <p:spPr>
          <a:xfrm>
            <a:off x="1259632" y="4401108"/>
            <a:ext cx="6768752" cy="936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3800" dirty="0" smtClean="0">
                <a:solidFill>
                  <a:srgbClr val="000000"/>
                </a:solidFill>
                <a:latin typeface="HY울릉도B" pitchFamily="18" charset="-127"/>
                <a:ea typeface="HY울릉도B" pitchFamily="18" charset="-127"/>
              </a:rPr>
              <a:t>618</a:t>
            </a:r>
            <a:r>
              <a:rPr lang="ko-KR" altLang="en-US" sz="13800" dirty="0" smtClean="0">
                <a:solidFill>
                  <a:srgbClr val="000000"/>
                </a:solidFill>
                <a:latin typeface="HY울릉도B" pitchFamily="18" charset="-127"/>
                <a:ea typeface="HY울릉도B" pitchFamily="18" charset="-127"/>
              </a:rPr>
              <a:t>장</a:t>
            </a:r>
            <a:endParaRPr lang="ko-KR" altLang="en-US" sz="13800" dirty="0">
              <a:solidFill>
                <a:srgbClr val="000000"/>
              </a:solidFill>
              <a:latin typeface="HY울릉도B" pitchFamily="18" charset="-127"/>
              <a:ea typeface="HY울릉도B" pitchFamily="18" charset="-127"/>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183-후렴end copy"/>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grpSp>
        <p:nvGrpSpPr>
          <p:cNvPr id="2" name="Group 5"/>
          <p:cNvGrpSpPr>
            <a:grpSpLocks/>
          </p:cNvGrpSpPr>
          <p:nvPr/>
        </p:nvGrpSpPr>
        <p:grpSpPr bwMode="auto">
          <a:xfrm>
            <a:off x="8396288" y="6310313"/>
            <a:ext cx="423862" cy="431800"/>
            <a:chOff x="5289" y="3975"/>
            <a:chExt cx="267" cy="272"/>
          </a:xfrm>
        </p:grpSpPr>
        <p:pic>
          <p:nvPicPr>
            <p:cNvPr id="9222" name="Picture 6" descr="button21">
              <a:hlinkClick r:id="rId3"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9223" name="Text Box 7">
              <a:hlinkClick r:id="rId3"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3300"/>
                  </a:solidFill>
                  <a:latin typeface="HY견고딕" pitchFamily="18" charset="-127"/>
                  <a:ea typeface="HY견고딕" pitchFamily="18" charset="-127"/>
                </a:rPr>
                <a:t>4</a:t>
              </a:r>
            </a:p>
          </p:txBody>
        </p:sp>
      </p:grpSp>
      <p:grpSp>
        <p:nvGrpSpPr>
          <p:cNvPr id="3" name="Group 8"/>
          <p:cNvGrpSpPr>
            <a:grpSpLocks/>
          </p:cNvGrpSpPr>
          <p:nvPr/>
        </p:nvGrpSpPr>
        <p:grpSpPr bwMode="auto">
          <a:xfrm>
            <a:off x="7961313" y="6310313"/>
            <a:ext cx="423862" cy="431800"/>
            <a:chOff x="5289" y="3975"/>
            <a:chExt cx="267" cy="272"/>
          </a:xfrm>
        </p:grpSpPr>
        <p:pic>
          <p:nvPicPr>
            <p:cNvPr id="9225" name="Picture 9" descr="button21">
              <a:hlinkClick r:id="rId5"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9226" name="Text Box 10">
              <a:hlinkClick r:id="rId5"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3</a:t>
              </a:r>
            </a:p>
          </p:txBody>
        </p:sp>
      </p:grpSp>
      <p:grpSp>
        <p:nvGrpSpPr>
          <p:cNvPr id="4" name="Group 11"/>
          <p:cNvGrpSpPr>
            <a:grpSpLocks/>
          </p:cNvGrpSpPr>
          <p:nvPr/>
        </p:nvGrpSpPr>
        <p:grpSpPr bwMode="auto">
          <a:xfrm>
            <a:off x="7526338" y="6310313"/>
            <a:ext cx="423862" cy="431800"/>
            <a:chOff x="5289" y="3975"/>
            <a:chExt cx="267" cy="272"/>
          </a:xfrm>
        </p:grpSpPr>
        <p:pic>
          <p:nvPicPr>
            <p:cNvPr id="9228" name="Picture 12" descr="button21">
              <a:hlinkClick r:id="rId6"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9229" name="Text Box 13">
              <a:hlinkClick r:id="rId6"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2</a:t>
              </a:r>
            </a:p>
          </p:txBody>
        </p:sp>
      </p:grpSp>
      <p:grpSp>
        <p:nvGrpSpPr>
          <p:cNvPr id="5" name="Group 14"/>
          <p:cNvGrpSpPr>
            <a:grpSpLocks/>
          </p:cNvGrpSpPr>
          <p:nvPr/>
        </p:nvGrpSpPr>
        <p:grpSpPr bwMode="auto">
          <a:xfrm>
            <a:off x="7092950" y="6310313"/>
            <a:ext cx="423863" cy="431800"/>
            <a:chOff x="5289" y="3975"/>
            <a:chExt cx="267" cy="272"/>
          </a:xfrm>
        </p:grpSpPr>
        <p:pic>
          <p:nvPicPr>
            <p:cNvPr id="9231" name="Picture 15" descr="button21"/>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9232" name="Text Box 16">
              <a:hlinkClick r:id="rId7"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1</a:t>
              </a:r>
            </a:p>
          </p:txBody>
        </p:sp>
      </p:grpSp>
      <p:sp>
        <p:nvSpPr>
          <p:cNvPr id="15" name="직사각형 14"/>
          <p:cNvSpPr/>
          <p:nvPr/>
        </p:nvSpPr>
        <p:spPr>
          <a:xfrm>
            <a:off x="467544" y="4833156"/>
            <a:ext cx="8100900" cy="1569660"/>
          </a:xfrm>
          <a:prstGeom prst="rect">
            <a:avLst/>
          </a:prstGeom>
          <a:solidFill>
            <a:srgbClr val="FFFFFF">
              <a:alpha val="47843"/>
            </a:srgbClr>
          </a:solidFill>
        </p:spPr>
        <p:txBody>
          <a:bodyPr wrap="square">
            <a:spAutoFit/>
          </a:bodyPr>
          <a:lstStyle/>
          <a:p>
            <a:r>
              <a:rPr lang="ar-AE" altLang="ko-KR" sz="3200" dirty="0" smtClean="0">
                <a:solidFill>
                  <a:srgbClr val="000000"/>
                </a:solidFill>
              </a:rPr>
              <a:t>جس طرح آپ خشک اور خشک زمین پر تازگی بخش بارش بھیجتے ہیں، اسی طرح روح القدس کی تازگی بخش بارش برسائیں اور نئی زندگی عطا کریں۔</a:t>
            </a:r>
            <a:endParaRPr lang="ko-KR" altLang="en-US" sz="3200" dirty="0">
              <a:solidFill>
                <a:srgbClr val="00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descr="20260606_122842.png"/>
          <p:cNvPicPr>
            <a:picLocks noChangeAspect="1"/>
          </p:cNvPicPr>
          <p:nvPr/>
        </p:nvPicPr>
        <p:blipFill>
          <a:blip r:embed="rId2" cstate="print"/>
          <a:srcRect l="2751" r="1963"/>
          <a:stretch>
            <a:fillRect/>
          </a:stretch>
        </p:blipFill>
        <p:spPr>
          <a:xfrm>
            <a:off x="0" y="0"/>
            <a:ext cx="9144000" cy="2312876"/>
          </a:xfrm>
          <a:prstGeom prst="rect">
            <a:avLst/>
          </a:prstGeom>
          <a:ln>
            <a:noFill/>
          </a:ln>
          <a:effectLst>
            <a:softEdge rad="112500"/>
          </a:effectLst>
        </p:spPr>
      </p:pic>
      <p:sp>
        <p:nvSpPr>
          <p:cNvPr id="7" name="직사각형 6"/>
          <p:cNvSpPr/>
          <p:nvPr/>
        </p:nvSpPr>
        <p:spPr>
          <a:xfrm>
            <a:off x="647564" y="3861048"/>
            <a:ext cx="8028892" cy="936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1500" smtClean="0">
                <a:solidFill>
                  <a:srgbClr val="000000"/>
                </a:solidFill>
                <a:latin typeface="HY울릉도B" pitchFamily="18" charset="-127"/>
                <a:ea typeface="HY울릉도B" pitchFamily="18" charset="-127"/>
              </a:rPr>
              <a:t>강미현 집사</a:t>
            </a:r>
            <a:endParaRPr lang="ko-KR" altLang="en-US" sz="11500" dirty="0">
              <a:solidFill>
                <a:srgbClr val="000000"/>
              </a:solidFill>
              <a:latin typeface="HY울릉도B" pitchFamily="18" charset="-127"/>
              <a:ea typeface="HY울릉도B" pitchFamily="18" charset="-127"/>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descr="20260606_123115.png"/>
          <p:cNvPicPr>
            <a:picLocks noChangeAspect="1"/>
          </p:cNvPicPr>
          <p:nvPr/>
        </p:nvPicPr>
        <p:blipFill>
          <a:blip r:embed="rId2" cstate="print"/>
          <a:stretch>
            <a:fillRect/>
          </a:stretch>
        </p:blipFill>
        <p:spPr>
          <a:xfrm>
            <a:off x="0" y="0"/>
            <a:ext cx="9144000" cy="2600908"/>
          </a:xfrm>
          <a:prstGeom prst="rect">
            <a:avLst/>
          </a:prstGeom>
          <a:ln>
            <a:noFill/>
          </a:ln>
          <a:effectLst>
            <a:softEdge rad="112500"/>
          </a:effectLst>
        </p:spPr>
      </p:pic>
      <p:sp>
        <p:nvSpPr>
          <p:cNvPr id="8" name="직사각형 7"/>
          <p:cNvSpPr/>
          <p:nvPr/>
        </p:nvSpPr>
        <p:spPr>
          <a:xfrm>
            <a:off x="5868144" y="1340768"/>
            <a:ext cx="2988332"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8000" dirty="0" smtClean="0">
                <a:solidFill>
                  <a:prstClr val="white"/>
                </a:solidFill>
                <a:latin typeface="210 러블리베이비 R" pitchFamily="18" charset="-127"/>
                <a:ea typeface="210 러블리베이비 R" pitchFamily="18" charset="-127"/>
              </a:rPr>
              <a:t>성</a:t>
            </a:r>
            <a:r>
              <a:rPr lang="ko-KR" altLang="en-US" sz="8000" dirty="0" smtClean="0">
                <a:solidFill>
                  <a:prstClr val="white"/>
                </a:solidFill>
                <a:latin typeface="210 러블리베이비 R" pitchFamily="18" charset="-127"/>
                <a:ea typeface="210 러블리베이비 R" pitchFamily="18" charset="-127"/>
              </a:rPr>
              <a:t>경</a:t>
            </a:r>
            <a:endParaRPr lang="ko-KR" altLang="en-US" sz="8000" dirty="0">
              <a:solidFill>
                <a:prstClr val="white"/>
              </a:solidFill>
              <a:latin typeface="210 러블리베이비 R" pitchFamily="18" charset="-127"/>
              <a:ea typeface="210 러블리베이비 R" pitchFamily="18" charset="-127"/>
            </a:endParaRPr>
          </a:p>
        </p:txBody>
      </p:sp>
      <p:sp>
        <p:nvSpPr>
          <p:cNvPr id="5" name="직사각형 4"/>
          <p:cNvSpPr/>
          <p:nvPr/>
        </p:nvSpPr>
        <p:spPr>
          <a:xfrm>
            <a:off x="1043608" y="3861048"/>
            <a:ext cx="7416824" cy="936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7200" dirty="0" smtClean="0">
                <a:solidFill>
                  <a:schemeClr val="tx1"/>
                </a:solidFill>
                <a:latin typeface="HY울릉도B" pitchFamily="18" charset="-127"/>
                <a:ea typeface="HY울릉도B" pitchFamily="18" charset="-127"/>
              </a:rPr>
              <a:t>이사야</a:t>
            </a:r>
            <a:r>
              <a:rPr lang="ar-AE" altLang="ko-KR" sz="7200" dirty="0" smtClean="0">
                <a:solidFill>
                  <a:schemeClr val="tx1"/>
                </a:solidFill>
                <a:latin typeface="HY울릉도B" pitchFamily="18" charset="-127"/>
                <a:ea typeface="HY울릉도B" pitchFamily="18" charset="-127"/>
              </a:rPr>
              <a:t> </a:t>
            </a:r>
            <a:r>
              <a:rPr lang="ar-AE" altLang="ko-KR" sz="7200" dirty="0" smtClean="0">
                <a:solidFill>
                  <a:schemeClr val="tx1"/>
                </a:solidFill>
                <a:latin typeface="HY울릉도B" pitchFamily="18" charset="-127"/>
                <a:ea typeface="HY울릉도B" pitchFamily="18" charset="-127"/>
              </a:rPr>
              <a:t>یسعیاہ</a:t>
            </a:r>
            <a:r>
              <a:rPr lang="en-US" altLang="ko-KR" sz="7200" dirty="0" smtClean="0">
                <a:solidFill>
                  <a:schemeClr val="tx1"/>
                </a:solidFill>
                <a:latin typeface="HY울릉도B" pitchFamily="18" charset="-127"/>
                <a:ea typeface="HY울릉도B" pitchFamily="18" charset="-127"/>
              </a:rPr>
              <a:t> </a:t>
            </a:r>
            <a:endParaRPr lang="en-US" altLang="ko-KR" sz="7200" dirty="0" smtClean="0">
              <a:solidFill>
                <a:schemeClr val="tx1"/>
              </a:solidFill>
              <a:latin typeface="HY울릉도B" pitchFamily="18" charset="-127"/>
              <a:ea typeface="HY울릉도B" pitchFamily="18" charset="-127"/>
            </a:endParaRPr>
          </a:p>
          <a:p>
            <a:pPr algn="ctr"/>
            <a:r>
              <a:rPr lang="en-US" altLang="ko-KR" sz="7200" dirty="0" smtClean="0">
                <a:solidFill>
                  <a:schemeClr val="tx1"/>
                </a:solidFill>
                <a:latin typeface="HY울릉도B" pitchFamily="18" charset="-127"/>
                <a:ea typeface="HY울릉도B" pitchFamily="18" charset="-127"/>
              </a:rPr>
              <a:t>55</a:t>
            </a:r>
            <a:r>
              <a:rPr lang="ko-KR" altLang="en-US" sz="7200" dirty="0" smtClean="0">
                <a:solidFill>
                  <a:schemeClr val="tx1"/>
                </a:solidFill>
                <a:latin typeface="HY울릉도B" pitchFamily="18" charset="-127"/>
                <a:ea typeface="HY울릉도B" pitchFamily="18" charset="-127"/>
              </a:rPr>
              <a:t>장 </a:t>
            </a:r>
            <a:r>
              <a:rPr lang="en-US" altLang="ko-KR" sz="7200" dirty="0" smtClean="0">
                <a:solidFill>
                  <a:schemeClr val="tx1"/>
                </a:solidFill>
                <a:latin typeface="HY울릉도B" pitchFamily="18" charset="-127"/>
                <a:ea typeface="HY울릉도B" pitchFamily="18" charset="-127"/>
              </a:rPr>
              <a:t>1-3</a:t>
            </a:r>
            <a:r>
              <a:rPr lang="ko-KR" altLang="en-US" sz="7200" dirty="0" smtClean="0">
                <a:solidFill>
                  <a:schemeClr val="tx1"/>
                </a:solidFill>
                <a:latin typeface="HY울릉도B" pitchFamily="18" charset="-127"/>
                <a:ea typeface="HY울릉도B" pitchFamily="18" charset="-127"/>
              </a:rPr>
              <a:t>절</a:t>
            </a:r>
            <a:endParaRPr lang="ko-KR" altLang="en-US" sz="7200" dirty="0">
              <a:solidFill>
                <a:schemeClr val="tx1"/>
              </a:solidFill>
              <a:latin typeface="HY울릉도B" pitchFamily="18" charset="-127"/>
              <a:ea typeface="HY울릉도B" pitchFamily="18" charset="-127"/>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 name="그림 9" descr="슬라이드1-46.jpg"/>
          <p:cNvPicPr>
            <a:picLocks noChangeAspect="1"/>
          </p:cNvPicPr>
          <p:nvPr/>
        </p:nvPicPr>
        <p:blipFill>
          <a:blip r:embed="rId3" cstate="print"/>
          <a:srcRect l="14563" t="75725"/>
          <a:stretch>
            <a:fillRect/>
          </a:stretch>
        </p:blipFill>
        <p:spPr>
          <a:xfrm>
            <a:off x="719572" y="5373216"/>
            <a:ext cx="8424428" cy="1484784"/>
          </a:xfrm>
          <a:prstGeom prst="rect">
            <a:avLst/>
          </a:prstGeom>
          <a:ln>
            <a:noFill/>
          </a:ln>
          <a:effectLst>
            <a:softEdge rad="112500"/>
          </a:effectLst>
        </p:spPr>
      </p:pic>
      <p:sp>
        <p:nvSpPr>
          <p:cNvPr id="7" name="직사각형 6"/>
          <p:cNvSpPr/>
          <p:nvPr/>
        </p:nvSpPr>
        <p:spPr>
          <a:xfrm>
            <a:off x="899592" y="2852936"/>
            <a:ext cx="7849380" cy="2664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ko-KR" sz="4000" dirty="0" smtClean="0">
              <a:solidFill>
                <a:srgbClr val="FFFFFF"/>
              </a:solidFill>
              <a:latin typeface="HY울릉도B" pitchFamily="18" charset="-127"/>
              <a:ea typeface="HY울릉도B" pitchFamily="18" charset="-127"/>
            </a:endParaRPr>
          </a:p>
          <a:p>
            <a:endParaRPr lang="ko-KR" altLang="en-US" sz="4000" dirty="0">
              <a:solidFill>
                <a:srgbClr val="FFFFFF"/>
              </a:solidFill>
              <a:latin typeface="HY울릉도B" pitchFamily="18" charset="-127"/>
              <a:ea typeface="HY울릉도B" pitchFamily="18" charset="-127"/>
            </a:endParaRPr>
          </a:p>
        </p:txBody>
      </p:sp>
      <p:pic>
        <p:nvPicPr>
          <p:cNvPr id="9" name="그림 8" descr="슬라이드1-46.jpg"/>
          <p:cNvPicPr>
            <a:picLocks noChangeAspect="1"/>
          </p:cNvPicPr>
          <p:nvPr/>
        </p:nvPicPr>
        <p:blipFill>
          <a:blip r:embed="rId3" cstate="print"/>
          <a:srcRect r="83075"/>
          <a:stretch>
            <a:fillRect/>
          </a:stretch>
        </p:blipFill>
        <p:spPr>
          <a:xfrm>
            <a:off x="0" y="0"/>
            <a:ext cx="971600" cy="6858000"/>
          </a:xfrm>
          <a:prstGeom prst="rect">
            <a:avLst/>
          </a:prstGeom>
          <a:ln>
            <a:noFill/>
          </a:ln>
          <a:effectLst>
            <a:softEdge rad="112500"/>
          </a:effectLst>
        </p:spPr>
      </p:pic>
      <p:sp>
        <p:nvSpPr>
          <p:cNvPr id="8" name="직사각형 7"/>
          <p:cNvSpPr/>
          <p:nvPr/>
        </p:nvSpPr>
        <p:spPr>
          <a:xfrm>
            <a:off x="899592" y="2384884"/>
            <a:ext cx="7992888" cy="21962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4000" b="1" dirty="0" smtClean="0">
                <a:solidFill>
                  <a:schemeClr val="tx1"/>
                </a:solidFill>
                <a:latin typeface="210 썬플라워 R" pitchFamily="18" charset="-127"/>
                <a:ea typeface="210 썬플라워 R" pitchFamily="18" charset="-127"/>
              </a:rPr>
              <a:t>오호라 너희 모든 목마른 자들아 </a:t>
            </a:r>
            <a:endParaRPr lang="en-US" altLang="ko-KR" sz="4000" b="1" dirty="0" smtClean="0">
              <a:solidFill>
                <a:schemeClr val="tx1"/>
              </a:solidFill>
              <a:latin typeface="210 썬플라워 R" pitchFamily="18" charset="-127"/>
              <a:ea typeface="210 썬플라워 R" pitchFamily="18" charset="-127"/>
            </a:endParaRPr>
          </a:p>
          <a:p>
            <a:pPr algn="ctr"/>
            <a:r>
              <a:rPr lang="ko-KR" altLang="en-US" sz="4000" b="1" dirty="0" smtClean="0">
                <a:solidFill>
                  <a:schemeClr val="tx1"/>
                </a:solidFill>
                <a:latin typeface="210 썬플라워 R" pitchFamily="18" charset="-127"/>
                <a:ea typeface="210 썬플라워 R" pitchFamily="18" charset="-127"/>
              </a:rPr>
              <a:t>물로 나아오라 돈 없는 자도 오라 </a:t>
            </a:r>
            <a:endParaRPr lang="en-US" altLang="ko-KR" sz="4000" b="1" dirty="0" smtClean="0">
              <a:solidFill>
                <a:schemeClr val="tx1"/>
              </a:solidFill>
              <a:latin typeface="210 썬플라워 R" pitchFamily="18" charset="-127"/>
              <a:ea typeface="210 썬플라워 R" pitchFamily="18" charset="-127"/>
            </a:endParaRPr>
          </a:p>
          <a:p>
            <a:pPr algn="ctr"/>
            <a:r>
              <a:rPr lang="ko-KR" altLang="en-US" sz="4000" b="1" dirty="0" smtClean="0">
                <a:solidFill>
                  <a:schemeClr val="tx1"/>
                </a:solidFill>
                <a:latin typeface="210 썬플라워 R" pitchFamily="18" charset="-127"/>
                <a:ea typeface="210 썬플라워 R" pitchFamily="18" charset="-127"/>
              </a:rPr>
              <a:t>너희는 와서 사먹되 돈 없이</a:t>
            </a:r>
            <a:r>
              <a:rPr lang="en-US" altLang="ko-KR" sz="4000" b="1" dirty="0" smtClean="0">
                <a:solidFill>
                  <a:schemeClr val="tx1"/>
                </a:solidFill>
                <a:latin typeface="210 썬플라워 R" pitchFamily="18" charset="-127"/>
                <a:ea typeface="210 썬플라워 R" pitchFamily="18" charset="-127"/>
              </a:rPr>
              <a:t>,</a:t>
            </a:r>
            <a:r>
              <a:rPr lang="ko-KR" altLang="en-US" sz="4000" b="1" dirty="0" smtClean="0">
                <a:solidFill>
                  <a:schemeClr val="tx1"/>
                </a:solidFill>
                <a:latin typeface="210 썬플라워 R" pitchFamily="18" charset="-127"/>
                <a:ea typeface="210 썬플라워 R" pitchFamily="18" charset="-127"/>
              </a:rPr>
              <a:t> 값없이 와서 포도주와 젖을 사라</a:t>
            </a:r>
            <a:endParaRPr lang="en-US" altLang="ko-KR" sz="4000" b="1" dirty="0" smtClean="0">
              <a:solidFill>
                <a:schemeClr val="tx1"/>
              </a:solidFill>
              <a:latin typeface="210 썬플라워 R" pitchFamily="18" charset="-127"/>
              <a:ea typeface="210 썬플라워 R" pitchFamily="18" charset="-127"/>
            </a:endParaRPr>
          </a:p>
          <a:p>
            <a:pPr algn="ctr"/>
            <a:r>
              <a:rPr lang="ar-AE" altLang="ko-KR" sz="4000" b="1" dirty="0" smtClean="0">
                <a:solidFill>
                  <a:schemeClr val="tx1"/>
                </a:solidFill>
                <a:latin typeface="210 썬플라워 R" pitchFamily="18" charset="-127"/>
                <a:ea typeface="210 썬플라워 R" pitchFamily="18" charset="-127"/>
              </a:rPr>
              <a:t>اے سب پیاسے پانی کے پاس آؤ! اور تم جن کے پاس پیسے نہیں، آؤ، خریدو اور کھاؤ! آؤ، بغیر پیسوں اور قیمت کے شراب اور دودھ خریدیں!</a:t>
            </a:r>
            <a:r>
              <a:rPr lang="ko-KR" altLang="en-US" sz="4000" b="1" dirty="0" smtClean="0">
                <a:solidFill>
                  <a:schemeClr val="tx1"/>
                </a:solidFill>
                <a:latin typeface="210 썬플라워 R" pitchFamily="18" charset="-127"/>
                <a:ea typeface="210 썬플라워 R" pitchFamily="18" charset="-127"/>
              </a:rPr>
              <a:t> </a:t>
            </a:r>
            <a:endParaRPr lang="ko-KR" altLang="en-US" sz="4000" b="1" dirty="0">
              <a:solidFill>
                <a:schemeClr val="tx1"/>
              </a:solidFill>
              <a:latin typeface="210 썬플라워 R" pitchFamily="18" charset="-127"/>
              <a:ea typeface="210 썬플라워 R" pitchFamily="18" charset="-127"/>
            </a:endParaRPr>
          </a:p>
        </p:txBody>
      </p:sp>
      <p:sp>
        <p:nvSpPr>
          <p:cNvPr id="6" name="직사각형 5"/>
          <p:cNvSpPr/>
          <p:nvPr/>
        </p:nvSpPr>
        <p:spPr>
          <a:xfrm>
            <a:off x="6552220" y="188640"/>
            <a:ext cx="2060179" cy="461665"/>
          </a:xfrm>
          <a:prstGeom prst="rect">
            <a:avLst/>
          </a:prstGeom>
        </p:spPr>
        <p:txBody>
          <a:bodyPr wrap="none">
            <a:spAutoFit/>
          </a:bodyPr>
          <a:lstStyle/>
          <a:p>
            <a:r>
              <a:rPr lang="ko-KR" altLang="en-US" sz="2400" dirty="0" smtClean="0">
                <a:latin typeface="210 러블리베이비 R" pitchFamily="18" charset="-127"/>
                <a:ea typeface="210 러블리베이비 R" pitchFamily="18" charset="-127"/>
              </a:rPr>
              <a:t>이사야 </a:t>
            </a:r>
            <a:r>
              <a:rPr lang="en-US" altLang="ko-KR" sz="2400" dirty="0" smtClean="0">
                <a:latin typeface="210 러블리베이비 R" pitchFamily="18" charset="-127"/>
                <a:ea typeface="210 러블리베이비 R" pitchFamily="18" charset="-127"/>
              </a:rPr>
              <a:t>55</a:t>
            </a:r>
            <a:r>
              <a:rPr lang="ko-KR" altLang="en-US" sz="2400" dirty="0" smtClean="0">
                <a:latin typeface="210 러블리베이비 R" pitchFamily="18" charset="-127"/>
                <a:ea typeface="210 러블리베이비 R" pitchFamily="18" charset="-127"/>
              </a:rPr>
              <a:t>장 </a:t>
            </a:r>
            <a:r>
              <a:rPr lang="en-US" altLang="ko-KR" sz="2400" dirty="0" smtClean="0">
                <a:latin typeface="210 러블리베이비 R" pitchFamily="18" charset="-127"/>
                <a:ea typeface="210 러블리베이비 R" pitchFamily="18" charset="-127"/>
              </a:rPr>
              <a:t>1</a:t>
            </a:r>
            <a:r>
              <a:rPr lang="ko-KR" altLang="en-US" sz="2400" dirty="0" smtClean="0">
                <a:latin typeface="210 러블리베이비 R" pitchFamily="18" charset="-127"/>
                <a:ea typeface="210 러블리베이비 R" pitchFamily="18" charset="-127"/>
              </a:rPr>
              <a:t>절</a:t>
            </a:r>
            <a:endParaRPr lang="ko-KR" altLang="en-US" sz="2400" dirty="0">
              <a:latin typeface="210 러블리베이비 R" pitchFamily="18" charset="-127"/>
              <a:ea typeface="210 러블리베이비 R" pitchFamily="18" charset="-127"/>
            </a:endParaRPr>
          </a:p>
        </p:txBody>
      </p:sp>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 name="그림 9" descr="슬라이드1-46.jpg"/>
          <p:cNvPicPr>
            <a:picLocks noChangeAspect="1"/>
          </p:cNvPicPr>
          <p:nvPr/>
        </p:nvPicPr>
        <p:blipFill>
          <a:blip r:embed="rId3" cstate="print"/>
          <a:srcRect l="14563" t="75725"/>
          <a:stretch>
            <a:fillRect/>
          </a:stretch>
        </p:blipFill>
        <p:spPr>
          <a:xfrm>
            <a:off x="719572" y="5373216"/>
            <a:ext cx="8424428" cy="1484784"/>
          </a:xfrm>
          <a:prstGeom prst="rect">
            <a:avLst/>
          </a:prstGeom>
          <a:ln>
            <a:noFill/>
          </a:ln>
          <a:effectLst>
            <a:softEdge rad="112500"/>
          </a:effectLst>
        </p:spPr>
      </p:pic>
      <p:sp>
        <p:nvSpPr>
          <p:cNvPr id="7" name="직사각형 6"/>
          <p:cNvSpPr/>
          <p:nvPr/>
        </p:nvSpPr>
        <p:spPr>
          <a:xfrm>
            <a:off x="899592" y="2852936"/>
            <a:ext cx="7849380" cy="2664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ko-KR" sz="4000" dirty="0" smtClean="0">
              <a:solidFill>
                <a:srgbClr val="FFFFFF"/>
              </a:solidFill>
              <a:latin typeface="HY울릉도B" pitchFamily="18" charset="-127"/>
              <a:ea typeface="HY울릉도B" pitchFamily="18" charset="-127"/>
            </a:endParaRPr>
          </a:p>
          <a:p>
            <a:endParaRPr lang="ko-KR" altLang="en-US" sz="4000" dirty="0">
              <a:solidFill>
                <a:srgbClr val="FFFFFF"/>
              </a:solidFill>
              <a:latin typeface="HY울릉도B" pitchFamily="18" charset="-127"/>
              <a:ea typeface="HY울릉도B" pitchFamily="18" charset="-127"/>
            </a:endParaRPr>
          </a:p>
        </p:txBody>
      </p:sp>
      <p:pic>
        <p:nvPicPr>
          <p:cNvPr id="9" name="그림 8" descr="슬라이드1-46.jpg"/>
          <p:cNvPicPr>
            <a:picLocks noChangeAspect="1"/>
          </p:cNvPicPr>
          <p:nvPr/>
        </p:nvPicPr>
        <p:blipFill>
          <a:blip r:embed="rId3" cstate="print"/>
          <a:srcRect r="83075"/>
          <a:stretch>
            <a:fillRect/>
          </a:stretch>
        </p:blipFill>
        <p:spPr>
          <a:xfrm>
            <a:off x="0" y="0"/>
            <a:ext cx="971600" cy="6858000"/>
          </a:xfrm>
          <a:prstGeom prst="rect">
            <a:avLst/>
          </a:prstGeom>
          <a:ln>
            <a:noFill/>
          </a:ln>
          <a:effectLst>
            <a:softEdge rad="112500"/>
          </a:effectLst>
        </p:spPr>
      </p:pic>
      <p:sp>
        <p:nvSpPr>
          <p:cNvPr id="8" name="직사각형 7"/>
          <p:cNvSpPr/>
          <p:nvPr/>
        </p:nvSpPr>
        <p:spPr>
          <a:xfrm>
            <a:off x="863588" y="1880828"/>
            <a:ext cx="7992888" cy="3708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3600" b="1" dirty="0" smtClean="0">
                <a:solidFill>
                  <a:schemeClr val="tx1"/>
                </a:solidFill>
                <a:latin typeface="210 썬플라워 R" pitchFamily="18" charset="-127"/>
                <a:ea typeface="210 썬플라워 R" pitchFamily="18" charset="-127"/>
              </a:rPr>
              <a:t>너희가 어찌하여 양식이 아닌 것을 위하여 은을 달아주며 배부르게 하지 못할 것을 위하여 수고하느냐 내게 듣고 들을지어다 그리하면 너희가 좋은 것을 먹을 것이며 너희 자신들이 기름진 것으로 즐거움을 얻으리라</a:t>
            </a:r>
            <a:endParaRPr lang="en-US" altLang="ko-KR" sz="3600" b="1" dirty="0" smtClean="0">
              <a:solidFill>
                <a:schemeClr val="tx1"/>
              </a:solidFill>
              <a:latin typeface="210 썬플라워 R" pitchFamily="18" charset="-127"/>
              <a:ea typeface="210 썬플라워 R" pitchFamily="18" charset="-127"/>
            </a:endParaRPr>
          </a:p>
          <a:p>
            <a:pPr algn="ctr"/>
            <a:r>
              <a:rPr lang="ar-AE" altLang="ko-KR" sz="3600" b="1" dirty="0" smtClean="0">
                <a:solidFill>
                  <a:schemeClr val="tx1"/>
                </a:solidFill>
                <a:latin typeface="210 썬플라워 R" pitchFamily="18" charset="-127"/>
                <a:ea typeface="210 썬플라워 R" pitchFamily="18" charset="-127"/>
              </a:rPr>
              <a:t>تم اپنا مال اس چیز پر کیوں خرچ کرتے ہو جو کھانا نہیں ہے اور اپنی محنت اس پر کیوں خرچ کرتے ہیں جو سیر نہیں ہوتی؟ میری بات سنو، اور تم اچھی چیزیں کھاؤ گے، اور تمہاری جانیں بھرپور کھانے سے خوش ہوں گی۔</a:t>
            </a:r>
            <a:endParaRPr lang="ko-KR" altLang="en-US" sz="3600" b="1" dirty="0">
              <a:solidFill>
                <a:schemeClr val="tx1"/>
              </a:solidFill>
              <a:latin typeface="210 썬플라워 R" pitchFamily="18" charset="-127"/>
              <a:ea typeface="210 썬플라워 R" pitchFamily="18" charset="-127"/>
            </a:endParaRPr>
          </a:p>
        </p:txBody>
      </p:sp>
      <p:sp>
        <p:nvSpPr>
          <p:cNvPr id="6" name="직사각형 5"/>
          <p:cNvSpPr/>
          <p:nvPr/>
        </p:nvSpPr>
        <p:spPr>
          <a:xfrm>
            <a:off x="6552220" y="188640"/>
            <a:ext cx="2105063" cy="461665"/>
          </a:xfrm>
          <a:prstGeom prst="rect">
            <a:avLst/>
          </a:prstGeom>
        </p:spPr>
        <p:txBody>
          <a:bodyPr wrap="none">
            <a:spAutoFit/>
          </a:bodyPr>
          <a:lstStyle/>
          <a:p>
            <a:r>
              <a:rPr lang="ko-KR" altLang="en-US" sz="2400" dirty="0" smtClean="0">
                <a:latin typeface="210 러블리베이비 R" pitchFamily="18" charset="-127"/>
                <a:ea typeface="210 러블리베이비 R" pitchFamily="18" charset="-127"/>
              </a:rPr>
              <a:t>이사야 </a:t>
            </a:r>
            <a:r>
              <a:rPr lang="en-US" altLang="ko-KR" sz="2400" dirty="0" smtClean="0">
                <a:latin typeface="210 러블리베이비 R" pitchFamily="18" charset="-127"/>
                <a:ea typeface="210 러블리베이비 R" pitchFamily="18" charset="-127"/>
              </a:rPr>
              <a:t>55</a:t>
            </a:r>
            <a:r>
              <a:rPr lang="ko-KR" altLang="en-US" sz="2400" dirty="0" smtClean="0">
                <a:latin typeface="210 러블리베이비 R" pitchFamily="18" charset="-127"/>
                <a:ea typeface="210 러블리베이비 R" pitchFamily="18" charset="-127"/>
              </a:rPr>
              <a:t>장 </a:t>
            </a:r>
            <a:r>
              <a:rPr lang="en-US" altLang="ko-KR" sz="2400" dirty="0" smtClean="0">
                <a:latin typeface="210 러블리베이비 R" pitchFamily="18" charset="-127"/>
                <a:ea typeface="210 러블리베이비 R" pitchFamily="18" charset="-127"/>
              </a:rPr>
              <a:t>2</a:t>
            </a:r>
            <a:r>
              <a:rPr lang="ko-KR" altLang="en-US" sz="2400" dirty="0" smtClean="0">
                <a:latin typeface="210 러블리베이비 R" pitchFamily="18" charset="-127"/>
                <a:ea typeface="210 러블리베이비 R" pitchFamily="18" charset="-127"/>
              </a:rPr>
              <a:t>절</a:t>
            </a:r>
            <a:endParaRPr lang="ko-KR" altLang="en-US" sz="2400" dirty="0">
              <a:latin typeface="210 러블리베이비 R" pitchFamily="18" charset="-127"/>
              <a:ea typeface="210 러블리베이비 R" pitchFamily="18" charset="-127"/>
            </a:endParaRPr>
          </a:p>
        </p:txBody>
      </p:sp>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 name="그림 9" descr="슬라이드1-46.jpg"/>
          <p:cNvPicPr>
            <a:picLocks noChangeAspect="1"/>
          </p:cNvPicPr>
          <p:nvPr/>
        </p:nvPicPr>
        <p:blipFill>
          <a:blip r:embed="rId3" cstate="print"/>
          <a:srcRect l="14563" t="75725"/>
          <a:stretch>
            <a:fillRect/>
          </a:stretch>
        </p:blipFill>
        <p:spPr>
          <a:xfrm>
            <a:off x="719572" y="5373216"/>
            <a:ext cx="8424428" cy="1484784"/>
          </a:xfrm>
          <a:prstGeom prst="rect">
            <a:avLst/>
          </a:prstGeom>
          <a:ln>
            <a:noFill/>
          </a:ln>
          <a:effectLst>
            <a:softEdge rad="112500"/>
          </a:effectLst>
        </p:spPr>
      </p:pic>
      <p:sp>
        <p:nvSpPr>
          <p:cNvPr id="7" name="직사각형 6"/>
          <p:cNvSpPr/>
          <p:nvPr/>
        </p:nvSpPr>
        <p:spPr>
          <a:xfrm>
            <a:off x="899592" y="2852936"/>
            <a:ext cx="7849380" cy="2664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ko-KR" sz="4000" dirty="0" smtClean="0">
              <a:solidFill>
                <a:srgbClr val="FFFFFF"/>
              </a:solidFill>
              <a:latin typeface="HY울릉도B" pitchFamily="18" charset="-127"/>
              <a:ea typeface="HY울릉도B" pitchFamily="18" charset="-127"/>
            </a:endParaRPr>
          </a:p>
          <a:p>
            <a:endParaRPr lang="ko-KR" altLang="en-US" sz="4000" dirty="0">
              <a:solidFill>
                <a:srgbClr val="FFFFFF"/>
              </a:solidFill>
              <a:latin typeface="HY울릉도B" pitchFamily="18" charset="-127"/>
              <a:ea typeface="HY울릉도B" pitchFamily="18" charset="-127"/>
            </a:endParaRPr>
          </a:p>
        </p:txBody>
      </p:sp>
      <p:pic>
        <p:nvPicPr>
          <p:cNvPr id="9" name="그림 8" descr="슬라이드1-46.jpg"/>
          <p:cNvPicPr>
            <a:picLocks noChangeAspect="1"/>
          </p:cNvPicPr>
          <p:nvPr/>
        </p:nvPicPr>
        <p:blipFill>
          <a:blip r:embed="rId3" cstate="print"/>
          <a:srcRect r="83075"/>
          <a:stretch>
            <a:fillRect/>
          </a:stretch>
        </p:blipFill>
        <p:spPr>
          <a:xfrm>
            <a:off x="0" y="0"/>
            <a:ext cx="971600" cy="6858000"/>
          </a:xfrm>
          <a:prstGeom prst="rect">
            <a:avLst/>
          </a:prstGeom>
          <a:ln>
            <a:noFill/>
          </a:ln>
          <a:effectLst>
            <a:softEdge rad="112500"/>
          </a:effectLst>
        </p:spPr>
      </p:pic>
      <p:sp>
        <p:nvSpPr>
          <p:cNvPr id="8" name="직사각형 7"/>
          <p:cNvSpPr/>
          <p:nvPr/>
        </p:nvSpPr>
        <p:spPr>
          <a:xfrm>
            <a:off x="935596" y="1700808"/>
            <a:ext cx="7992888" cy="3708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3600" b="1" dirty="0" smtClean="0">
                <a:solidFill>
                  <a:schemeClr val="tx1"/>
                </a:solidFill>
                <a:latin typeface="210 썬플라워 R" pitchFamily="18" charset="-127"/>
                <a:ea typeface="210 썬플라워 R" pitchFamily="18" charset="-127"/>
              </a:rPr>
              <a:t>너희는 귀를 기울이고 내게로 나아와 </a:t>
            </a:r>
            <a:endParaRPr lang="en-US" altLang="ko-KR" sz="3600" b="1" dirty="0" smtClean="0">
              <a:solidFill>
                <a:schemeClr val="tx1"/>
              </a:solidFill>
              <a:latin typeface="210 썬플라워 R" pitchFamily="18" charset="-127"/>
              <a:ea typeface="210 썬플라워 R" pitchFamily="18" charset="-127"/>
            </a:endParaRPr>
          </a:p>
          <a:p>
            <a:pPr algn="ctr"/>
            <a:r>
              <a:rPr lang="ko-KR" altLang="en-US" sz="3600" b="1" dirty="0" smtClean="0">
                <a:solidFill>
                  <a:schemeClr val="tx1"/>
                </a:solidFill>
                <a:latin typeface="210 썬플라워 R" pitchFamily="18" charset="-127"/>
                <a:ea typeface="210 썬플라워 R" pitchFamily="18" charset="-127"/>
              </a:rPr>
              <a:t>들으라 그리하면 너희의 영혼이 살리라 내가 너희를 위하여 영원한 언약을 맺으리니 곧 다윗에게 허락한 확실한 은혜이니라</a:t>
            </a:r>
            <a:endParaRPr lang="en-US" altLang="ko-KR" sz="3600" b="1" dirty="0" smtClean="0">
              <a:solidFill>
                <a:schemeClr val="tx1"/>
              </a:solidFill>
              <a:latin typeface="210 썬플라워 R" pitchFamily="18" charset="-127"/>
              <a:ea typeface="210 썬플라워 R" pitchFamily="18" charset="-127"/>
            </a:endParaRPr>
          </a:p>
          <a:p>
            <a:pPr algn="ctr"/>
            <a:r>
              <a:rPr lang="ar-AE" altLang="ko-KR" sz="3600" b="1" dirty="0" smtClean="0">
                <a:solidFill>
                  <a:schemeClr val="tx1"/>
                </a:solidFill>
                <a:latin typeface="210 썬플라워 R" pitchFamily="18" charset="-127"/>
                <a:ea typeface="210 썬플라워 R" pitchFamily="18" charset="-127"/>
              </a:rPr>
              <a:t>سنو اور میرے پاس آؤ۔ سنو اور تمہاری جانیں زندہ رہیں گی۔ میں تیرے ساتھ ایک ابدی عہد باندھوں گا، جس کا وعدہ داؤد سے کیا گیا تھا۔</a:t>
            </a:r>
            <a:endParaRPr lang="ko-KR" altLang="en-US" sz="3600" b="1" dirty="0">
              <a:solidFill>
                <a:schemeClr val="tx1"/>
              </a:solidFill>
              <a:latin typeface="210 썬플라워 R" pitchFamily="18" charset="-127"/>
              <a:ea typeface="210 썬플라워 R" pitchFamily="18" charset="-127"/>
            </a:endParaRPr>
          </a:p>
        </p:txBody>
      </p:sp>
      <p:sp>
        <p:nvSpPr>
          <p:cNvPr id="6" name="직사각형 5"/>
          <p:cNvSpPr/>
          <p:nvPr/>
        </p:nvSpPr>
        <p:spPr>
          <a:xfrm>
            <a:off x="6552220" y="188640"/>
            <a:ext cx="2103461" cy="461665"/>
          </a:xfrm>
          <a:prstGeom prst="rect">
            <a:avLst/>
          </a:prstGeom>
        </p:spPr>
        <p:txBody>
          <a:bodyPr wrap="none">
            <a:spAutoFit/>
          </a:bodyPr>
          <a:lstStyle/>
          <a:p>
            <a:r>
              <a:rPr lang="ko-KR" altLang="en-US" sz="2400" dirty="0" smtClean="0">
                <a:latin typeface="210 러블리베이비 R" pitchFamily="18" charset="-127"/>
                <a:ea typeface="210 러블리베이비 R" pitchFamily="18" charset="-127"/>
              </a:rPr>
              <a:t>이사야 </a:t>
            </a:r>
            <a:r>
              <a:rPr lang="en-US" altLang="ko-KR" sz="2400" dirty="0" smtClean="0">
                <a:latin typeface="210 러블리베이비 R" pitchFamily="18" charset="-127"/>
                <a:ea typeface="210 러블리베이비 R" pitchFamily="18" charset="-127"/>
              </a:rPr>
              <a:t>55</a:t>
            </a:r>
            <a:r>
              <a:rPr lang="ko-KR" altLang="en-US" sz="2400" dirty="0" smtClean="0">
                <a:latin typeface="210 러블리베이비 R" pitchFamily="18" charset="-127"/>
                <a:ea typeface="210 러블리베이비 R" pitchFamily="18" charset="-127"/>
              </a:rPr>
              <a:t>장 </a:t>
            </a:r>
            <a:r>
              <a:rPr lang="en-US" altLang="ko-KR" sz="2400" dirty="0" smtClean="0">
                <a:latin typeface="210 러블리베이비 R" pitchFamily="18" charset="-127"/>
                <a:ea typeface="210 러블리베이비 R" pitchFamily="18" charset="-127"/>
              </a:rPr>
              <a:t>3</a:t>
            </a:r>
            <a:r>
              <a:rPr lang="ko-KR" altLang="en-US" sz="2400" dirty="0" smtClean="0">
                <a:latin typeface="210 러블리베이비 R" pitchFamily="18" charset="-127"/>
                <a:ea typeface="210 러블리베이비 R" pitchFamily="18" charset="-127"/>
              </a:rPr>
              <a:t>절</a:t>
            </a:r>
            <a:endParaRPr lang="ko-KR" altLang="en-US" sz="2400" dirty="0">
              <a:latin typeface="210 러블리베이비 R" pitchFamily="18" charset="-127"/>
              <a:ea typeface="210 러블리베이비 R" pitchFamily="18" charset="-127"/>
            </a:endParaRPr>
          </a:p>
        </p:txBody>
      </p:sp>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descr="20260606_122842.png"/>
          <p:cNvPicPr>
            <a:picLocks noChangeAspect="1"/>
          </p:cNvPicPr>
          <p:nvPr/>
        </p:nvPicPr>
        <p:blipFill>
          <a:blip r:embed="rId2" cstate="print"/>
          <a:srcRect l="2751" r="1963"/>
          <a:stretch>
            <a:fillRect/>
          </a:stretch>
        </p:blipFill>
        <p:spPr>
          <a:xfrm>
            <a:off x="0" y="0"/>
            <a:ext cx="9144000" cy="2312876"/>
          </a:xfrm>
          <a:prstGeom prst="rect">
            <a:avLst/>
          </a:prstGeom>
          <a:ln>
            <a:noFill/>
          </a:ln>
          <a:effectLst>
            <a:softEdge rad="112500"/>
          </a:effectLst>
        </p:spPr>
      </p:pic>
      <p:sp>
        <p:nvSpPr>
          <p:cNvPr id="4" name="직사각형 3"/>
          <p:cNvSpPr/>
          <p:nvPr/>
        </p:nvSpPr>
        <p:spPr>
          <a:xfrm>
            <a:off x="539552" y="3825044"/>
            <a:ext cx="8136904" cy="936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7200" dirty="0" smtClean="0">
                <a:solidFill>
                  <a:schemeClr val="tx1"/>
                </a:solidFill>
                <a:latin typeface="HY울릉도B" pitchFamily="18" charset="-127"/>
                <a:ea typeface="HY울릉도B" pitchFamily="18" charset="-127"/>
              </a:rPr>
              <a:t>목마른 자들아</a:t>
            </a:r>
            <a:r>
              <a:rPr lang="en-US" altLang="ko-KR" sz="7200" dirty="0" smtClean="0">
                <a:solidFill>
                  <a:schemeClr val="tx1"/>
                </a:solidFill>
                <a:latin typeface="HY울릉도B" pitchFamily="18" charset="-127"/>
                <a:ea typeface="HY울릉도B" pitchFamily="18" charset="-127"/>
              </a:rPr>
              <a:t>,</a:t>
            </a:r>
            <a:r>
              <a:rPr lang="ko-KR" altLang="en-US" sz="7200" dirty="0" smtClean="0">
                <a:solidFill>
                  <a:schemeClr val="tx1"/>
                </a:solidFill>
                <a:latin typeface="HY울릉도B" pitchFamily="18" charset="-127"/>
                <a:ea typeface="HY울릉도B" pitchFamily="18" charset="-127"/>
              </a:rPr>
              <a:t> </a:t>
            </a:r>
            <a:endParaRPr lang="en-US" altLang="ko-KR" sz="7200" dirty="0" smtClean="0">
              <a:solidFill>
                <a:schemeClr val="tx1"/>
              </a:solidFill>
              <a:latin typeface="HY울릉도B" pitchFamily="18" charset="-127"/>
              <a:ea typeface="HY울릉도B" pitchFamily="18" charset="-127"/>
            </a:endParaRPr>
          </a:p>
          <a:p>
            <a:pPr algn="ctr"/>
            <a:r>
              <a:rPr lang="ko-KR" altLang="en-US" sz="7200" dirty="0" smtClean="0">
                <a:solidFill>
                  <a:schemeClr val="tx1"/>
                </a:solidFill>
                <a:latin typeface="HY울릉도B" pitchFamily="18" charset="-127"/>
                <a:ea typeface="HY울릉도B" pitchFamily="18" charset="-127"/>
              </a:rPr>
              <a:t>주께로 나오라</a:t>
            </a:r>
            <a:r>
              <a:rPr lang="en-US" altLang="ko-KR" sz="7200" dirty="0" smtClean="0">
                <a:solidFill>
                  <a:schemeClr val="tx1"/>
                </a:solidFill>
                <a:latin typeface="HY울릉도B" pitchFamily="18" charset="-127"/>
                <a:ea typeface="HY울릉도B" pitchFamily="18" charset="-127"/>
              </a:rPr>
              <a:t>!</a:t>
            </a:r>
          </a:p>
          <a:p>
            <a:pPr algn="ctr"/>
            <a:r>
              <a:rPr lang="ar-AE" altLang="ko-KR" sz="4400" dirty="0" smtClean="0">
                <a:solidFill>
                  <a:schemeClr val="tx1"/>
                </a:solidFill>
                <a:latin typeface="HY울릉도B" pitchFamily="18" charset="-127"/>
                <a:ea typeface="HY울릉도B" pitchFamily="18" charset="-127"/>
              </a:rPr>
              <a:t>اے سب پیاسے رب کے پاس آؤ!</a:t>
            </a:r>
            <a:endParaRPr lang="ko-KR" altLang="en-US" sz="4400" dirty="0">
              <a:solidFill>
                <a:schemeClr val="tx1"/>
              </a:solidFill>
              <a:latin typeface="HY울릉도B" pitchFamily="18" charset="-127"/>
              <a:ea typeface="HY울릉도B" pitchFamily="18" charset="-127"/>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descr="20260606_123115.png"/>
          <p:cNvPicPr>
            <a:picLocks noChangeAspect="1"/>
          </p:cNvPicPr>
          <p:nvPr/>
        </p:nvPicPr>
        <p:blipFill>
          <a:blip r:embed="rId2" cstate="print"/>
          <a:stretch>
            <a:fillRect/>
          </a:stretch>
        </p:blipFill>
        <p:spPr>
          <a:xfrm>
            <a:off x="0" y="0"/>
            <a:ext cx="9144000" cy="2600908"/>
          </a:xfrm>
          <a:prstGeom prst="rect">
            <a:avLst/>
          </a:prstGeom>
          <a:ln>
            <a:noFill/>
          </a:ln>
          <a:effectLst>
            <a:softEdge rad="112500"/>
          </a:effectLst>
        </p:spPr>
      </p:pic>
      <p:sp>
        <p:nvSpPr>
          <p:cNvPr id="7" name="직사각형 6"/>
          <p:cNvSpPr/>
          <p:nvPr/>
        </p:nvSpPr>
        <p:spPr>
          <a:xfrm>
            <a:off x="1007604" y="4437112"/>
            <a:ext cx="6768752" cy="936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3800" dirty="0" smtClean="0">
                <a:solidFill>
                  <a:srgbClr val="000000"/>
                </a:solidFill>
                <a:latin typeface="HY울릉도B" pitchFamily="18" charset="-127"/>
                <a:ea typeface="HY울릉도B" pitchFamily="18" charset="-127"/>
              </a:rPr>
              <a:t>310</a:t>
            </a:r>
            <a:r>
              <a:rPr lang="ko-KR" altLang="en-US" sz="13800" dirty="0" smtClean="0">
                <a:solidFill>
                  <a:srgbClr val="000000"/>
                </a:solidFill>
                <a:latin typeface="HY울릉도B" pitchFamily="18" charset="-127"/>
                <a:ea typeface="HY울릉도B" pitchFamily="18" charset="-127"/>
              </a:rPr>
              <a:t>장</a:t>
            </a:r>
            <a:endParaRPr lang="ko-KR" altLang="en-US" sz="13800" dirty="0">
              <a:solidFill>
                <a:srgbClr val="000000"/>
              </a:solidFill>
              <a:latin typeface="HY울릉도B" pitchFamily="18" charset="-127"/>
              <a:ea typeface="HY울릉도B" pitchFamily="18" charset="-127"/>
            </a:endParaRPr>
          </a:p>
        </p:txBody>
      </p:sp>
      <p:sp>
        <p:nvSpPr>
          <p:cNvPr id="8" name="직사각형 7"/>
          <p:cNvSpPr/>
          <p:nvPr/>
        </p:nvSpPr>
        <p:spPr>
          <a:xfrm>
            <a:off x="5868144" y="1340768"/>
            <a:ext cx="2988332"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8000" dirty="0" smtClean="0">
                <a:solidFill>
                  <a:prstClr val="white"/>
                </a:solidFill>
                <a:latin typeface="210 러블리베이비 R" pitchFamily="18" charset="-127"/>
                <a:ea typeface="210 러블리베이비 R" pitchFamily="18" charset="-127"/>
              </a:rPr>
              <a:t>찬송</a:t>
            </a:r>
            <a:endParaRPr lang="ko-KR" altLang="en-US" sz="8000" dirty="0">
              <a:solidFill>
                <a:prstClr val="white"/>
              </a:solidFill>
              <a:latin typeface="210 러블리베이비 R" pitchFamily="18" charset="-127"/>
              <a:ea typeface="210 러블리베이비 R" pitchFamily="18" charset="-127"/>
            </a:endParaRP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310-1"/>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grpSp>
        <p:nvGrpSpPr>
          <p:cNvPr id="2" name="Group 5"/>
          <p:cNvGrpSpPr>
            <a:grpSpLocks/>
          </p:cNvGrpSpPr>
          <p:nvPr/>
        </p:nvGrpSpPr>
        <p:grpSpPr bwMode="auto">
          <a:xfrm>
            <a:off x="8396288" y="6310313"/>
            <a:ext cx="423862" cy="431800"/>
            <a:chOff x="5289" y="3975"/>
            <a:chExt cx="267" cy="272"/>
          </a:xfrm>
        </p:grpSpPr>
        <p:pic>
          <p:nvPicPr>
            <p:cNvPr id="2054" name="Picture 6" descr="button21">
              <a:hlinkClick r:id="rId3"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2055" name="Text Box 7">
              <a:hlinkClick r:id="rId5"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4</a:t>
              </a:r>
            </a:p>
          </p:txBody>
        </p:sp>
      </p:grpSp>
      <p:grpSp>
        <p:nvGrpSpPr>
          <p:cNvPr id="3" name="Group 8"/>
          <p:cNvGrpSpPr>
            <a:grpSpLocks/>
          </p:cNvGrpSpPr>
          <p:nvPr/>
        </p:nvGrpSpPr>
        <p:grpSpPr bwMode="auto">
          <a:xfrm>
            <a:off x="7961313" y="6310313"/>
            <a:ext cx="423862" cy="431800"/>
            <a:chOff x="5289" y="3975"/>
            <a:chExt cx="267" cy="272"/>
          </a:xfrm>
        </p:grpSpPr>
        <p:pic>
          <p:nvPicPr>
            <p:cNvPr id="2057" name="Picture 9" descr="button21">
              <a:hlinkClick r:id="rId6"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2058" name="Text Box 10">
              <a:hlinkClick r:id="rId3"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3</a:t>
              </a:r>
            </a:p>
          </p:txBody>
        </p:sp>
      </p:grpSp>
      <p:grpSp>
        <p:nvGrpSpPr>
          <p:cNvPr id="4" name="Group 11"/>
          <p:cNvGrpSpPr>
            <a:grpSpLocks/>
          </p:cNvGrpSpPr>
          <p:nvPr/>
        </p:nvGrpSpPr>
        <p:grpSpPr bwMode="auto">
          <a:xfrm>
            <a:off x="7526338" y="6310313"/>
            <a:ext cx="423862" cy="431800"/>
            <a:chOff x="5289" y="3975"/>
            <a:chExt cx="267" cy="272"/>
          </a:xfrm>
        </p:grpSpPr>
        <p:pic>
          <p:nvPicPr>
            <p:cNvPr id="2060" name="Picture 12" descr="button21">
              <a:hlinkClick r:id="rId7"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2061" name="Text Box 13">
              <a:hlinkClick r:id="rId8"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2</a:t>
              </a:r>
            </a:p>
          </p:txBody>
        </p:sp>
      </p:grpSp>
      <p:grpSp>
        <p:nvGrpSpPr>
          <p:cNvPr id="5" name="Group 14"/>
          <p:cNvGrpSpPr>
            <a:grpSpLocks/>
          </p:cNvGrpSpPr>
          <p:nvPr/>
        </p:nvGrpSpPr>
        <p:grpSpPr bwMode="auto">
          <a:xfrm>
            <a:off x="7092950" y="6310313"/>
            <a:ext cx="423863" cy="431800"/>
            <a:chOff x="5289" y="3975"/>
            <a:chExt cx="267" cy="272"/>
          </a:xfrm>
        </p:grpSpPr>
        <p:pic>
          <p:nvPicPr>
            <p:cNvPr id="2063" name="Picture 15" descr="button21"/>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2064" name="Text Box 16">
              <a:hlinkClick r:id="rId9"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0000"/>
                  </a:solidFill>
                  <a:latin typeface="HY견고딕" pitchFamily="18" charset="-127"/>
                  <a:ea typeface="HY견고딕" pitchFamily="18" charset="-127"/>
                </a:rPr>
                <a:t>1</a:t>
              </a:r>
            </a:p>
          </p:txBody>
        </p:sp>
      </p:grpSp>
      <p:sp>
        <p:nvSpPr>
          <p:cNvPr id="15" name="직사각형 14"/>
          <p:cNvSpPr/>
          <p:nvPr/>
        </p:nvSpPr>
        <p:spPr>
          <a:xfrm>
            <a:off x="467544" y="5229200"/>
            <a:ext cx="8100900" cy="1077218"/>
          </a:xfrm>
          <a:prstGeom prst="rect">
            <a:avLst/>
          </a:prstGeom>
          <a:solidFill>
            <a:srgbClr val="FFFFFF">
              <a:alpha val="47843"/>
            </a:srgbClr>
          </a:solidFill>
        </p:spPr>
        <p:txBody>
          <a:bodyPr wrap="square">
            <a:spAutoFit/>
          </a:bodyPr>
          <a:lstStyle/>
          <a:p>
            <a:r>
              <a:rPr lang="ar-AE" altLang="ko-KR" sz="3200" dirty="0" smtClean="0">
                <a:solidFill>
                  <a:srgbClr val="000000"/>
                </a:solidFill>
              </a:rPr>
              <a:t>آہ، میں سمجھ نہیں سکتا، خدا کے فضل سے، وہ اس بیکار کو کیوں چھڑاتا ہے۔</a:t>
            </a:r>
            <a:endParaRPr lang="ko-KR" altLang="en-US" sz="3200" dirty="0">
              <a:solidFill>
                <a:srgbClr val="0000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9" name="Picture 17" descr="310-후렴1 copy"/>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grpSp>
        <p:nvGrpSpPr>
          <p:cNvPr id="2" name="Group 5"/>
          <p:cNvGrpSpPr>
            <a:grpSpLocks/>
          </p:cNvGrpSpPr>
          <p:nvPr/>
        </p:nvGrpSpPr>
        <p:grpSpPr bwMode="auto">
          <a:xfrm>
            <a:off x="8396288" y="6310313"/>
            <a:ext cx="423862" cy="431800"/>
            <a:chOff x="5289" y="3975"/>
            <a:chExt cx="267" cy="272"/>
          </a:xfrm>
        </p:grpSpPr>
        <p:pic>
          <p:nvPicPr>
            <p:cNvPr id="3078" name="Picture 6" descr="button21">
              <a:hlinkClick r:id="rId3"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3079" name="Text Box 7">
              <a:hlinkClick r:id="rId5"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4</a:t>
              </a:r>
            </a:p>
          </p:txBody>
        </p:sp>
      </p:grpSp>
      <p:grpSp>
        <p:nvGrpSpPr>
          <p:cNvPr id="3" name="Group 8"/>
          <p:cNvGrpSpPr>
            <a:grpSpLocks/>
          </p:cNvGrpSpPr>
          <p:nvPr/>
        </p:nvGrpSpPr>
        <p:grpSpPr bwMode="auto">
          <a:xfrm>
            <a:off x="7961313" y="6310313"/>
            <a:ext cx="423862" cy="431800"/>
            <a:chOff x="5289" y="3975"/>
            <a:chExt cx="267" cy="272"/>
          </a:xfrm>
        </p:grpSpPr>
        <p:pic>
          <p:nvPicPr>
            <p:cNvPr id="3081" name="Picture 9" descr="button21">
              <a:hlinkClick r:id="rId6"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3082" name="Text Box 10">
              <a:hlinkClick r:id="rId3"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3</a:t>
              </a:r>
            </a:p>
          </p:txBody>
        </p:sp>
      </p:grpSp>
      <p:grpSp>
        <p:nvGrpSpPr>
          <p:cNvPr id="4" name="Group 11"/>
          <p:cNvGrpSpPr>
            <a:grpSpLocks/>
          </p:cNvGrpSpPr>
          <p:nvPr/>
        </p:nvGrpSpPr>
        <p:grpSpPr bwMode="auto">
          <a:xfrm>
            <a:off x="7526338" y="6310313"/>
            <a:ext cx="423862" cy="431800"/>
            <a:chOff x="5289" y="3975"/>
            <a:chExt cx="267" cy="272"/>
          </a:xfrm>
        </p:grpSpPr>
        <p:pic>
          <p:nvPicPr>
            <p:cNvPr id="3084" name="Picture 12" descr="button21">
              <a:hlinkClick r:id="rId7"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3085" name="Text Box 13">
              <a:hlinkClick r:id="rId8"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2</a:t>
              </a:r>
            </a:p>
          </p:txBody>
        </p:sp>
      </p:grpSp>
      <p:grpSp>
        <p:nvGrpSpPr>
          <p:cNvPr id="5" name="Group 14"/>
          <p:cNvGrpSpPr>
            <a:grpSpLocks/>
          </p:cNvGrpSpPr>
          <p:nvPr/>
        </p:nvGrpSpPr>
        <p:grpSpPr bwMode="auto">
          <a:xfrm>
            <a:off x="7092950" y="6310313"/>
            <a:ext cx="423863" cy="431800"/>
            <a:chOff x="5289" y="3975"/>
            <a:chExt cx="267" cy="272"/>
          </a:xfrm>
        </p:grpSpPr>
        <p:pic>
          <p:nvPicPr>
            <p:cNvPr id="3087" name="Picture 15" descr="button21"/>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3088" name="Text Box 16">
              <a:hlinkClick r:id="rId9"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0000"/>
                  </a:solidFill>
                  <a:latin typeface="HY견고딕" pitchFamily="18" charset="-127"/>
                  <a:ea typeface="HY견고딕" pitchFamily="18" charset="-127"/>
                </a:rPr>
                <a:t>1</a:t>
              </a:r>
            </a:p>
          </p:txBody>
        </p:sp>
      </p:grpSp>
      <p:sp>
        <p:nvSpPr>
          <p:cNvPr id="15" name="직사각형 14"/>
          <p:cNvSpPr/>
          <p:nvPr/>
        </p:nvSpPr>
        <p:spPr>
          <a:xfrm>
            <a:off x="467544" y="5229200"/>
            <a:ext cx="8100900" cy="1077218"/>
          </a:xfrm>
          <a:prstGeom prst="rect">
            <a:avLst/>
          </a:prstGeom>
          <a:solidFill>
            <a:srgbClr val="FFFFFF">
              <a:alpha val="47843"/>
            </a:srgbClr>
          </a:solidFill>
        </p:spPr>
        <p:txBody>
          <a:bodyPr wrap="square">
            <a:spAutoFit/>
          </a:bodyPr>
          <a:lstStyle/>
          <a:p>
            <a:r>
              <a:rPr lang="ar-AE" altLang="ko-KR" sz="3200" dirty="0" smtClean="0">
                <a:solidFill>
                  <a:srgbClr val="000000"/>
                </a:solidFill>
              </a:rPr>
              <a:t>میں جس چیز پر یقین رکھتا ہوں اور اس پر بھروسہ کرتا ہوں وہ رب ہے جو میرے تمام حالات کو جانتا ہے۔</a:t>
            </a:r>
            <a:endParaRPr lang="ko-KR" altLang="en-US" sz="3200" dirty="0">
              <a:solidFill>
                <a:srgbClr val="00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descr="12_cafe_2008_08_23_14_34_48afa1496f140.jpg"/>
          <p:cNvPicPr>
            <a:picLocks noChangeAspect="1"/>
          </p:cNvPicPr>
          <p:nvPr/>
        </p:nvPicPr>
        <p:blipFill>
          <a:blip r:embed="rId2" cstate="print"/>
          <a:stretch>
            <a:fillRect/>
          </a:stretch>
        </p:blipFill>
        <p:spPr>
          <a:xfrm>
            <a:off x="-1" y="0"/>
            <a:ext cx="9199117" cy="6858000"/>
          </a:xfrm>
          <a:prstGeom prst="rect">
            <a:avLst/>
          </a:prstGeom>
        </p:spPr>
      </p:pic>
      <p:pic>
        <p:nvPicPr>
          <p:cNvPr id="2050" name="그림 1"/>
          <p:cNvPicPr>
            <a:picLocks noChangeAspect="1"/>
          </p:cNvPicPr>
          <p:nvPr/>
        </p:nvPicPr>
        <p:blipFill>
          <a:blip r:embed="rId3" cstate="print"/>
          <a:srcRect b="48901"/>
          <a:stretch>
            <a:fillRect/>
          </a:stretch>
        </p:blipFill>
        <p:spPr bwMode="auto">
          <a:xfrm>
            <a:off x="0" y="188640"/>
            <a:ext cx="9144000" cy="2628292"/>
          </a:xfrm>
          <a:prstGeom prst="rect">
            <a:avLst/>
          </a:prstGeom>
          <a:noFill/>
          <a:ln w="9525">
            <a:noFill/>
            <a:miter lim="800000"/>
            <a:headEnd/>
            <a:tailEnd/>
          </a:ln>
        </p:spPr>
      </p:pic>
      <p:pic>
        <p:nvPicPr>
          <p:cNvPr id="3" name="그림 1"/>
          <p:cNvPicPr>
            <a:picLocks noChangeAspect="1"/>
          </p:cNvPicPr>
          <p:nvPr/>
        </p:nvPicPr>
        <p:blipFill>
          <a:blip r:embed="rId3" cstate="print"/>
          <a:srcRect t="48815" b="50296"/>
          <a:stretch>
            <a:fillRect/>
          </a:stretch>
        </p:blipFill>
        <p:spPr bwMode="auto">
          <a:xfrm>
            <a:off x="152400" y="2663201"/>
            <a:ext cx="9144000" cy="45719"/>
          </a:xfrm>
          <a:prstGeom prst="rect">
            <a:avLst/>
          </a:prstGeom>
          <a:noFill/>
          <a:ln w="9525">
            <a:noFill/>
            <a:miter lim="800000"/>
            <a:headEnd/>
            <a:tailEnd/>
          </a:ln>
        </p:spPr>
      </p:pic>
      <p:pic>
        <p:nvPicPr>
          <p:cNvPr id="4" name="그림 1"/>
          <p:cNvPicPr>
            <a:picLocks noChangeAspect="1"/>
          </p:cNvPicPr>
          <p:nvPr/>
        </p:nvPicPr>
        <p:blipFill>
          <a:blip r:embed="rId3" cstate="print"/>
          <a:srcRect t="51636"/>
          <a:stretch>
            <a:fillRect/>
          </a:stretch>
        </p:blipFill>
        <p:spPr bwMode="auto">
          <a:xfrm>
            <a:off x="0" y="2960948"/>
            <a:ext cx="9144000" cy="2487588"/>
          </a:xfrm>
          <a:prstGeom prst="rect">
            <a:avLst/>
          </a:prstGeom>
          <a:noFill/>
          <a:ln w="9525">
            <a:noFill/>
            <a:miter lim="800000"/>
            <a:headEnd/>
            <a:tailEnd/>
          </a:ln>
        </p:spPr>
      </p:pic>
      <p:sp>
        <p:nvSpPr>
          <p:cNvPr id="6" name="직사각형 5"/>
          <p:cNvSpPr/>
          <p:nvPr/>
        </p:nvSpPr>
        <p:spPr>
          <a:xfrm>
            <a:off x="467544" y="5157192"/>
            <a:ext cx="7596844" cy="1077218"/>
          </a:xfrm>
          <a:prstGeom prst="rect">
            <a:avLst/>
          </a:prstGeom>
        </p:spPr>
        <p:txBody>
          <a:bodyPr wrap="square">
            <a:spAutoFit/>
          </a:bodyPr>
          <a:lstStyle/>
          <a:p>
            <a:r>
              <a:rPr lang="ar-AE" altLang="ko-KR" sz="3200" dirty="0" smtClean="0">
                <a:solidFill>
                  <a:srgbClr val="000000"/>
                </a:solidFill>
              </a:rPr>
              <a:t>میں رب سے محبت کرتا ہوں۔ میں سچی محبت کے رب کی عبادت کرتا ہوں۔</a:t>
            </a:r>
            <a:endParaRPr lang="ko-KR" altLang="en-US" sz="3200" dirty="0">
              <a:solidFill>
                <a:srgbClr val="000000"/>
              </a:solidFill>
            </a:endParaRPr>
          </a:p>
        </p:txBody>
      </p:sp>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3" name="Picture 17" descr="310-후렴2 copy"/>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grpSp>
        <p:nvGrpSpPr>
          <p:cNvPr id="2" name="Group 5"/>
          <p:cNvGrpSpPr>
            <a:grpSpLocks/>
          </p:cNvGrpSpPr>
          <p:nvPr/>
        </p:nvGrpSpPr>
        <p:grpSpPr bwMode="auto">
          <a:xfrm>
            <a:off x="8396288" y="6310313"/>
            <a:ext cx="423862" cy="431800"/>
            <a:chOff x="5289" y="3975"/>
            <a:chExt cx="267" cy="272"/>
          </a:xfrm>
        </p:grpSpPr>
        <p:pic>
          <p:nvPicPr>
            <p:cNvPr id="4102" name="Picture 6" descr="button21">
              <a:hlinkClick r:id="rId3"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4103" name="Text Box 7">
              <a:hlinkClick r:id="rId5"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4</a:t>
              </a:r>
            </a:p>
          </p:txBody>
        </p:sp>
      </p:grpSp>
      <p:grpSp>
        <p:nvGrpSpPr>
          <p:cNvPr id="3" name="Group 8"/>
          <p:cNvGrpSpPr>
            <a:grpSpLocks/>
          </p:cNvGrpSpPr>
          <p:nvPr/>
        </p:nvGrpSpPr>
        <p:grpSpPr bwMode="auto">
          <a:xfrm>
            <a:off x="7961313" y="6310313"/>
            <a:ext cx="423862" cy="431800"/>
            <a:chOff x="5289" y="3975"/>
            <a:chExt cx="267" cy="272"/>
          </a:xfrm>
        </p:grpSpPr>
        <p:pic>
          <p:nvPicPr>
            <p:cNvPr id="4105" name="Picture 9" descr="button21">
              <a:hlinkClick r:id="rId6"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4106" name="Text Box 10">
              <a:hlinkClick r:id="rId3"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3</a:t>
              </a:r>
            </a:p>
          </p:txBody>
        </p:sp>
      </p:grpSp>
      <p:grpSp>
        <p:nvGrpSpPr>
          <p:cNvPr id="4" name="Group 11"/>
          <p:cNvGrpSpPr>
            <a:grpSpLocks/>
          </p:cNvGrpSpPr>
          <p:nvPr/>
        </p:nvGrpSpPr>
        <p:grpSpPr bwMode="auto">
          <a:xfrm>
            <a:off x="7526338" y="6310313"/>
            <a:ext cx="423862" cy="431800"/>
            <a:chOff x="5289" y="3975"/>
            <a:chExt cx="267" cy="272"/>
          </a:xfrm>
        </p:grpSpPr>
        <p:pic>
          <p:nvPicPr>
            <p:cNvPr id="4108" name="Picture 12" descr="button21">
              <a:hlinkClick r:id="rId7"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4109" name="Text Box 13">
              <a:hlinkClick r:id="rId8"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2</a:t>
              </a:r>
            </a:p>
          </p:txBody>
        </p:sp>
      </p:grpSp>
      <p:grpSp>
        <p:nvGrpSpPr>
          <p:cNvPr id="5" name="Group 14"/>
          <p:cNvGrpSpPr>
            <a:grpSpLocks/>
          </p:cNvGrpSpPr>
          <p:nvPr/>
        </p:nvGrpSpPr>
        <p:grpSpPr bwMode="auto">
          <a:xfrm>
            <a:off x="7092950" y="6310313"/>
            <a:ext cx="423863" cy="431800"/>
            <a:chOff x="5289" y="3975"/>
            <a:chExt cx="267" cy="272"/>
          </a:xfrm>
        </p:grpSpPr>
        <p:pic>
          <p:nvPicPr>
            <p:cNvPr id="4111" name="Picture 15" descr="button21"/>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4112" name="Text Box 16">
              <a:hlinkClick r:id="rId9"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0000"/>
                  </a:solidFill>
                  <a:latin typeface="HY견고딕" pitchFamily="18" charset="-127"/>
                  <a:ea typeface="HY견고딕" pitchFamily="18" charset="-127"/>
                </a:rPr>
                <a:t>1</a:t>
              </a:r>
            </a:p>
          </p:txBody>
        </p:sp>
      </p:grpSp>
      <p:sp>
        <p:nvSpPr>
          <p:cNvPr id="15" name="직사각형 14"/>
          <p:cNvSpPr/>
          <p:nvPr/>
        </p:nvSpPr>
        <p:spPr>
          <a:xfrm>
            <a:off x="467544" y="5229200"/>
            <a:ext cx="8100900" cy="584775"/>
          </a:xfrm>
          <a:prstGeom prst="rect">
            <a:avLst/>
          </a:prstGeom>
          <a:solidFill>
            <a:srgbClr val="FFFFFF">
              <a:alpha val="47843"/>
            </a:srgbClr>
          </a:solidFill>
        </p:spPr>
        <p:txBody>
          <a:bodyPr wrap="square">
            <a:spAutoFit/>
          </a:bodyPr>
          <a:lstStyle/>
          <a:p>
            <a:r>
              <a:rPr lang="ar-AE" altLang="ko-KR" sz="3200" dirty="0" smtClean="0">
                <a:solidFill>
                  <a:srgbClr val="000000"/>
                </a:solidFill>
              </a:rPr>
              <a:t>مجھے یقین ہے کہ آپ ہمیشہ میری حفاظت کریں گے۔</a:t>
            </a:r>
            <a:endParaRPr lang="ko-KR" altLang="en-US" sz="3200" dirty="0">
              <a:solidFill>
                <a:srgbClr val="0000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7" name="Picture 17" descr="310-2 copy"/>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grpSp>
        <p:nvGrpSpPr>
          <p:cNvPr id="2" name="Group 5"/>
          <p:cNvGrpSpPr>
            <a:grpSpLocks/>
          </p:cNvGrpSpPr>
          <p:nvPr/>
        </p:nvGrpSpPr>
        <p:grpSpPr bwMode="auto">
          <a:xfrm>
            <a:off x="8396288" y="6310313"/>
            <a:ext cx="423862" cy="431800"/>
            <a:chOff x="5289" y="3975"/>
            <a:chExt cx="267" cy="272"/>
          </a:xfrm>
        </p:grpSpPr>
        <p:pic>
          <p:nvPicPr>
            <p:cNvPr id="5126" name="Picture 6" descr="button21">
              <a:hlinkClick r:id="rId3"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5127" name="Text Box 7">
              <a:hlinkClick r:id="rId5"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4</a:t>
              </a:r>
            </a:p>
          </p:txBody>
        </p:sp>
      </p:grpSp>
      <p:grpSp>
        <p:nvGrpSpPr>
          <p:cNvPr id="3" name="Group 8"/>
          <p:cNvGrpSpPr>
            <a:grpSpLocks/>
          </p:cNvGrpSpPr>
          <p:nvPr/>
        </p:nvGrpSpPr>
        <p:grpSpPr bwMode="auto">
          <a:xfrm>
            <a:off x="7961313" y="6310313"/>
            <a:ext cx="423862" cy="431800"/>
            <a:chOff x="5289" y="3975"/>
            <a:chExt cx="267" cy="272"/>
          </a:xfrm>
        </p:grpSpPr>
        <p:pic>
          <p:nvPicPr>
            <p:cNvPr id="5129" name="Picture 9" descr="button21">
              <a:hlinkClick r:id="rId6"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5130" name="Text Box 10">
              <a:hlinkClick r:id="rId3"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3</a:t>
              </a:r>
            </a:p>
          </p:txBody>
        </p:sp>
      </p:grpSp>
      <p:grpSp>
        <p:nvGrpSpPr>
          <p:cNvPr id="4" name="Group 11"/>
          <p:cNvGrpSpPr>
            <a:grpSpLocks/>
          </p:cNvGrpSpPr>
          <p:nvPr/>
        </p:nvGrpSpPr>
        <p:grpSpPr bwMode="auto">
          <a:xfrm>
            <a:off x="7526338" y="6310313"/>
            <a:ext cx="423862" cy="431800"/>
            <a:chOff x="5289" y="3975"/>
            <a:chExt cx="267" cy="272"/>
          </a:xfrm>
        </p:grpSpPr>
        <p:pic>
          <p:nvPicPr>
            <p:cNvPr id="5132" name="Picture 12" descr="button21">
              <a:hlinkClick r:id="rId7"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5133" name="Text Box 13">
              <a:hlinkClick r:id="rId8"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3300"/>
                  </a:solidFill>
                  <a:latin typeface="HY견고딕" pitchFamily="18" charset="-127"/>
                  <a:ea typeface="HY견고딕" pitchFamily="18" charset="-127"/>
                </a:rPr>
                <a:t>2</a:t>
              </a:r>
            </a:p>
          </p:txBody>
        </p:sp>
      </p:grpSp>
      <p:grpSp>
        <p:nvGrpSpPr>
          <p:cNvPr id="5" name="Group 14"/>
          <p:cNvGrpSpPr>
            <a:grpSpLocks/>
          </p:cNvGrpSpPr>
          <p:nvPr/>
        </p:nvGrpSpPr>
        <p:grpSpPr bwMode="auto">
          <a:xfrm>
            <a:off x="7092950" y="6310313"/>
            <a:ext cx="423863" cy="431800"/>
            <a:chOff x="5289" y="3975"/>
            <a:chExt cx="267" cy="272"/>
          </a:xfrm>
        </p:grpSpPr>
        <p:pic>
          <p:nvPicPr>
            <p:cNvPr id="5135" name="Picture 15" descr="button21"/>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5136" name="Text Box 16">
              <a:hlinkClick r:id="rId9"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1</a:t>
              </a:r>
            </a:p>
          </p:txBody>
        </p:sp>
      </p:grpSp>
      <p:sp>
        <p:nvSpPr>
          <p:cNvPr id="15" name="직사각형 14"/>
          <p:cNvSpPr/>
          <p:nvPr/>
        </p:nvSpPr>
        <p:spPr>
          <a:xfrm>
            <a:off x="467544" y="5229200"/>
            <a:ext cx="8100900" cy="1569660"/>
          </a:xfrm>
          <a:prstGeom prst="rect">
            <a:avLst/>
          </a:prstGeom>
          <a:solidFill>
            <a:srgbClr val="FFFFFF">
              <a:alpha val="47843"/>
            </a:srgbClr>
          </a:solidFill>
        </p:spPr>
        <p:txBody>
          <a:bodyPr wrap="square">
            <a:spAutoFit/>
          </a:bodyPr>
          <a:lstStyle/>
          <a:p>
            <a:r>
              <a:rPr lang="ar-AE" altLang="ko-KR" sz="3200" dirty="0" smtClean="0">
                <a:solidFill>
                  <a:srgbClr val="000000"/>
                </a:solidFill>
              </a:rPr>
              <a:t>میں سمجھ نہیں سکتا کہ آپ نے مجھے ثابت قدم ایمان اور انجیل کیوں دی ہے، میرے دل کو ہمیشہ سکون میں رکھا ہے۔</a:t>
            </a:r>
            <a:endParaRPr lang="ko-KR" altLang="en-US" sz="3200" dirty="0">
              <a:solidFill>
                <a:srgbClr val="0000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310-후렴1 copy"/>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grpSp>
        <p:nvGrpSpPr>
          <p:cNvPr id="2" name="Group 15"/>
          <p:cNvGrpSpPr>
            <a:grpSpLocks/>
          </p:cNvGrpSpPr>
          <p:nvPr/>
        </p:nvGrpSpPr>
        <p:grpSpPr bwMode="auto">
          <a:xfrm>
            <a:off x="8396288" y="6310313"/>
            <a:ext cx="423862" cy="431800"/>
            <a:chOff x="5289" y="3975"/>
            <a:chExt cx="267" cy="272"/>
          </a:xfrm>
        </p:grpSpPr>
        <p:pic>
          <p:nvPicPr>
            <p:cNvPr id="16400" name="Picture 16" descr="button21">
              <a:hlinkClick r:id="rId3"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6401" name="Text Box 17">
              <a:hlinkClick r:id="rId5"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4</a:t>
              </a:r>
            </a:p>
          </p:txBody>
        </p:sp>
      </p:grpSp>
      <p:grpSp>
        <p:nvGrpSpPr>
          <p:cNvPr id="3" name="Group 18"/>
          <p:cNvGrpSpPr>
            <a:grpSpLocks/>
          </p:cNvGrpSpPr>
          <p:nvPr/>
        </p:nvGrpSpPr>
        <p:grpSpPr bwMode="auto">
          <a:xfrm>
            <a:off x="7961313" y="6310313"/>
            <a:ext cx="423862" cy="431800"/>
            <a:chOff x="5289" y="3975"/>
            <a:chExt cx="267" cy="272"/>
          </a:xfrm>
        </p:grpSpPr>
        <p:pic>
          <p:nvPicPr>
            <p:cNvPr id="16403" name="Picture 19" descr="button21">
              <a:hlinkClick r:id="rId6"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6404" name="Text Box 20">
              <a:hlinkClick r:id="rId3"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3</a:t>
              </a:r>
            </a:p>
          </p:txBody>
        </p:sp>
      </p:grpSp>
      <p:grpSp>
        <p:nvGrpSpPr>
          <p:cNvPr id="4" name="Group 21"/>
          <p:cNvGrpSpPr>
            <a:grpSpLocks/>
          </p:cNvGrpSpPr>
          <p:nvPr/>
        </p:nvGrpSpPr>
        <p:grpSpPr bwMode="auto">
          <a:xfrm>
            <a:off x="7526338" y="6310313"/>
            <a:ext cx="423862" cy="431800"/>
            <a:chOff x="5289" y="3975"/>
            <a:chExt cx="267" cy="272"/>
          </a:xfrm>
        </p:grpSpPr>
        <p:pic>
          <p:nvPicPr>
            <p:cNvPr id="16406" name="Picture 22" descr="button21">
              <a:hlinkClick r:id="rId7"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6407" name="Text Box 23">
              <a:hlinkClick r:id="rId8"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3300"/>
                  </a:solidFill>
                  <a:latin typeface="HY견고딕" pitchFamily="18" charset="-127"/>
                  <a:ea typeface="HY견고딕" pitchFamily="18" charset="-127"/>
                </a:rPr>
                <a:t>2</a:t>
              </a:r>
            </a:p>
          </p:txBody>
        </p:sp>
      </p:grpSp>
      <p:grpSp>
        <p:nvGrpSpPr>
          <p:cNvPr id="5" name="Group 24"/>
          <p:cNvGrpSpPr>
            <a:grpSpLocks/>
          </p:cNvGrpSpPr>
          <p:nvPr/>
        </p:nvGrpSpPr>
        <p:grpSpPr bwMode="auto">
          <a:xfrm>
            <a:off x="7092950" y="6310313"/>
            <a:ext cx="423863" cy="431800"/>
            <a:chOff x="5289" y="3975"/>
            <a:chExt cx="267" cy="272"/>
          </a:xfrm>
        </p:grpSpPr>
        <p:pic>
          <p:nvPicPr>
            <p:cNvPr id="16409" name="Picture 25" descr="button21"/>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6410" name="Text Box 26">
              <a:hlinkClick r:id="rId9"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1</a:t>
              </a:r>
            </a:p>
          </p:txBody>
        </p:sp>
      </p:grpSp>
      <p:sp>
        <p:nvSpPr>
          <p:cNvPr id="15" name="직사각형 14"/>
          <p:cNvSpPr/>
          <p:nvPr/>
        </p:nvSpPr>
        <p:spPr>
          <a:xfrm>
            <a:off x="467544" y="5229200"/>
            <a:ext cx="8100900" cy="1077218"/>
          </a:xfrm>
          <a:prstGeom prst="rect">
            <a:avLst/>
          </a:prstGeom>
          <a:solidFill>
            <a:srgbClr val="FFFFFF">
              <a:alpha val="47843"/>
            </a:srgbClr>
          </a:solidFill>
        </p:spPr>
        <p:txBody>
          <a:bodyPr wrap="square">
            <a:spAutoFit/>
          </a:bodyPr>
          <a:lstStyle/>
          <a:p>
            <a:r>
              <a:rPr lang="ar-AE" altLang="ko-KR" sz="3200" dirty="0" smtClean="0">
                <a:solidFill>
                  <a:srgbClr val="000000"/>
                </a:solidFill>
              </a:rPr>
              <a:t>میں جس چیز پر یقین رکھتا ہوں اور اس پر بھروسہ کرتا ہوں وہ رب ہے جو میرے تمام حالات کو جانتا ہے۔</a:t>
            </a:r>
            <a:endParaRPr lang="ko-KR" altLang="en-US" sz="3200" dirty="0">
              <a:solidFill>
                <a:srgbClr val="0000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310-후렴2 copy"/>
          <p:cNvPicPr>
            <a:picLocks noChangeAspect="1" noChangeArrowheads="1"/>
          </p:cNvPicPr>
          <p:nvPr/>
        </p:nvPicPr>
        <p:blipFill>
          <a:blip r:embed="rId2" cstate="print"/>
          <a:srcRect/>
          <a:stretch>
            <a:fillRect/>
          </a:stretch>
        </p:blipFill>
        <p:spPr bwMode="auto">
          <a:xfrm>
            <a:off x="-288540" y="0"/>
            <a:ext cx="9144000" cy="6858000"/>
          </a:xfrm>
          <a:prstGeom prst="rect">
            <a:avLst/>
          </a:prstGeom>
          <a:noFill/>
        </p:spPr>
      </p:pic>
      <p:grpSp>
        <p:nvGrpSpPr>
          <p:cNvPr id="2" name="Group 15"/>
          <p:cNvGrpSpPr>
            <a:grpSpLocks/>
          </p:cNvGrpSpPr>
          <p:nvPr/>
        </p:nvGrpSpPr>
        <p:grpSpPr bwMode="auto">
          <a:xfrm>
            <a:off x="8396288" y="6310313"/>
            <a:ext cx="423862" cy="431800"/>
            <a:chOff x="5289" y="3975"/>
            <a:chExt cx="267" cy="272"/>
          </a:xfrm>
        </p:grpSpPr>
        <p:pic>
          <p:nvPicPr>
            <p:cNvPr id="17424" name="Picture 16" descr="button21">
              <a:hlinkClick r:id="rId3"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7425" name="Text Box 17">
              <a:hlinkClick r:id="rId5"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4</a:t>
              </a:r>
            </a:p>
          </p:txBody>
        </p:sp>
      </p:grpSp>
      <p:grpSp>
        <p:nvGrpSpPr>
          <p:cNvPr id="3" name="Group 18"/>
          <p:cNvGrpSpPr>
            <a:grpSpLocks/>
          </p:cNvGrpSpPr>
          <p:nvPr/>
        </p:nvGrpSpPr>
        <p:grpSpPr bwMode="auto">
          <a:xfrm>
            <a:off x="7961313" y="6310313"/>
            <a:ext cx="423862" cy="431800"/>
            <a:chOff x="5289" y="3975"/>
            <a:chExt cx="267" cy="272"/>
          </a:xfrm>
        </p:grpSpPr>
        <p:pic>
          <p:nvPicPr>
            <p:cNvPr id="17427" name="Picture 19" descr="button21">
              <a:hlinkClick r:id="rId6"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7428" name="Text Box 20">
              <a:hlinkClick r:id="rId3"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3</a:t>
              </a:r>
            </a:p>
          </p:txBody>
        </p:sp>
      </p:grpSp>
      <p:grpSp>
        <p:nvGrpSpPr>
          <p:cNvPr id="4" name="Group 21"/>
          <p:cNvGrpSpPr>
            <a:grpSpLocks/>
          </p:cNvGrpSpPr>
          <p:nvPr/>
        </p:nvGrpSpPr>
        <p:grpSpPr bwMode="auto">
          <a:xfrm>
            <a:off x="7526338" y="6310313"/>
            <a:ext cx="423862" cy="431800"/>
            <a:chOff x="5289" y="3975"/>
            <a:chExt cx="267" cy="272"/>
          </a:xfrm>
        </p:grpSpPr>
        <p:pic>
          <p:nvPicPr>
            <p:cNvPr id="17430" name="Picture 22" descr="button21">
              <a:hlinkClick r:id="rId7"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7431" name="Text Box 23">
              <a:hlinkClick r:id="rId8"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3300"/>
                  </a:solidFill>
                  <a:latin typeface="HY견고딕" pitchFamily="18" charset="-127"/>
                  <a:ea typeface="HY견고딕" pitchFamily="18" charset="-127"/>
                </a:rPr>
                <a:t>2</a:t>
              </a:r>
            </a:p>
          </p:txBody>
        </p:sp>
      </p:grpSp>
      <p:grpSp>
        <p:nvGrpSpPr>
          <p:cNvPr id="5" name="Group 24"/>
          <p:cNvGrpSpPr>
            <a:grpSpLocks/>
          </p:cNvGrpSpPr>
          <p:nvPr/>
        </p:nvGrpSpPr>
        <p:grpSpPr bwMode="auto">
          <a:xfrm>
            <a:off x="7092950" y="6310313"/>
            <a:ext cx="423863" cy="431800"/>
            <a:chOff x="5289" y="3975"/>
            <a:chExt cx="267" cy="272"/>
          </a:xfrm>
        </p:grpSpPr>
        <p:pic>
          <p:nvPicPr>
            <p:cNvPr id="17433" name="Picture 25" descr="button21"/>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7434" name="Text Box 26">
              <a:hlinkClick r:id="rId9"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1</a:t>
              </a:r>
            </a:p>
          </p:txBody>
        </p:sp>
      </p:grpSp>
      <p:sp>
        <p:nvSpPr>
          <p:cNvPr id="15" name="직사각형 14"/>
          <p:cNvSpPr/>
          <p:nvPr/>
        </p:nvSpPr>
        <p:spPr>
          <a:xfrm>
            <a:off x="179004" y="5229200"/>
            <a:ext cx="8100900" cy="584775"/>
          </a:xfrm>
          <a:prstGeom prst="rect">
            <a:avLst/>
          </a:prstGeom>
          <a:solidFill>
            <a:srgbClr val="FFFFFF">
              <a:alpha val="47843"/>
            </a:srgbClr>
          </a:solidFill>
        </p:spPr>
        <p:txBody>
          <a:bodyPr wrap="square">
            <a:spAutoFit/>
          </a:bodyPr>
          <a:lstStyle/>
          <a:p>
            <a:r>
              <a:rPr lang="ar-AE" altLang="ko-KR" sz="3200" dirty="0" smtClean="0">
                <a:solidFill>
                  <a:srgbClr val="000000"/>
                </a:solidFill>
              </a:rPr>
              <a:t>مجھے یقین ہے کہ آپ ہمیشہ میری حفاظت کریں گے۔</a:t>
            </a:r>
            <a:endParaRPr lang="ko-KR" altLang="en-US" sz="3200" dirty="0">
              <a:solidFill>
                <a:srgbClr val="0000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310-3 copy"/>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grpSp>
        <p:nvGrpSpPr>
          <p:cNvPr id="2" name="Group 5"/>
          <p:cNvGrpSpPr>
            <a:grpSpLocks/>
          </p:cNvGrpSpPr>
          <p:nvPr/>
        </p:nvGrpSpPr>
        <p:grpSpPr bwMode="auto">
          <a:xfrm>
            <a:off x="8396288" y="6310313"/>
            <a:ext cx="423862" cy="431800"/>
            <a:chOff x="5289" y="3975"/>
            <a:chExt cx="267" cy="272"/>
          </a:xfrm>
        </p:grpSpPr>
        <p:pic>
          <p:nvPicPr>
            <p:cNvPr id="6150" name="Picture 6" descr="button21">
              <a:hlinkClick r:id="rId3"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6151" name="Text Box 7">
              <a:hlinkClick r:id="rId5"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4</a:t>
              </a:r>
            </a:p>
          </p:txBody>
        </p:sp>
      </p:grpSp>
      <p:grpSp>
        <p:nvGrpSpPr>
          <p:cNvPr id="3" name="Group 8"/>
          <p:cNvGrpSpPr>
            <a:grpSpLocks/>
          </p:cNvGrpSpPr>
          <p:nvPr/>
        </p:nvGrpSpPr>
        <p:grpSpPr bwMode="auto">
          <a:xfrm>
            <a:off x="7961313" y="6310313"/>
            <a:ext cx="423862" cy="431800"/>
            <a:chOff x="5289" y="3975"/>
            <a:chExt cx="267" cy="272"/>
          </a:xfrm>
        </p:grpSpPr>
        <p:pic>
          <p:nvPicPr>
            <p:cNvPr id="6153" name="Picture 9" descr="button21">
              <a:hlinkClick r:id="rId6"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6154" name="Text Box 10">
              <a:hlinkClick r:id="rId3"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3300"/>
                  </a:solidFill>
                  <a:latin typeface="HY견고딕" pitchFamily="18" charset="-127"/>
                  <a:ea typeface="HY견고딕" pitchFamily="18" charset="-127"/>
                </a:rPr>
                <a:t>3</a:t>
              </a:r>
            </a:p>
          </p:txBody>
        </p:sp>
      </p:grpSp>
      <p:grpSp>
        <p:nvGrpSpPr>
          <p:cNvPr id="4" name="Group 11"/>
          <p:cNvGrpSpPr>
            <a:grpSpLocks/>
          </p:cNvGrpSpPr>
          <p:nvPr/>
        </p:nvGrpSpPr>
        <p:grpSpPr bwMode="auto">
          <a:xfrm>
            <a:off x="7526338" y="6310313"/>
            <a:ext cx="423862" cy="431800"/>
            <a:chOff x="5289" y="3975"/>
            <a:chExt cx="267" cy="272"/>
          </a:xfrm>
        </p:grpSpPr>
        <p:pic>
          <p:nvPicPr>
            <p:cNvPr id="6156" name="Picture 12" descr="button21">
              <a:hlinkClick r:id="rId7"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6157" name="Text Box 13">
              <a:hlinkClick r:id="rId8"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2</a:t>
              </a:r>
            </a:p>
          </p:txBody>
        </p:sp>
      </p:grpSp>
      <p:grpSp>
        <p:nvGrpSpPr>
          <p:cNvPr id="5" name="Group 14"/>
          <p:cNvGrpSpPr>
            <a:grpSpLocks/>
          </p:cNvGrpSpPr>
          <p:nvPr/>
        </p:nvGrpSpPr>
        <p:grpSpPr bwMode="auto">
          <a:xfrm>
            <a:off x="7092950" y="6310313"/>
            <a:ext cx="423863" cy="431800"/>
            <a:chOff x="5289" y="3975"/>
            <a:chExt cx="267" cy="272"/>
          </a:xfrm>
        </p:grpSpPr>
        <p:pic>
          <p:nvPicPr>
            <p:cNvPr id="6159" name="Picture 15" descr="button21"/>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6160" name="Text Box 16">
              <a:hlinkClick r:id="rId9"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1</a:t>
              </a:r>
            </a:p>
          </p:txBody>
        </p:sp>
      </p:grpSp>
      <p:sp>
        <p:nvSpPr>
          <p:cNvPr id="15" name="직사각형 14"/>
          <p:cNvSpPr/>
          <p:nvPr/>
        </p:nvSpPr>
        <p:spPr>
          <a:xfrm>
            <a:off x="467544" y="5229200"/>
            <a:ext cx="8100900" cy="1569660"/>
          </a:xfrm>
          <a:prstGeom prst="rect">
            <a:avLst/>
          </a:prstGeom>
          <a:solidFill>
            <a:srgbClr val="FFFFFF">
              <a:alpha val="47843"/>
            </a:srgbClr>
          </a:solidFill>
        </p:spPr>
        <p:txBody>
          <a:bodyPr wrap="square">
            <a:spAutoFit/>
          </a:bodyPr>
          <a:lstStyle/>
          <a:p>
            <a:r>
              <a:rPr lang="ar-AE" altLang="ko-KR" sz="3200" dirty="0" smtClean="0">
                <a:solidFill>
                  <a:srgbClr val="000000"/>
                </a:solidFill>
              </a:rPr>
              <a:t>میں سمجھ نہیں سکتا کہ اس نے مجھے روح القدس کیوں دیا، میرے دل کو متحرک کیا، اور مجھے خداوند یسوع میں یقین دلایا۔</a:t>
            </a:r>
            <a:endParaRPr lang="ko-KR" altLang="en-US" sz="3200" dirty="0">
              <a:solidFill>
                <a:srgbClr val="00000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3" name="Picture 15" descr="310-후렴1 copy"/>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grpSp>
        <p:nvGrpSpPr>
          <p:cNvPr id="2" name="Group 3"/>
          <p:cNvGrpSpPr>
            <a:grpSpLocks/>
          </p:cNvGrpSpPr>
          <p:nvPr/>
        </p:nvGrpSpPr>
        <p:grpSpPr bwMode="auto">
          <a:xfrm>
            <a:off x="8396288" y="6310313"/>
            <a:ext cx="423862" cy="431800"/>
            <a:chOff x="5289" y="3975"/>
            <a:chExt cx="267" cy="272"/>
          </a:xfrm>
        </p:grpSpPr>
        <p:pic>
          <p:nvPicPr>
            <p:cNvPr id="12292" name="Picture 4" descr="button21">
              <a:hlinkClick r:id="rId3"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2293" name="Text Box 5">
              <a:hlinkClick r:id="rId5"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4</a:t>
              </a:r>
            </a:p>
          </p:txBody>
        </p:sp>
      </p:grpSp>
      <p:grpSp>
        <p:nvGrpSpPr>
          <p:cNvPr id="3" name="Group 6"/>
          <p:cNvGrpSpPr>
            <a:grpSpLocks/>
          </p:cNvGrpSpPr>
          <p:nvPr/>
        </p:nvGrpSpPr>
        <p:grpSpPr bwMode="auto">
          <a:xfrm>
            <a:off x="7961313" y="6310313"/>
            <a:ext cx="423862" cy="431800"/>
            <a:chOff x="5289" y="3975"/>
            <a:chExt cx="267" cy="272"/>
          </a:xfrm>
        </p:grpSpPr>
        <p:pic>
          <p:nvPicPr>
            <p:cNvPr id="12295" name="Picture 7" descr="button21">
              <a:hlinkClick r:id="rId6"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2296" name="Text Box 8">
              <a:hlinkClick r:id="rId3"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3300"/>
                  </a:solidFill>
                  <a:latin typeface="HY견고딕" pitchFamily="18" charset="-127"/>
                  <a:ea typeface="HY견고딕" pitchFamily="18" charset="-127"/>
                </a:rPr>
                <a:t>3</a:t>
              </a:r>
            </a:p>
          </p:txBody>
        </p:sp>
      </p:grpSp>
      <p:grpSp>
        <p:nvGrpSpPr>
          <p:cNvPr id="4" name="Group 9"/>
          <p:cNvGrpSpPr>
            <a:grpSpLocks/>
          </p:cNvGrpSpPr>
          <p:nvPr/>
        </p:nvGrpSpPr>
        <p:grpSpPr bwMode="auto">
          <a:xfrm>
            <a:off x="7526338" y="6310313"/>
            <a:ext cx="423862" cy="431800"/>
            <a:chOff x="5289" y="3975"/>
            <a:chExt cx="267" cy="272"/>
          </a:xfrm>
        </p:grpSpPr>
        <p:pic>
          <p:nvPicPr>
            <p:cNvPr id="12298" name="Picture 10" descr="button21">
              <a:hlinkClick r:id="rId7"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2299" name="Text Box 11">
              <a:hlinkClick r:id="rId8"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2</a:t>
              </a:r>
            </a:p>
          </p:txBody>
        </p:sp>
      </p:grpSp>
      <p:grpSp>
        <p:nvGrpSpPr>
          <p:cNvPr id="5" name="Group 12"/>
          <p:cNvGrpSpPr>
            <a:grpSpLocks/>
          </p:cNvGrpSpPr>
          <p:nvPr/>
        </p:nvGrpSpPr>
        <p:grpSpPr bwMode="auto">
          <a:xfrm>
            <a:off x="7092950" y="6310313"/>
            <a:ext cx="423863" cy="431800"/>
            <a:chOff x="5289" y="3975"/>
            <a:chExt cx="267" cy="272"/>
          </a:xfrm>
        </p:grpSpPr>
        <p:pic>
          <p:nvPicPr>
            <p:cNvPr id="12301" name="Picture 13" descr="button21"/>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2302" name="Text Box 14">
              <a:hlinkClick r:id="rId9"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1</a:t>
              </a:r>
            </a:p>
          </p:txBody>
        </p:sp>
      </p:grpSp>
      <p:sp>
        <p:nvSpPr>
          <p:cNvPr id="15" name="직사각형 14"/>
          <p:cNvSpPr/>
          <p:nvPr/>
        </p:nvSpPr>
        <p:spPr>
          <a:xfrm>
            <a:off x="467544" y="5229200"/>
            <a:ext cx="8100900" cy="1077218"/>
          </a:xfrm>
          <a:prstGeom prst="rect">
            <a:avLst/>
          </a:prstGeom>
          <a:solidFill>
            <a:srgbClr val="FFFFFF">
              <a:alpha val="47843"/>
            </a:srgbClr>
          </a:solidFill>
        </p:spPr>
        <p:txBody>
          <a:bodyPr wrap="square">
            <a:spAutoFit/>
          </a:bodyPr>
          <a:lstStyle/>
          <a:p>
            <a:r>
              <a:rPr lang="ar-AE" altLang="ko-KR" sz="3200" dirty="0" smtClean="0">
                <a:solidFill>
                  <a:srgbClr val="000000"/>
                </a:solidFill>
              </a:rPr>
              <a:t>میں جس چیز پر یقین رکھتا ہوں اور اس پر بھروسہ کرتا ہوں وہ رب ہے جو میرے تمام حالات کو جانتا ہے۔</a:t>
            </a:r>
            <a:endParaRPr lang="ko-KR" altLang="en-US" sz="3200" dirty="0">
              <a:solidFill>
                <a:srgbClr val="00000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7" name="Picture 15" descr="310-후렴2 copy"/>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grpSp>
        <p:nvGrpSpPr>
          <p:cNvPr id="2" name="Group 3"/>
          <p:cNvGrpSpPr>
            <a:grpSpLocks/>
          </p:cNvGrpSpPr>
          <p:nvPr/>
        </p:nvGrpSpPr>
        <p:grpSpPr bwMode="auto">
          <a:xfrm>
            <a:off x="8396288" y="6310313"/>
            <a:ext cx="423862" cy="431800"/>
            <a:chOff x="5289" y="3975"/>
            <a:chExt cx="267" cy="272"/>
          </a:xfrm>
        </p:grpSpPr>
        <p:pic>
          <p:nvPicPr>
            <p:cNvPr id="13316" name="Picture 4" descr="button21">
              <a:hlinkClick r:id="rId3"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3317" name="Text Box 5">
              <a:hlinkClick r:id="rId5"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4</a:t>
              </a:r>
            </a:p>
          </p:txBody>
        </p:sp>
      </p:grpSp>
      <p:grpSp>
        <p:nvGrpSpPr>
          <p:cNvPr id="3" name="Group 6"/>
          <p:cNvGrpSpPr>
            <a:grpSpLocks/>
          </p:cNvGrpSpPr>
          <p:nvPr/>
        </p:nvGrpSpPr>
        <p:grpSpPr bwMode="auto">
          <a:xfrm>
            <a:off x="7961313" y="6310313"/>
            <a:ext cx="423862" cy="431800"/>
            <a:chOff x="5289" y="3975"/>
            <a:chExt cx="267" cy="272"/>
          </a:xfrm>
        </p:grpSpPr>
        <p:pic>
          <p:nvPicPr>
            <p:cNvPr id="13319" name="Picture 7" descr="button21">
              <a:hlinkClick r:id="rId6"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3320" name="Text Box 8">
              <a:hlinkClick r:id="rId3"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3300"/>
                  </a:solidFill>
                  <a:latin typeface="HY견고딕" pitchFamily="18" charset="-127"/>
                  <a:ea typeface="HY견고딕" pitchFamily="18" charset="-127"/>
                </a:rPr>
                <a:t>3</a:t>
              </a:r>
            </a:p>
          </p:txBody>
        </p:sp>
      </p:grpSp>
      <p:grpSp>
        <p:nvGrpSpPr>
          <p:cNvPr id="4" name="Group 9"/>
          <p:cNvGrpSpPr>
            <a:grpSpLocks/>
          </p:cNvGrpSpPr>
          <p:nvPr/>
        </p:nvGrpSpPr>
        <p:grpSpPr bwMode="auto">
          <a:xfrm>
            <a:off x="7526338" y="6310313"/>
            <a:ext cx="423862" cy="431800"/>
            <a:chOff x="5289" y="3975"/>
            <a:chExt cx="267" cy="272"/>
          </a:xfrm>
        </p:grpSpPr>
        <p:pic>
          <p:nvPicPr>
            <p:cNvPr id="13322" name="Picture 10" descr="button21">
              <a:hlinkClick r:id="rId7"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3323" name="Text Box 11">
              <a:hlinkClick r:id="rId8"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2</a:t>
              </a:r>
            </a:p>
          </p:txBody>
        </p:sp>
      </p:grpSp>
      <p:grpSp>
        <p:nvGrpSpPr>
          <p:cNvPr id="5" name="Group 12"/>
          <p:cNvGrpSpPr>
            <a:grpSpLocks/>
          </p:cNvGrpSpPr>
          <p:nvPr/>
        </p:nvGrpSpPr>
        <p:grpSpPr bwMode="auto">
          <a:xfrm>
            <a:off x="7092950" y="6310313"/>
            <a:ext cx="423863" cy="431800"/>
            <a:chOff x="5289" y="3975"/>
            <a:chExt cx="267" cy="272"/>
          </a:xfrm>
        </p:grpSpPr>
        <p:pic>
          <p:nvPicPr>
            <p:cNvPr id="13325" name="Picture 13" descr="button21"/>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3326" name="Text Box 14">
              <a:hlinkClick r:id="rId9"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1</a:t>
              </a:r>
            </a:p>
          </p:txBody>
        </p:sp>
      </p:grpSp>
      <p:sp>
        <p:nvSpPr>
          <p:cNvPr id="15" name="직사각형 14"/>
          <p:cNvSpPr/>
          <p:nvPr/>
        </p:nvSpPr>
        <p:spPr>
          <a:xfrm>
            <a:off x="467544" y="5229200"/>
            <a:ext cx="8100900" cy="584775"/>
          </a:xfrm>
          <a:prstGeom prst="rect">
            <a:avLst/>
          </a:prstGeom>
          <a:solidFill>
            <a:srgbClr val="FFFFFF">
              <a:alpha val="47843"/>
            </a:srgbClr>
          </a:solidFill>
        </p:spPr>
        <p:txBody>
          <a:bodyPr wrap="square">
            <a:spAutoFit/>
          </a:bodyPr>
          <a:lstStyle/>
          <a:p>
            <a:r>
              <a:rPr lang="ar-AE" altLang="ko-KR" sz="3200" dirty="0" smtClean="0">
                <a:solidFill>
                  <a:srgbClr val="000000"/>
                </a:solidFill>
              </a:rPr>
              <a:t>مجھے یقین ہے کہ آپ ہمیشہ میری حفاظت کریں گے۔</a:t>
            </a:r>
            <a:endParaRPr lang="ko-KR" altLang="en-US" sz="3200" dirty="0">
              <a:solidFill>
                <a:srgbClr val="00000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310-4 copy"/>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grpSp>
        <p:nvGrpSpPr>
          <p:cNvPr id="2" name="Group 5"/>
          <p:cNvGrpSpPr>
            <a:grpSpLocks/>
          </p:cNvGrpSpPr>
          <p:nvPr/>
        </p:nvGrpSpPr>
        <p:grpSpPr bwMode="auto">
          <a:xfrm>
            <a:off x="8396288" y="6310313"/>
            <a:ext cx="423862" cy="431800"/>
            <a:chOff x="5289" y="3975"/>
            <a:chExt cx="267" cy="272"/>
          </a:xfrm>
        </p:grpSpPr>
        <p:pic>
          <p:nvPicPr>
            <p:cNvPr id="7174" name="Picture 6" descr="button21">
              <a:hlinkClick r:id="rId3"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7175" name="Text Box 7">
              <a:hlinkClick r:id="rId5"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3300"/>
                  </a:solidFill>
                  <a:latin typeface="HY견고딕" pitchFamily="18" charset="-127"/>
                  <a:ea typeface="HY견고딕" pitchFamily="18" charset="-127"/>
                </a:rPr>
                <a:t>4</a:t>
              </a:r>
            </a:p>
          </p:txBody>
        </p:sp>
      </p:grpSp>
      <p:grpSp>
        <p:nvGrpSpPr>
          <p:cNvPr id="3" name="Group 8"/>
          <p:cNvGrpSpPr>
            <a:grpSpLocks/>
          </p:cNvGrpSpPr>
          <p:nvPr/>
        </p:nvGrpSpPr>
        <p:grpSpPr bwMode="auto">
          <a:xfrm>
            <a:off x="7961313" y="6310313"/>
            <a:ext cx="423862" cy="431800"/>
            <a:chOff x="5289" y="3975"/>
            <a:chExt cx="267" cy="272"/>
          </a:xfrm>
        </p:grpSpPr>
        <p:pic>
          <p:nvPicPr>
            <p:cNvPr id="7177" name="Picture 9" descr="button21">
              <a:hlinkClick r:id="rId6"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7178" name="Text Box 10">
              <a:hlinkClick r:id="rId3"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3</a:t>
              </a:r>
            </a:p>
          </p:txBody>
        </p:sp>
      </p:grpSp>
      <p:grpSp>
        <p:nvGrpSpPr>
          <p:cNvPr id="4" name="Group 11"/>
          <p:cNvGrpSpPr>
            <a:grpSpLocks/>
          </p:cNvGrpSpPr>
          <p:nvPr/>
        </p:nvGrpSpPr>
        <p:grpSpPr bwMode="auto">
          <a:xfrm>
            <a:off x="7526338" y="6310313"/>
            <a:ext cx="423862" cy="431800"/>
            <a:chOff x="5289" y="3975"/>
            <a:chExt cx="267" cy="272"/>
          </a:xfrm>
        </p:grpSpPr>
        <p:pic>
          <p:nvPicPr>
            <p:cNvPr id="7180" name="Picture 12" descr="button21">
              <a:hlinkClick r:id="rId7"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7181" name="Text Box 13">
              <a:hlinkClick r:id="rId8"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2</a:t>
              </a:r>
            </a:p>
          </p:txBody>
        </p:sp>
      </p:grpSp>
      <p:grpSp>
        <p:nvGrpSpPr>
          <p:cNvPr id="5" name="Group 14"/>
          <p:cNvGrpSpPr>
            <a:grpSpLocks/>
          </p:cNvGrpSpPr>
          <p:nvPr/>
        </p:nvGrpSpPr>
        <p:grpSpPr bwMode="auto">
          <a:xfrm>
            <a:off x="7092950" y="6310313"/>
            <a:ext cx="423863" cy="431800"/>
            <a:chOff x="5289" y="3975"/>
            <a:chExt cx="267" cy="272"/>
          </a:xfrm>
        </p:grpSpPr>
        <p:pic>
          <p:nvPicPr>
            <p:cNvPr id="7183" name="Picture 15" descr="button21"/>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7184" name="Text Box 16">
              <a:hlinkClick r:id="rId9"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1</a:t>
              </a:r>
            </a:p>
          </p:txBody>
        </p:sp>
      </p:grpSp>
      <p:sp>
        <p:nvSpPr>
          <p:cNvPr id="15" name="직사각형 14"/>
          <p:cNvSpPr/>
          <p:nvPr/>
        </p:nvSpPr>
        <p:spPr>
          <a:xfrm>
            <a:off x="467544" y="5229200"/>
            <a:ext cx="8100900" cy="1077218"/>
          </a:xfrm>
          <a:prstGeom prst="rect">
            <a:avLst/>
          </a:prstGeom>
          <a:solidFill>
            <a:srgbClr val="FFFFFF">
              <a:alpha val="47843"/>
            </a:srgbClr>
          </a:solidFill>
        </p:spPr>
        <p:txBody>
          <a:bodyPr wrap="square">
            <a:spAutoFit/>
          </a:bodyPr>
          <a:lstStyle/>
          <a:p>
            <a:r>
              <a:rPr lang="ar-AE" altLang="ko-KR" sz="3200" dirty="0" smtClean="0">
                <a:solidFill>
                  <a:srgbClr val="000000"/>
                </a:solidFill>
              </a:rPr>
              <a:t>میں نہیں جانتا کہ رب کب آئے گا، رات کو یا دن کو، اور نہ ہی وہ جگہ جہاں میں رب سے ملوں گا۔</a:t>
            </a:r>
            <a:endParaRPr lang="ko-KR" altLang="en-US" sz="3200" dirty="0">
              <a:solidFill>
                <a:srgbClr val="00000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51" name="Picture 15" descr="310-후렴1 copy"/>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grpSp>
        <p:nvGrpSpPr>
          <p:cNvPr id="2" name="Group 3"/>
          <p:cNvGrpSpPr>
            <a:grpSpLocks/>
          </p:cNvGrpSpPr>
          <p:nvPr/>
        </p:nvGrpSpPr>
        <p:grpSpPr bwMode="auto">
          <a:xfrm>
            <a:off x="8396288" y="6310313"/>
            <a:ext cx="423862" cy="431800"/>
            <a:chOff x="5289" y="3975"/>
            <a:chExt cx="267" cy="272"/>
          </a:xfrm>
        </p:grpSpPr>
        <p:pic>
          <p:nvPicPr>
            <p:cNvPr id="14340" name="Picture 4" descr="button21">
              <a:hlinkClick r:id="rId3"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4341" name="Text Box 5">
              <a:hlinkClick r:id="rId5"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3300"/>
                  </a:solidFill>
                  <a:latin typeface="HY견고딕" pitchFamily="18" charset="-127"/>
                  <a:ea typeface="HY견고딕" pitchFamily="18" charset="-127"/>
                </a:rPr>
                <a:t>4</a:t>
              </a:r>
            </a:p>
          </p:txBody>
        </p:sp>
      </p:grpSp>
      <p:grpSp>
        <p:nvGrpSpPr>
          <p:cNvPr id="3" name="Group 6"/>
          <p:cNvGrpSpPr>
            <a:grpSpLocks/>
          </p:cNvGrpSpPr>
          <p:nvPr/>
        </p:nvGrpSpPr>
        <p:grpSpPr bwMode="auto">
          <a:xfrm>
            <a:off x="7961313" y="6310313"/>
            <a:ext cx="423862" cy="431800"/>
            <a:chOff x="5289" y="3975"/>
            <a:chExt cx="267" cy="272"/>
          </a:xfrm>
        </p:grpSpPr>
        <p:pic>
          <p:nvPicPr>
            <p:cNvPr id="14343" name="Picture 7" descr="button21">
              <a:hlinkClick r:id="rId6"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4344" name="Text Box 8">
              <a:hlinkClick r:id="rId3"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3</a:t>
              </a:r>
            </a:p>
          </p:txBody>
        </p:sp>
      </p:grpSp>
      <p:grpSp>
        <p:nvGrpSpPr>
          <p:cNvPr id="4" name="Group 9"/>
          <p:cNvGrpSpPr>
            <a:grpSpLocks/>
          </p:cNvGrpSpPr>
          <p:nvPr/>
        </p:nvGrpSpPr>
        <p:grpSpPr bwMode="auto">
          <a:xfrm>
            <a:off x="7526338" y="6310313"/>
            <a:ext cx="423862" cy="431800"/>
            <a:chOff x="5289" y="3975"/>
            <a:chExt cx="267" cy="272"/>
          </a:xfrm>
        </p:grpSpPr>
        <p:pic>
          <p:nvPicPr>
            <p:cNvPr id="14346" name="Picture 10" descr="button21">
              <a:hlinkClick r:id="rId7"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4347" name="Text Box 11">
              <a:hlinkClick r:id="rId8"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2</a:t>
              </a:r>
            </a:p>
          </p:txBody>
        </p:sp>
      </p:grpSp>
      <p:grpSp>
        <p:nvGrpSpPr>
          <p:cNvPr id="5" name="Group 12"/>
          <p:cNvGrpSpPr>
            <a:grpSpLocks/>
          </p:cNvGrpSpPr>
          <p:nvPr/>
        </p:nvGrpSpPr>
        <p:grpSpPr bwMode="auto">
          <a:xfrm>
            <a:off x="7092950" y="6310313"/>
            <a:ext cx="423863" cy="431800"/>
            <a:chOff x="5289" y="3975"/>
            <a:chExt cx="267" cy="272"/>
          </a:xfrm>
        </p:grpSpPr>
        <p:pic>
          <p:nvPicPr>
            <p:cNvPr id="14349" name="Picture 13" descr="button21"/>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4350" name="Text Box 14">
              <a:hlinkClick r:id="rId9"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1</a:t>
              </a:r>
            </a:p>
          </p:txBody>
        </p:sp>
      </p:grpSp>
      <p:sp>
        <p:nvSpPr>
          <p:cNvPr id="15" name="직사각형 14"/>
          <p:cNvSpPr/>
          <p:nvPr/>
        </p:nvSpPr>
        <p:spPr>
          <a:xfrm>
            <a:off x="467544" y="5229200"/>
            <a:ext cx="8100900" cy="1077218"/>
          </a:xfrm>
          <a:prstGeom prst="rect">
            <a:avLst/>
          </a:prstGeom>
          <a:solidFill>
            <a:srgbClr val="FFFFFF">
              <a:alpha val="47843"/>
            </a:srgbClr>
          </a:solidFill>
        </p:spPr>
        <p:txBody>
          <a:bodyPr wrap="square">
            <a:spAutoFit/>
          </a:bodyPr>
          <a:lstStyle/>
          <a:p>
            <a:r>
              <a:rPr lang="ar-AE" altLang="ko-KR" sz="3200" dirty="0" smtClean="0">
                <a:solidFill>
                  <a:srgbClr val="000000"/>
                </a:solidFill>
              </a:rPr>
              <a:t>میں جس چیز پر یقین رکھتا ہوں اور اس پر بھروسہ کرتا ہوں وہ رب ہے جو میرے تمام حالات کو جانتا ہے۔</a:t>
            </a:r>
            <a:endParaRPr lang="ko-KR" altLang="en-US" sz="3200" dirty="0">
              <a:solidFill>
                <a:srgbClr val="00000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5" name="Picture 15" descr="310-후렴2 copy"/>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grpSp>
        <p:nvGrpSpPr>
          <p:cNvPr id="2" name="Group 3"/>
          <p:cNvGrpSpPr>
            <a:grpSpLocks/>
          </p:cNvGrpSpPr>
          <p:nvPr/>
        </p:nvGrpSpPr>
        <p:grpSpPr bwMode="auto">
          <a:xfrm>
            <a:off x="8396288" y="6310313"/>
            <a:ext cx="423862" cy="431800"/>
            <a:chOff x="5289" y="3975"/>
            <a:chExt cx="267" cy="272"/>
          </a:xfrm>
        </p:grpSpPr>
        <p:pic>
          <p:nvPicPr>
            <p:cNvPr id="15364" name="Picture 4" descr="button21">
              <a:hlinkClick r:id="rId3"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5365" name="Text Box 5">
              <a:hlinkClick r:id="rId5"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3300"/>
                  </a:solidFill>
                  <a:latin typeface="HY견고딕" pitchFamily="18" charset="-127"/>
                  <a:ea typeface="HY견고딕" pitchFamily="18" charset="-127"/>
                </a:rPr>
                <a:t>4</a:t>
              </a:r>
            </a:p>
          </p:txBody>
        </p:sp>
      </p:grpSp>
      <p:grpSp>
        <p:nvGrpSpPr>
          <p:cNvPr id="3" name="Group 6"/>
          <p:cNvGrpSpPr>
            <a:grpSpLocks/>
          </p:cNvGrpSpPr>
          <p:nvPr/>
        </p:nvGrpSpPr>
        <p:grpSpPr bwMode="auto">
          <a:xfrm>
            <a:off x="7961313" y="6310313"/>
            <a:ext cx="423862" cy="431800"/>
            <a:chOff x="5289" y="3975"/>
            <a:chExt cx="267" cy="272"/>
          </a:xfrm>
        </p:grpSpPr>
        <p:pic>
          <p:nvPicPr>
            <p:cNvPr id="15367" name="Picture 7" descr="button21">
              <a:hlinkClick r:id="rId6"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5368" name="Text Box 8">
              <a:hlinkClick r:id="rId3"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3</a:t>
              </a:r>
            </a:p>
          </p:txBody>
        </p:sp>
      </p:grpSp>
      <p:grpSp>
        <p:nvGrpSpPr>
          <p:cNvPr id="4" name="Group 9"/>
          <p:cNvGrpSpPr>
            <a:grpSpLocks/>
          </p:cNvGrpSpPr>
          <p:nvPr/>
        </p:nvGrpSpPr>
        <p:grpSpPr bwMode="auto">
          <a:xfrm>
            <a:off x="7526338" y="6310313"/>
            <a:ext cx="423862" cy="431800"/>
            <a:chOff x="5289" y="3975"/>
            <a:chExt cx="267" cy="272"/>
          </a:xfrm>
        </p:grpSpPr>
        <p:pic>
          <p:nvPicPr>
            <p:cNvPr id="15370" name="Picture 10" descr="button21">
              <a:hlinkClick r:id="rId7"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5371" name="Text Box 11">
              <a:hlinkClick r:id="rId8"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2</a:t>
              </a:r>
            </a:p>
          </p:txBody>
        </p:sp>
      </p:grpSp>
      <p:grpSp>
        <p:nvGrpSpPr>
          <p:cNvPr id="5" name="Group 12"/>
          <p:cNvGrpSpPr>
            <a:grpSpLocks/>
          </p:cNvGrpSpPr>
          <p:nvPr/>
        </p:nvGrpSpPr>
        <p:grpSpPr bwMode="auto">
          <a:xfrm>
            <a:off x="7092950" y="6310313"/>
            <a:ext cx="423863" cy="431800"/>
            <a:chOff x="5289" y="3975"/>
            <a:chExt cx="267" cy="272"/>
          </a:xfrm>
        </p:grpSpPr>
        <p:pic>
          <p:nvPicPr>
            <p:cNvPr id="15373" name="Picture 13" descr="button21"/>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5374" name="Text Box 14">
              <a:hlinkClick r:id="rId9"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1</a:t>
              </a:r>
            </a:p>
          </p:txBody>
        </p:sp>
      </p:grpSp>
      <p:sp>
        <p:nvSpPr>
          <p:cNvPr id="15" name="직사각형 14"/>
          <p:cNvSpPr/>
          <p:nvPr/>
        </p:nvSpPr>
        <p:spPr>
          <a:xfrm>
            <a:off x="467544" y="5229200"/>
            <a:ext cx="8100900" cy="584775"/>
          </a:xfrm>
          <a:prstGeom prst="rect">
            <a:avLst/>
          </a:prstGeom>
          <a:solidFill>
            <a:srgbClr val="FFFFFF">
              <a:alpha val="47843"/>
            </a:srgbClr>
          </a:solidFill>
        </p:spPr>
        <p:txBody>
          <a:bodyPr wrap="square">
            <a:spAutoFit/>
          </a:bodyPr>
          <a:lstStyle/>
          <a:p>
            <a:r>
              <a:rPr lang="ar-AE" altLang="ko-KR" sz="3200" dirty="0" smtClean="0">
                <a:solidFill>
                  <a:srgbClr val="000000"/>
                </a:solidFill>
              </a:rPr>
              <a:t>مجھے یقین ہے کہ آپ ہمیشہ میری حفاظت کریں گے۔</a:t>
            </a:r>
            <a:endParaRPr lang="ko-KR" altLang="en-US" sz="3200" dirty="0">
              <a:solidFill>
                <a:srgbClr val="00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descr="12_cafe_2008_08_23_14_34_48afa1496f140.jpg"/>
          <p:cNvPicPr>
            <a:picLocks noChangeAspect="1"/>
          </p:cNvPicPr>
          <p:nvPr/>
        </p:nvPicPr>
        <p:blipFill>
          <a:blip r:embed="rId2" cstate="print"/>
          <a:stretch>
            <a:fillRect/>
          </a:stretch>
        </p:blipFill>
        <p:spPr>
          <a:xfrm>
            <a:off x="-1" y="0"/>
            <a:ext cx="9199117" cy="6858000"/>
          </a:xfrm>
          <a:prstGeom prst="rect">
            <a:avLst/>
          </a:prstGeom>
        </p:spPr>
      </p:pic>
      <p:pic>
        <p:nvPicPr>
          <p:cNvPr id="3074" name="그림 1"/>
          <p:cNvPicPr>
            <a:picLocks noChangeAspect="1"/>
          </p:cNvPicPr>
          <p:nvPr/>
        </p:nvPicPr>
        <p:blipFill>
          <a:blip r:embed="rId3" cstate="print"/>
          <a:srcRect b="49922"/>
          <a:stretch>
            <a:fillRect/>
          </a:stretch>
        </p:blipFill>
        <p:spPr bwMode="auto">
          <a:xfrm>
            <a:off x="0" y="0"/>
            <a:ext cx="9144000" cy="2575774"/>
          </a:xfrm>
          <a:prstGeom prst="rect">
            <a:avLst/>
          </a:prstGeom>
          <a:noFill/>
          <a:ln w="9525">
            <a:noFill/>
            <a:miter lim="800000"/>
            <a:headEnd/>
            <a:tailEnd/>
          </a:ln>
        </p:spPr>
      </p:pic>
      <p:pic>
        <p:nvPicPr>
          <p:cNvPr id="3" name="그림 1"/>
          <p:cNvPicPr>
            <a:picLocks noChangeAspect="1"/>
          </p:cNvPicPr>
          <p:nvPr/>
        </p:nvPicPr>
        <p:blipFill>
          <a:blip r:embed="rId3" cstate="print"/>
          <a:srcRect t="50615"/>
          <a:stretch>
            <a:fillRect/>
          </a:stretch>
        </p:blipFill>
        <p:spPr bwMode="auto">
          <a:xfrm>
            <a:off x="0" y="2852936"/>
            <a:ext cx="9144000" cy="2540106"/>
          </a:xfrm>
          <a:prstGeom prst="rect">
            <a:avLst/>
          </a:prstGeom>
          <a:noFill/>
          <a:ln w="9525">
            <a:noFill/>
            <a:miter lim="800000"/>
            <a:headEnd/>
            <a:tailEnd/>
          </a:ln>
        </p:spPr>
      </p:pic>
      <p:sp>
        <p:nvSpPr>
          <p:cNvPr id="5" name="직사각형 4"/>
          <p:cNvSpPr/>
          <p:nvPr/>
        </p:nvSpPr>
        <p:spPr>
          <a:xfrm>
            <a:off x="575556" y="5157192"/>
            <a:ext cx="8100900" cy="1323439"/>
          </a:xfrm>
          <a:prstGeom prst="rect">
            <a:avLst/>
          </a:prstGeom>
        </p:spPr>
        <p:txBody>
          <a:bodyPr wrap="square">
            <a:spAutoFit/>
          </a:bodyPr>
          <a:lstStyle/>
          <a:p>
            <a:r>
              <a:rPr lang="ar-AE" altLang="ko-KR" sz="4000" dirty="0" smtClean="0">
                <a:solidFill>
                  <a:srgbClr val="000000"/>
                </a:solidFill>
              </a:rPr>
              <a:t>ہم ایک دل سے تیری حمد کرتے ہیں تو ہماری دعا سن لے۔</a:t>
            </a:r>
            <a:endParaRPr lang="ko-KR" altLang="en-US" sz="4000" dirty="0">
              <a:solidFill>
                <a:srgbClr val="000000"/>
              </a:solidFill>
            </a:endParaRPr>
          </a:p>
        </p:txBody>
      </p:sp>
    </p:spTree>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그림 14" descr="20260523_155927.jpg"/>
          <p:cNvPicPr>
            <a:picLocks noChangeAspect="1"/>
          </p:cNvPicPr>
          <p:nvPr/>
        </p:nvPicPr>
        <p:blipFill>
          <a:blip r:embed="rId2" cstate="print">
            <a:lum bright="-10000"/>
          </a:blip>
          <a:stretch>
            <a:fillRect/>
          </a:stretch>
        </p:blipFill>
        <p:spPr>
          <a:xfrm>
            <a:off x="0" y="0"/>
            <a:ext cx="9227344" cy="6858000"/>
          </a:xfrm>
          <a:prstGeom prst="rect">
            <a:avLst/>
          </a:prstGeom>
        </p:spPr>
      </p:pic>
      <p:grpSp>
        <p:nvGrpSpPr>
          <p:cNvPr id="2" name="Group 5"/>
          <p:cNvGrpSpPr>
            <a:grpSpLocks/>
          </p:cNvGrpSpPr>
          <p:nvPr/>
        </p:nvGrpSpPr>
        <p:grpSpPr bwMode="auto">
          <a:xfrm>
            <a:off x="8396288" y="6310313"/>
            <a:ext cx="423862" cy="431800"/>
            <a:chOff x="5289" y="3975"/>
            <a:chExt cx="267" cy="272"/>
          </a:xfrm>
        </p:grpSpPr>
        <p:pic>
          <p:nvPicPr>
            <p:cNvPr id="2054" name="Picture 6" descr="button21">
              <a:hlinkClick r:id="rId3"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2055" name="Text Box 7">
              <a:hlinkClick r:id="rId5"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4</a:t>
              </a:r>
            </a:p>
          </p:txBody>
        </p:sp>
      </p:grpSp>
      <p:grpSp>
        <p:nvGrpSpPr>
          <p:cNvPr id="3" name="Group 8"/>
          <p:cNvGrpSpPr>
            <a:grpSpLocks/>
          </p:cNvGrpSpPr>
          <p:nvPr/>
        </p:nvGrpSpPr>
        <p:grpSpPr bwMode="auto">
          <a:xfrm>
            <a:off x="7961313" y="6310313"/>
            <a:ext cx="423862" cy="431800"/>
            <a:chOff x="5289" y="3975"/>
            <a:chExt cx="267" cy="272"/>
          </a:xfrm>
        </p:grpSpPr>
        <p:pic>
          <p:nvPicPr>
            <p:cNvPr id="2057" name="Picture 9" descr="button21">
              <a:hlinkClick r:id="rId6"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2058" name="Text Box 10">
              <a:hlinkClick r:id="rId3"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3</a:t>
              </a:r>
            </a:p>
          </p:txBody>
        </p:sp>
      </p:grpSp>
      <p:grpSp>
        <p:nvGrpSpPr>
          <p:cNvPr id="4" name="Group 11"/>
          <p:cNvGrpSpPr>
            <a:grpSpLocks/>
          </p:cNvGrpSpPr>
          <p:nvPr/>
        </p:nvGrpSpPr>
        <p:grpSpPr bwMode="auto">
          <a:xfrm>
            <a:off x="7526338" y="6310313"/>
            <a:ext cx="423862" cy="431800"/>
            <a:chOff x="5289" y="3975"/>
            <a:chExt cx="267" cy="272"/>
          </a:xfrm>
        </p:grpSpPr>
        <p:pic>
          <p:nvPicPr>
            <p:cNvPr id="2060" name="Picture 12" descr="button21">
              <a:hlinkClick r:id="rId7"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2061" name="Text Box 13">
              <a:hlinkClick r:id="rId6"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2</a:t>
              </a:r>
            </a:p>
          </p:txBody>
        </p:sp>
      </p:grpSp>
      <p:grpSp>
        <p:nvGrpSpPr>
          <p:cNvPr id="5" name="Group 14"/>
          <p:cNvGrpSpPr>
            <a:grpSpLocks/>
          </p:cNvGrpSpPr>
          <p:nvPr/>
        </p:nvGrpSpPr>
        <p:grpSpPr bwMode="auto">
          <a:xfrm>
            <a:off x="7092950" y="6310313"/>
            <a:ext cx="423863" cy="431800"/>
            <a:chOff x="5289" y="3975"/>
            <a:chExt cx="267" cy="272"/>
          </a:xfrm>
        </p:grpSpPr>
        <p:pic>
          <p:nvPicPr>
            <p:cNvPr id="2063" name="Picture 15" descr="button21"/>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2064" name="Text Box 16">
              <a:hlinkClick r:id="rId8"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0000"/>
                  </a:solidFill>
                  <a:latin typeface="HY견고딕" pitchFamily="18" charset="-127"/>
                  <a:ea typeface="HY견고딕" pitchFamily="18" charset="-127"/>
                </a:rPr>
                <a:t>1</a:t>
              </a:r>
            </a:p>
          </p:txBody>
        </p:sp>
      </p:grpSp>
      <p:sp>
        <p:nvSpPr>
          <p:cNvPr id="17" name="직사각형 16"/>
          <p:cNvSpPr/>
          <p:nvPr/>
        </p:nvSpPr>
        <p:spPr>
          <a:xfrm>
            <a:off x="1259632" y="2276872"/>
            <a:ext cx="6768752" cy="936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1500" dirty="0" smtClean="0">
                <a:solidFill>
                  <a:srgbClr val="000000"/>
                </a:solidFill>
                <a:latin typeface="HY울릉도B" pitchFamily="18" charset="-127"/>
                <a:ea typeface="HY울릉도B" pitchFamily="18" charset="-127"/>
              </a:rPr>
              <a:t>봉헌기도</a:t>
            </a:r>
            <a:endParaRPr lang="ko-KR" altLang="en-US" sz="11500" dirty="0">
              <a:solidFill>
                <a:srgbClr val="000000"/>
              </a:solidFill>
              <a:latin typeface="HY울릉도B" pitchFamily="18" charset="-127"/>
              <a:ea typeface="HY울릉도B" pitchFamily="18" charset="-127"/>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7" name="직사각형 6"/>
          <p:cNvSpPr/>
          <p:nvPr/>
        </p:nvSpPr>
        <p:spPr>
          <a:xfrm>
            <a:off x="179512" y="1988840"/>
            <a:ext cx="8604448" cy="1754326"/>
          </a:xfrm>
          <a:prstGeom prst="rect">
            <a:avLst/>
          </a:prstGeom>
        </p:spPr>
        <p:txBody>
          <a:bodyPr wrap="square">
            <a:spAutoFit/>
          </a:bodyPr>
          <a:lstStyle/>
          <a:p>
            <a:pPr algn="ctr" fontAlgn="base"/>
            <a:r>
              <a:rPr lang="ko-KR" altLang="en-US" sz="5400" dirty="0" smtClean="0">
                <a:latin typeface="HY울릉도B" pitchFamily="18" charset="-127"/>
                <a:ea typeface="HY울릉도B" pitchFamily="18" charset="-127"/>
              </a:rPr>
              <a:t>우리교회에 함께 </a:t>
            </a:r>
            <a:endParaRPr lang="en-US" altLang="ko-KR" sz="5400" dirty="0" smtClean="0">
              <a:latin typeface="HY울릉도B" pitchFamily="18" charset="-127"/>
              <a:ea typeface="HY울릉도B" pitchFamily="18" charset="-127"/>
            </a:endParaRPr>
          </a:p>
          <a:p>
            <a:pPr algn="ctr" fontAlgn="base"/>
            <a:r>
              <a:rPr lang="ko-KR" altLang="en-US" sz="5400" dirty="0" smtClean="0">
                <a:latin typeface="HY울릉도B" pitchFamily="18" charset="-127"/>
                <a:ea typeface="HY울릉도B" pitchFamily="18" charset="-127"/>
              </a:rPr>
              <a:t>하셔서 감사합니다</a:t>
            </a:r>
            <a:endParaRPr lang="ko-KR" altLang="en-US" sz="5400" dirty="0">
              <a:latin typeface="HY울릉도B" pitchFamily="18" charset="-127"/>
              <a:ea typeface="HY울릉도B" pitchFamily="18" charset="-127"/>
            </a:endParaRPr>
          </a:p>
        </p:txBody>
      </p:sp>
      <p:sp>
        <p:nvSpPr>
          <p:cNvPr id="8" name="직사각형 7"/>
          <p:cNvSpPr/>
          <p:nvPr/>
        </p:nvSpPr>
        <p:spPr>
          <a:xfrm>
            <a:off x="3599892" y="260648"/>
            <a:ext cx="4212468" cy="900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6600" b="1" dirty="0">
                <a:solidFill>
                  <a:srgbClr val="006600"/>
                </a:solidFill>
                <a:latin typeface="DX김일관B" panose="02020600000000000000" pitchFamily="18" charset="-127"/>
                <a:ea typeface="DX김일관B" panose="02020600000000000000" pitchFamily="18" charset="-127"/>
              </a:rPr>
              <a:t>교 회 소 식</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7" name="직사각형 6"/>
          <p:cNvSpPr/>
          <p:nvPr/>
        </p:nvSpPr>
        <p:spPr>
          <a:xfrm>
            <a:off x="179512" y="1988840"/>
            <a:ext cx="8604448" cy="3416320"/>
          </a:xfrm>
          <a:prstGeom prst="rect">
            <a:avLst/>
          </a:prstGeom>
        </p:spPr>
        <p:txBody>
          <a:bodyPr wrap="square">
            <a:spAutoFit/>
          </a:bodyPr>
          <a:lstStyle/>
          <a:p>
            <a:pPr algn="ctr" fontAlgn="base"/>
            <a:r>
              <a:rPr lang="ko-KR" altLang="en-US" sz="5400" dirty="0" smtClean="0">
                <a:solidFill>
                  <a:srgbClr val="000000"/>
                </a:solidFill>
                <a:latin typeface="HY울릉도B" pitchFamily="18" charset="-127"/>
                <a:ea typeface="HY울릉도B" pitchFamily="18" charset="-127"/>
              </a:rPr>
              <a:t>권도연 성도 무릎 연골 </a:t>
            </a:r>
            <a:endParaRPr lang="en-US" altLang="ko-KR" sz="5400" dirty="0" smtClean="0">
              <a:solidFill>
                <a:srgbClr val="000000"/>
              </a:solidFill>
              <a:latin typeface="HY울릉도B" pitchFamily="18" charset="-127"/>
              <a:ea typeface="HY울릉도B" pitchFamily="18" charset="-127"/>
            </a:endParaRPr>
          </a:p>
          <a:p>
            <a:pPr algn="ctr" fontAlgn="base"/>
            <a:r>
              <a:rPr lang="ko-KR" altLang="en-US" sz="5400" dirty="0" smtClean="0">
                <a:solidFill>
                  <a:srgbClr val="000000"/>
                </a:solidFill>
                <a:latin typeface="HY울릉도B" pitchFamily="18" charset="-127"/>
                <a:ea typeface="HY울릉도B" pitchFamily="18" charset="-127"/>
              </a:rPr>
              <a:t>수술</a:t>
            </a:r>
            <a:r>
              <a:rPr lang="en-US" altLang="ko-KR" sz="5400" dirty="0" smtClean="0">
                <a:solidFill>
                  <a:srgbClr val="000000"/>
                </a:solidFill>
                <a:latin typeface="HY울릉도B" pitchFamily="18" charset="-127"/>
                <a:ea typeface="HY울릉도B" pitchFamily="18" charset="-127"/>
              </a:rPr>
              <a:t>, </a:t>
            </a:r>
            <a:r>
              <a:rPr lang="ko-KR" altLang="en-US" sz="5400" dirty="0" err="1" smtClean="0">
                <a:solidFill>
                  <a:srgbClr val="000000"/>
                </a:solidFill>
                <a:latin typeface="HY울릉도B" pitchFamily="18" charset="-127"/>
                <a:ea typeface="HY울릉도B" pitchFamily="18" charset="-127"/>
              </a:rPr>
              <a:t>바른정형외과</a:t>
            </a:r>
            <a:r>
              <a:rPr lang="ko-KR" altLang="en-US" sz="5400" dirty="0" smtClean="0">
                <a:solidFill>
                  <a:srgbClr val="000000"/>
                </a:solidFill>
                <a:latin typeface="HY울릉도B" pitchFamily="18" charset="-127"/>
                <a:ea typeface="HY울릉도B" pitchFamily="18" charset="-127"/>
              </a:rPr>
              <a:t> 입원</a:t>
            </a:r>
            <a:r>
              <a:rPr lang="en-US" altLang="ko-KR" sz="5400" dirty="0" smtClean="0">
                <a:solidFill>
                  <a:srgbClr val="000000"/>
                </a:solidFill>
                <a:latin typeface="HY울릉도B" pitchFamily="18" charset="-127"/>
                <a:ea typeface="HY울릉도B" pitchFamily="18" charset="-127"/>
              </a:rPr>
              <a:t>.</a:t>
            </a:r>
          </a:p>
          <a:p>
            <a:pPr algn="ctr" fontAlgn="base"/>
            <a:r>
              <a:rPr lang="ko-KR" altLang="en-US" sz="5400" dirty="0" smtClean="0">
                <a:solidFill>
                  <a:srgbClr val="000000"/>
                </a:solidFill>
                <a:latin typeface="HY울릉도B" pitchFamily="18" charset="-127"/>
                <a:ea typeface="HY울릉도B" pitchFamily="18" charset="-127"/>
              </a:rPr>
              <a:t>빠른 회복과 치유를 위해 기도해 주시기 바랍니다</a:t>
            </a:r>
            <a:r>
              <a:rPr lang="en-US" altLang="ko-KR" sz="5400" dirty="0" smtClean="0">
                <a:solidFill>
                  <a:srgbClr val="000000"/>
                </a:solidFill>
                <a:latin typeface="HY울릉도B" pitchFamily="18" charset="-127"/>
                <a:ea typeface="HY울릉도B" pitchFamily="18" charset="-127"/>
              </a:rPr>
              <a:t>.</a:t>
            </a:r>
          </a:p>
        </p:txBody>
      </p:sp>
      <p:sp>
        <p:nvSpPr>
          <p:cNvPr id="8" name="직사각형 7"/>
          <p:cNvSpPr/>
          <p:nvPr/>
        </p:nvSpPr>
        <p:spPr>
          <a:xfrm>
            <a:off x="3599892" y="260648"/>
            <a:ext cx="4212468" cy="900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6600" b="1" dirty="0">
                <a:solidFill>
                  <a:srgbClr val="006600"/>
                </a:solidFill>
                <a:latin typeface="DX김일관B" panose="02020600000000000000" pitchFamily="18" charset="-127"/>
                <a:ea typeface="DX김일관B" panose="02020600000000000000" pitchFamily="18" charset="-127"/>
              </a:rPr>
              <a:t>교 회 소 식</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descr="20260606_123115.png"/>
          <p:cNvPicPr>
            <a:picLocks noChangeAspect="1"/>
          </p:cNvPicPr>
          <p:nvPr/>
        </p:nvPicPr>
        <p:blipFill>
          <a:blip r:embed="rId2" cstate="print"/>
          <a:stretch>
            <a:fillRect/>
          </a:stretch>
        </p:blipFill>
        <p:spPr>
          <a:xfrm>
            <a:off x="0" y="0"/>
            <a:ext cx="9144000" cy="2600908"/>
          </a:xfrm>
          <a:prstGeom prst="rect">
            <a:avLst/>
          </a:prstGeom>
          <a:ln>
            <a:noFill/>
          </a:ln>
          <a:effectLst>
            <a:softEdge rad="112500"/>
          </a:effectLst>
        </p:spPr>
      </p:pic>
      <p:sp>
        <p:nvSpPr>
          <p:cNvPr id="7" name="직사각형 6"/>
          <p:cNvSpPr/>
          <p:nvPr/>
        </p:nvSpPr>
        <p:spPr>
          <a:xfrm>
            <a:off x="1007604" y="4437112"/>
            <a:ext cx="6768752" cy="936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3800" dirty="0" smtClean="0">
                <a:solidFill>
                  <a:srgbClr val="000000"/>
                </a:solidFill>
                <a:latin typeface="HY울릉도B" pitchFamily="18" charset="-127"/>
                <a:ea typeface="HY울릉도B" pitchFamily="18" charset="-127"/>
              </a:rPr>
              <a:t>54</a:t>
            </a:r>
            <a:r>
              <a:rPr lang="ko-KR" altLang="en-US" sz="13800" dirty="0" smtClean="0">
                <a:solidFill>
                  <a:srgbClr val="000000"/>
                </a:solidFill>
                <a:latin typeface="HY울릉도B" pitchFamily="18" charset="-127"/>
                <a:ea typeface="HY울릉도B" pitchFamily="18" charset="-127"/>
              </a:rPr>
              <a:t>장</a:t>
            </a:r>
            <a:endParaRPr lang="ko-KR" altLang="en-US" sz="13800" dirty="0">
              <a:solidFill>
                <a:srgbClr val="000000"/>
              </a:solidFill>
              <a:latin typeface="HY울릉도B" pitchFamily="18" charset="-127"/>
              <a:ea typeface="HY울릉도B" pitchFamily="18" charset="-127"/>
            </a:endParaRPr>
          </a:p>
        </p:txBody>
      </p:sp>
      <p:sp>
        <p:nvSpPr>
          <p:cNvPr id="8" name="직사각형 7"/>
          <p:cNvSpPr/>
          <p:nvPr/>
        </p:nvSpPr>
        <p:spPr>
          <a:xfrm>
            <a:off x="5868144" y="1340768"/>
            <a:ext cx="2988332"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6600" smtClean="0">
                <a:solidFill>
                  <a:prstClr val="white"/>
                </a:solidFill>
                <a:latin typeface="210 러블리베이비 R" pitchFamily="18" charset="-127"/>
                <a:ea typeface="210 러블리베이비 R" pitchFamily="18" charset="-127"/>
              </a:rPr>
              <a:t>마침찬송</a:t>
            </a:r>
            <a:endParaRPr lang="ko-KR" altLang="en-US" sz="6600" dirty="0">
              <a:solidFill>
                <a:prstClr val="white"/>
              </a:solidFill>
              <a:latin typeface="210 러블리베이비 R" pitchFamily="18" charset="-127"/>
              <a:ea typeface="210 러블리베이비 R" pitchFamily="18" charset="-127"/>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그림 12" descr="2627254555320D3F15.jpg"/>
          <p:cNvPicPr>
            <a:picLocks noChangeAspect="1"/>
          </p:cNvPicPr>
          <p:nvPr/>
        </p:nvPicPr>
        <p:blipFill>
          <a:blip r:embed="rId2" cstate="print"/>
          <a:stretch>
            <a:fillRect/>
          </a:stretch>
        </p:blipFill>
        <p:spPr>
          <a:xfrm>
            <a:off x="0" y="0"/>
            <a:ext cx="9144000" cy="6832370"/>
          </a:xfrm>
          <a:prstGeom prst="rect">
            <a:avLst/>
          </a:prstGeom>
        </p:spPr>
      </p:pic>
      <p:pic>
        <p:nvPicPr>
          <p:cNvPr id="2059" name="Picture 11" descr="054-1-1 copy"/>
          <p:cNvPicPr>
            <a:picLocks noChangeAspect="1" noChangeArrowheads="1"/>
          </p:cNvPicPr>
          <p:nvPr/>
        </p:nvPicPr>
        <p:blipFill>
          <a:blip r:embed="rId3" cstate="print"/>
          <a:srcRect t="37799" b="32276"/>
          <a:stretch>
            <a:fillRect/>
          </a:stretch>
        </p:blipFill>
        <p:spPr bwMode="auto">
          <a:xfrm>
            <a:off x="0" y="2852936"/>
            <a:ext cx="9144000" cy="2052228"/>
          </a:xfrm>
          <a:prstGeom prst="rect">
            <a:avLst/>
          </a:prstGeom>
          <a:noFill/>
        </p:spPr>
      </p:pic>
      <p:grpSp>
        <p:nvGrpSpPr>
          <p:cNvPr id="2" name="Group 5"/>
          <p:cNvGrpSpPr>
            <a:grpSpLocks/>
          </p:cNvGrpSpPr>
          <p:nvPr/>
        </p:nvGrpSpPr>
        <p:grpSpPr bwMode="auto">
          <a:xfrm>
            <a:off x="8396288" y="6310313"/>
            <a:ext cx="423862" cy="431800"/>
            <a:chOff x="5289" y="3975"/>
            <a:chExt cx="267" cy="272"/>
          </a:xfrm>
        </p:grpSpPr>
        <p:pic>
          <p:nvPicPr>
            <p:cNvPr id="2054" name="Picture 6" descr="button21">
              <a:hlinkClick r:id="" action="ppaction://noaction"/>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2055" name="Text Box 7">
              <a:hlinkClick r:id="" action="ppaction://noaction"/>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2</a:t>
              </a:r>
            </a:p>
          </p:txBody>
        </p:sp>
      </p:grpSp>
      <p:grpSp>
        <p:nvGrpSpPr>
          <p:cNvPr id="3" name="Group 8"/>
          <p:cNvGrpSpPr>
            <a:grpSpLocks/>
          </p:cNvGrpSpPr>
          <p:nvPr/>
        </p:nvGrpSpPr>
        <p:grpSpPr bwMode="auto">
          <a:xfrm>
            <a:off x="7962900" y="6310313"/>
            <a:ext cx="423863" cy="431800"/>
            <a:chOff x="5289" y="3975"/>
            <a:chExt cx="267" cy="272"/>
          </a:xfrm>
        </p:grpSpPr>
        <p:pic>
          <p:nvPicPr>
            <p:cNvPr id="2057" name="Picture 9" descr="button21"/>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2058" name="Text Box 10">
              <a:hlinkClick r:id="rId5"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0000"/>
                  </a:solidFill>
                  <a:latin typeface="HY견고딕" pitchFamily="18" charset="-127"/>
                  <a:ea typeface="HY견고딕" pitchFamily="18" charset="-127"/>
                </a:rPr>
                <a:t>1</a:t>
              </a:r>
            </a:p>
          </p:txBody>
        </p:sp>
      </p:grpSp>
      <p:pic>
        <p:nvPicPr>
          <p:cNvPr id="9" name="Picture 11" descr="054-1-1 copy"/>
          <p:cNvPicPr>
            <a:picLocks noChangeAspect="1" noChangeArrowheads="1"/>
          </p:cNvPicPr>
          <p:nvPr/>
        </p:nvPicPr>
        <p:blipFill>
          <a:blip r:embed="rId3" cstate="print"/>
          <a:srcRect b="62722"/>
          <a:stretch>
            <a:fillRect/>
          </a:stretch>
        </p:blipFill>
        <p:spPr bwMode="auto">
          <a:xfrm>
            <a:off x="152400" y="152400"/>
            <a:ext cx="9144000" cy="2556520"/>
          </a:xfrm>
          <a:prstGeom prst="rect">
            <a:avLst/>
          </a:prstGeom>
          <a:noFill/>
        </p:spPr>
      </p:pic>
      <p:sp>
        <p:nvSpPr>
          <p:cNvPr id="12" name="직사각형 11"/>
          <p:cNvSpPr/>
          <p:nvPr/>
        </p:nvSpPr>
        <p:spPr>
          <a:xfrm>
            <a:off x="359532" y="4941168"/>
            <a:ext cx="8496944" cy="1569660"/>
          </a:xfrm>
          <a:prstGeom prst="rect">
            <a:avLst/>
          </a:prstGeom>
        </p:spPr>
        <p:txBody>
          <a:bodyPr wrap="square">
            <a:spAutoFit/>
          </a:bodyPr>
          <a:lstStyle/>
          <a:p>
            <a:r>
              <a:rPr lang="en-US" altLang="ko-KR" sz="3200" dirty="0" smtClean="0"/>
              <a:t> </a:t>
            </a:r>
            <a:r>
              <a:rPr lang="ar-AE" altLang="ko-KR" sz="3200" dirty="0" smtClean="0"/>
              <a:t>خُداوند، میں تیری برکتوں کے لیے دعا کرتا ہوں، تاکہ میں سکون سے جاؤں اور ہر شخص تیرے فضل سے غالب آجائے۔</a:t>
            </a:r>
            <a:endParaRPr lang="ko-KR" altLang="en-US" sz="3200" dirty="0"/>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림 9" descr="2627254555320D3F15.jpg"/>
          <p:cNvPicPr>
            <a:picLocks noChangeAspect="1"/>
          </p:cNvPicPr>
          <p:nvPr/>
        </p:nvPicPr>
        <p:blipFill>
          <a:blip r:embed="rId2" cstate="print"/>
          <a:stretch>
            <a:fillRect/>
          </a:stretch>
        </p:blipFill>
        <p:spPr>
          <a:xfrm>
            <a:off x="0" y="0"/>
            <a:ext cx="9144000" cy="6832370"/>
          </a:xfrm>
          <a:prstGeom prst="rect">
            <a:avLst/>
          </a:prstGeom>
        </p:spPr>
      </p:pic>
      <p:pic>
        <p:nvPicPr>
          <p:cNvPr id="3083" name="Picture 11" descr="054-1-2 copy"/>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grpSp>
        <p:nvGrpSpPr>
          <p:cNvPr id="2" name="Group 5"/>
          <p:cNvGrpSpPr>
            <a:grpSpLocks/>
          </p:cNvGrpSpPr>
          <p:nvPr/>
        </p:nvGrpSpPr>
        <p:grpSpPr bwMode="auto">
          <a:xfrm>
            <a:off x="8396288" y="6310313"/>
            <a:ext cx="423862" cy="431800"/>
            <a:chOff x="5289" y="3975"/>
            <a:chExt cx="267" cy="272"/>
          </a:xfrm>
        </p:grpSpPr>
        <p:pic>
          <p:nvPicPr>
            <p:cNvPr id="3078" name="Picture 6" descr="button21">
              <a:hlinkClick r:id="" action="ppaction://noaction"/>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3079" name="Text Box 7">
              <a:hlinkClick r:id="" action="ppaction://noaction"/>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2</a:t>
              </a:r>
            </a:p>
          </p:txBody>
        </p:sp>
      </p:grpSp>
      <p:grpSp>
        <p:nvGrpSpPr>
          <p:cNvPr id="3" name="Group 8"/>
          <p:cNvGrpSpPr>
            <a:grpSpLocks/>
          </p:cNvGrpSpPr>
          <p:nvPr/>
        </p:nvGrpSpPr>
        <p:grpSpPr bwMode="auto">
          <a:xfrm>
            <a:off x="7962900" y="6310313"/>
            <a:ext cx="423863" cy="431800"/>
            <a:chOff x="5289" y="3975"/>
            <a:chExt cx="267" cy="272"/>
          </a:xfrm>
        </p:grpSpPr>
        <p:pic>
          <p:nvPicPr>
            <p:cNvPr id="3081" name="Picture 9" descr="button21"/>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3082" name="Text Box 10">
              <a:hlinkClick r:id="rId5"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0000"/>
                  </a:solidFill>
                  <a:latin typeface="HY견고딕" pitchFamily="18" charset="-127"/>
                  <a:ea typeface="HY견고딕" pitchFamily="18" charset="-127"/>
                </a:rPr>
                <a:t>1</a:t>
              </a:r>
            </a:p>
          </p:txBody>
        </p:sp>
      </p:grpSp>
      <p:sp>
        <p:nvSpPr>
          <p:cNvPr id="12" name="직사각형 11"/>
          <p:cNvSpPr/>
          <p:nvPr/>
        </p:nvSpPr>
        <p:spPr>
          <a:xfrm>
            <a:off x="359532" y="4941168"/>
            <a:ext cx="8496944" cy="584775"/>
          </a:xfrm>
          <a:prstGeom prst="rect">
            <a:avLst/>
          </a:prstGeom>
        </p:spPr>
        <p:txBody>
          <a:bodyPr wrap="square">
            <a:spAutoFit/>
          </a:bodyPr>
          <a:lstStyle/>
          <a:p>
            <a:r>
              <a:rPr lang="en-US" altLang="ko-KR" sz="3200" dirty="0" smtClean="0"/>
              <a:t> </a:t>
            </a:r>
            <a:r>
              <a:rPr lang="ar-AE" altLang="ko-KR" sz="3200" dirty="0" smtClean="0"/>
              <a:t>اس بیابان جیسی دنیا میں ہمیشہ میری رہنمائی کرو۔</a:t>
            </a:r>
            <a:endParaRPr lang="ko-KR" altLang="en-US" sz="3200" dirty="0"/>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그림 11" descr="2627254555320D3F15.jpg"/>
          <p:cNvPicPr>
            <a:picLocks noChangeAspect="1"/>
          </p:cNvPicPr>
          <p:nvPr/>
        </p:nvPicPr>
        <p:blipFill>
          <a:blip r:embed="rId2" cstate="print"/>
          <a:stretch>
            <a:fillRect/>
          </a:stretch>
        </p:blipFill>
        <p:spPr>
          <a:xfrm>
            <a:off x="0" y="0"/>
            <a:ext cx="9144000" cy="6832370"/>
          </a:xfrm>
          <a:prstGeom prst="rect">
            <a:avLst/>
          </a:prstGeom>
        </p:spPr>
      </p:pic>
      <p:pic>
        <p:nvPicPr>
          <p:cNvPr id="4107" name="Picture 11" descr="054-2-1 copy"/>
          <p:cNvPicPr>
            <a:picLocks noChangeAspect="1" noChangeArrowheads="1"/>
          </p:cNvPicPr>
          <p:nvPr/>
        </p:nvPicPr>
        <p:blipFill>
          <a:blip r:embed="rId3" cstate="print"/>
          <a:srcRect t="37400"/>
          <a:stretch>
            <a:fillRect/>
          </a:stretch>
        </p:blipFill>
        <p:spPr bwMode="auto">
          <a:xfrm>
            <a:off x="215516" y="2204864"/>
            <a:ext cx="9144000" cy="4293096"/>
          </a:xfrm>
          <a:prstGeom prst="rect">
            <a:avLst/>
          </a:prstGeom>
          <a:noFill/>
        </p:spPr>
      </p:pic>
      <p:grpSp>
        <p:nvGrpSpPr>
          <p:cNvPr id="2" name="Group 5"/>
          <p:cNvGrpSpPr>
            <a:grpSpLocks/>
          </p:cNvGrpSpPr>
          <p:nvPr/>
        </p:nvGrpSpPr>
        <p:grpSpPr bwMode="auto">
          <a:xfrm>
            <a:off x="8396288" y="6310313"/>
            <a:ext cx="423862" cy="431800"/>
            <a:chOff x="5289" y="3975"/>
            <a:chExt cx="267" cy="272"/>
          </a:xfrm>
        </p:grpSpPr>
        <p:pic>
          <p:nvPicPr>
            <p:cNvPr id="4102" name="Picture 6" descr="button21">
              <a:hlinkClick r:id="" action="ppaction://noaction"/>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4103" name="Text Box 7">
              <a:hlinkClick r:id="" action="ppaction://noaction"/>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0000"/>
                  </a:solidFill>
                  <a:latin typeface="HY견고딕" pitchFamily="18" charset="-127"/>
                  <a:ea typeface="HY견고딕" pitchFamily="18" charset="-127"/>
                </a:rPr>
                <a:t>2</a:t>
              </a:r>
            </a:p>
          </p:txBody>
        </p:sp>
      </p:grpSp>
      <p:grpSp>
        <p:nvGrpSpPr>
          <p:cNvPr id="3" name="Group 8"/>
          <p:cNvGrpSpPr>
            <a:grpSpLocks/>
          </p:cNvGrpSpPr>
          <p:nvPr/>
        </p:nvGrpSpPr>
        <p:grpSpPr bwMode="auto">
          <a:xfrm>
            <a:off x="7962900" y="6310313"/>
            <a:ext cx="423863" cy="431800"/>
            <a:chOff x="5289" y="3975"/>
            <a:chExt cx="267" cy="272"/>
          </a:xfrm>
        </p:grpSpPr>
        <p:pic>
          <p:nvPicPr>
            <p:cNvPr id="4105" name="Picture 9" descr="button21"/>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4106" name="Text Box 10">
              <a:hlinkClick r:id="rId5"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1</a:t>
              </a:r>
            </a:p>
          </p:txBody>
        </p:sp>
      </p:grpSp>
      <p:pic>
        <p:nvPicPr>
          <p:cNvPr id="9" name="Picture 11" descr="054-2-1 copy"/>
          <p:cNvPicPr>
            <a:picLocks noChangeAspect="1" noChangeArrowheads="1"/>
          </p:cNvPicPr>
          <p:nvPr/>
        </p:nvPicPr>
        <p:blipFill>
          <a:blip r:embed="rId3" cstate="print"/>
          <a:srcRect t="10625" b="60101"/>
          <a:stretch>
            <a:fillRect/>
          </a:stretch>
        </p:blipFill>
        <p:spPr bwMode="auto">
          <a:xfrm>
            <a:off x="0" y="152636"/>
            <a:ext cx="9144000" cy="2007604"/>
          </a:xfrm>
          <a:prstGeom prst="rect">
            <a:avLst/>
          </a:prstGeom>
          <a:noFill/>
        </p:spPr>
      </p:pic>
      <p:sp>
        <p:nvSpPr>
          <p:cNvPr id="14" name="직사각형 13"/>
          <p:cNvSpPr/>
          <p:nvPr/>
        </p:nvSpPr>
        <p:spPr>
          <a:xfrm>
            <a:off x="719572" y="4869160"/>
            <a:ext cx="7632848" cy="830997"/>
          </a:xfrm>
          <a:prstGeom prst="rect">
            <a:avLst/>
          </a:prstGeom>
        </p:spPr>
        <p:txBody>
          <a:bodyPr wrap="square">
            <a:spAutoFit/>
          </a:bodyPr>
          <a:lstStyle/>
          <a:p>
            <a:r>
              <a:rPr lang="ar-AE" altLang="ko-KR" sz="2400" b="1" dirty="0" smtClean="0"/>
              <a:t>میں رب کے مبارک الفاظ سننے کے لیے بے حد مشکور ہوں۔ خُداوند کے بچائے گئے سنت پھل لائے۔</a:t>
            </a:r>
            <a:endParaRPr lang="ko-KR" altLang="en-US" sz="2400" b="1" dirty="0"/>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그림 10" descr="2627254555320D3F15.jpg"/>
          <p:cNvPicPr>
            <a:picLocks noChangeAspect="1"/>
          </p:cNvPicPr>
          <p:nvPr/>
        </p:nvPicPr>
        <p:blipFill>
          <a:blip r:embed="rId2" cstate="print"/>
          <a:stretch>
            <a:fillRect/>
          </a:stretch>
        </p:blipFill>
        <p:spPr>
          <a:xfrm>
            <a:off x="0" y="0"/>
            <a:ext cx="9144000" cy="6832370"/>
          </a:xfrm>
          <a:prstGeom prst="rect">
            <a:avLst/>
          </a:prstGeom>
        </p:spPr>
      </p:pic>
      <p:pic>
        <p:nvPicPr>
          <p:cNvPr id="5131" name="Picture 11" descr="054-2-2 copy"/>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grpSp>
        <p:nvGrpSpPr>
          <p:cNvPr id="2" name="Group 5"/>
          <p:cNvGrpSpPr>
            <a:grpSpLocks/>
          </p:cNvGrpSpPr>
          <p:nvPr/>
        </p:nvGrpSpPr>
        <p:grpSpPr bwMode="auto">
          <a:xfrm>
            <a:off x="8396288" y="6310313"/>
            <a:ext cx="423862" cy="431800"/>
            <a:chOff x="5289" y="3975"/>
            <a:chExt cx="267" cy="272"/>
          </a:xfrm>
        </p:grpSpPr>
        <p:pic>
          <p:nvPicPr>
            <p:cNvPr id="5126" name="Picture 6" descr="button21">
              <a:hlinkClick r:id="" action="ppaction://noaction"/>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5127" name="Text Box 7">
              <a:hlinkClick r:id="" action="ppaction://noaction"/>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0000"/>
                  </a:solidFill>
                  <a:latin typeface="HY견고딕" pitchFamily="18" charset="-127"/>
                  <a:ea typeface="HY견고딕" pitchFamily="18" charset="-127"/>
                </a:rPr>
                <a:t>2</a:t>
              </a:r>
            </a:p>
          </p:txBody>
        </p:sp>
      </p:grpSp>
      <p:grpSp>
        <p:nvGrpSpPr>
          <p:cNvPr id="3" name="Group 8"/>
          <p:cNvGrpSpPr>
            <a:grpSpLocks/>
          </p:cNvGrpSpPr>
          <p:nvPr/>
        </p:nvGrpSpPr>
        <p:grpSpPr bwMode="auto">
          <a:xfrm>
            <a:off x="7962900" y="6310313"/>
            <a:ext cx="423863" cy="431800"/>
            <a:chOff x="5289" y="3975"/>
            <a:chExt cx="267" cy="272"/>
          </a:xfrm>
        </p:grpSpPr>
        <p:pic>
          <p:nvPicPr>
            <p:cNvPr id="5129" name="Picture 9" descr="button21"/>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5130" name="Text Box 10">
              <a:hlinkClick r:id="rId5" action="ppaction://hlinksldjump"/>
            </p:cNvPr>
            <p:cNvSpPr txBox="1">
              <a:spLocks noChangeArrowheads="1"/>
            </p:cNvSpPr>
            <p:nvPr/>
          </p:nvSpPr>
          <p:spPr bwMode="auto">
            <a:xfrm>
              <a:off x="5366" y="4010"/>
              <a:ext cx="100" cy="19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1</a:t>
              </a:r>
            </a:p>
          </p:txBody>
        </p:sp>
      </p:grpSp>
      <p:sp>
        <p:nvSpPr>
          <p:cNvPr id="12" name="직사각형 11"/>
          <p:cNvSpPr/>
          <p:nvPr/>
        </p:nvSpPr>
        <p:spPr>
          <a:xfrm>
            <a:off x="683568" y="4905164"/>
            <a:ext cx="6804756" cy="523220"/>
          </a:xfrm>
          <a:prstGeom prst="rect">
            <a:avLst/>
          </a:prstGeom>
        </p:spPr>
        <p:txBody>
          <a:bodyPr wrap="square">
            <a:spAutoFit/>
          </a:bodyPr>
          <a:lstStyle/>
          <a:p>
            <a:r>
              <a:rPr lang="ar-AE" altLang="ko-KR" sz="2800" b="1" dirty="0" smtClean="0"/>
              <a:t>خدا ہمیشہ ہمارے ساتھ رہے۔ آمین</a:t>
            </a:r>
            <a:endParaRPr lang="ko-KR" altLang="en-US" sz="2800" b="1" dirty="0"/>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descr="2_cafe_2008_10_04_03_53_48e66a1da00df.jpg"/>
          <p:cNvPicPr>
            <a:picLocks noChangeAspect="1"/>
          </p:cNvPicPr>
          <p:nvPr/>
        </p:nvPicPr>
        <p:blipFill>
          <a:blip r:embed="rId2" cstate="print"/>
          <a:stretch>
            <a:fillRect/>
          </a:stretch>
        </p:blipFill>
        <p:spPr>
          <a:xfrm>
            <a:off x="0" y="-387424"/>
            <a:ext cx="9144000" cy="7402286"/>
          </a:xfrm>
          <a:prstGeom prst="rect">
            <a:avLst/>
          </a:prstGeom>
        </p:spPr>
      </p:pic>
      <p:sp>
        <p:nvSpPr>
          <p:cNvPr id="3" name="직사각형 2"/>
          <p:cNvSpPr/>
          <p:nvPr/>
        </p:nvSpPr>
        <p:spPr>
          <a:xfrm>
            <a:off x="1115616" y="4473116"/>
            <a:ext cx="7272808" cy="2700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3800" dirty="0">
                <a:ln>
                  <a:solidFill>
                    <a:srgbClr val="FFFF00"/>
                  </a:solidFill>
                </a:ln>
                <a:solidFill>
                  <a:schemeClr val="tx1"/>
                </a:solidFill>
                <a:latin typeface="210 맨발의청춘 B" panose="02020603020101020101" pitchFamily="18" charset="-127"/>
                <a:ea typeface="210 맨발의청춘 B" panose="02020603020101020101" pitchFamily="18" charset="-127"/>
              </a:rPr>
              <a:t>축복기도</a:t>
            </a:r>
            <a:endParaRPr lang="en-US" altLang="ko-KR" sz="13800" dirty="0">
              <a:ln>
                <a:solidFill>
                  <a:srgbClr val="FFFF00"/>
                </a:solidFill>
              </a:ln>
              <a:solidFill>
                <a:schemeClr val="tx1"/>
              </a:solidFill>
              <a:latin typeface="210 맨발의청춘 B" panose="02020603020101020101" pitchFamily="18" charset="-127"/>
              <a:ea typeface="210 맨발의청춘 B" panose="02020603020101020101" pitchFamily="18" charset="-127"/>
            </a:endParaRPr>
          </a:p>
          <a:p>
            <a:pPr algn="ctr"/>
            <a:endParaRPr lang="ko-KR" altLang="en-US" sz="13800" dirty="0">
              <a:ln>
                <a:solidFill>
                  <a:srgbClr val="FFFF00"/>
                </a:solidFill>
              </a:ln>
              <a:solidFill>
                <a:schemeClr val="tx1"/>
              </a:solidFill>
              <a:latin typeface="210 맨발의청춘 B" panose="02020603020101020101" pitchFamily="18" charset="-127"/>
              <a:ea typeface="210 맨발의청춘 B" panose="02020603020101020101" pitchFamily="18" charset="-127"/>
            </a:endParaRP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descr="https://t1.daumcdn.net/cfile/cafe/244F6B3950F6E17202"/>
          <p:cNvPicPr>
            <a:picLocks noChangeAspect="1" noChangeArrowheads="1"/>
          </p:cNvPicPr>
          <p:nvPr/>
        </p:nvPicPr>
        <p:blipFill>
          <a:blip r:embed="rId2" cstate="print">
            <a:lum bright="-10000"/>
          </a:blip>
          <a:srcRect/>
          <a:stretch>
            <a:fillRect/>
          </a:stretch>
        </p:blipFill>
        <p:spPr bwMode="auto">
          <a:xfrm>
            <a:off x="0" y="0"/>
            <a:ext cx="9144000" cy="6858000"/>
          </a:xfrm>
          <a:prstGeom prst="rect">
            <a:avLst/>
          </a:prstGeom>
          <a:noFill/>
        </p:spPr>
      </p:pic>
      <p:sp>
        <p:nvSpPr>
          <p:cNvPr id="5" name="직사각형 4"/>
          <p:cNvSpPr/>
          <p:nvPr/>
        </p:nvSpPr>
        <p:spPr>
          <a:xfrm>
            <a:off x="3131840" y="548680"/>
            <a:ext cx="5472608" cy="1008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9600" dirty="0" smtClean="0">
                <a:latin typeface="DX김일관B" pitchFamily="18" charset="-127"/>
                <a:ea typeface="DX김일관B" pitchFamily="18" charset="-127"/>
              </a:rPr>
              <a:t>성령강림주일</a:t>
            </a:r>
            <a:endParaRPr lang="ko-KR" altLang="en-US" sz="9600" dirty="0">
              <a:latin typeface="DX김일관B" pitchFamily="18" charset="-127"/>
              <a:ea typeface="DX김일관B" pitchFamily="18" charset="-127"/>
            </a:endParaRPr>
          </a:p>
        </p:txBody>
      </p:sp>
      <p:sp>
        <p:nvSpPr>
          <p:cNvPr id="6" name="직사각형 5"/>
          <p:cNvSpPr/>
          <p:nvPr/>
        </p:nvSpPr>
        <p:spPr>
          <a:xfrm>
            <a:off x="3383868" y="1952836"/>
            <a:ext cx="5508612" cy="2016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3200" dirty="0" smtClean="0">
                <a:latin typeface="DX김일관B" pitchFamily="18" charset="-127"/>
                <a:ea typeface="DX김일관B" pitchFamily="18" charset="-127"/>
              </a:rPr>
              <a:t>오직 성령이 너희에게 임하시면 </a:t>
            </a:r>
            <a:endParaRPr lang="en-US" altLang="ko-KR" sz="3200" dirty="0" smtClean="0">
              <a:latin typeface="DX김일관B" pitchFamily="18" charset="-127"/>
              <a:ea typeface="DX김일관B" pitchFamily="18" charset="-127"/>
            </a:endParaRPr>
          </a:p>
          <a:p>
            <a:pPr algn="ctr"/>
            <a:r>
              <a:rPr lang="ko-KR" altLang="en-US" sz="3200" dirty="0" smtClean="0">
                <a:latin typeface="DX김일관B" pitchFamily="18" charset="-127"/>
                <a:ea typeface="DX김일관B" pitchFamily="18" charset="-127"/>
              </a:rPr>
              <a:t>너희가 권능을 받고 예루살렘과 </a:t>
            </a:r>
            <a:endParaRPr lang="en-US" altLang="ko-KR" sz="3200" dirty="0" smtClean="0">
              <a:latin typeface="DX김일관B" pitchFamily="18" charset="-127"/>
              <a:ea typeface="DX김일관B" pitchFamily="18" charset="-127"/>
            </a:endParaRPr>
          </a:p>
          <a:p>
            <a:pPr algn="ctr"/>
            <a:r>
              <a:rPr lang="ko-KR" altLang="en-US" sz="3200" dirty="0" smtClean="0">
                <a:latin typeface="DX김일관B" pitchFamily="18" charset="-127"/>
                <a:ea typeface="DX김일관B" pitchFamily="18" charset="-127"/>
              </a:rPr>
              <a:t>온 유대와 사마리아와 땅 끝까지 이르러 </a:t>
            </a:r>
            <a:endParaRPr lang="en-US" altLang="ko-KR" sz="3200" dirty="0" smtClean="0">
              <a:latin typeface="DX김일관B" pitchFamily="18" charset="-127"/>
              <a:ea typeface="DX김일관B" pitchFamily="18" charset="-127"/>
            </a:endParaRPr>
          </a:p>
          <a:p>
            <a:pPr algn="ctr"/>
            <a:r>
              <a:rPr lang="ko-KR" altLang="en-US" sz="3200" dirty="0" smtClean="0">
                <a:latin typeface="DX김일관B" pitchFamily="18" charset="-127"/>
                <a:ea typeface="DX김일관B" pitchFamily="18" charset="-127"/>
              </a:rPr>
              <a:t>내 증인이 되리라 하시니라 </a:t>
            </a:r>
            <a:endParaRPr lang="en-US" altLang="ko-KR" sz="3200" dirty="0" smtClean="0">
              <a:latin typeface="DX김일관B" pitchFamily="18" charset="-127"/>
              <a:ea typeface="DX김일관B" pitchFamily="18" charset="-127"/>
            </a:endParaRPr>
          </a:p>
          <a:p>
            <a:pPr algn="ctr"/>
            <a:r>
              <a:rPr lang="ko-KR" altLang="en-US" sz="3200" dirty="0" smtClean="0">
                <a:latin typeface="DX김일관B" pitchFamily="18" charset="-127"/>
                <a:ea typeface="DX김일관B" pitchFamily="18" charset="-127"/>
              </a:rPr>
              <a:t>사도행전 </a:t>
            </a:r>
            <a:r>
              <a:rPr lang="en-US" altLang="ko-KR" sz="3200" dirty="0" smtClean="0">
                <a:latin typeface="DX김일관B" pitchFamily="18" charset="-127"/>
                <a:ea typeface="DX김일관B" pitchFamily="18" charset="-127"/>
              </a:rPr>
              <a:t>1</a:t>
            </a:r>
            <a:r>
              <a:rPr lang="ko-KR" altLang="en-US" sz="3200" dirty="0" smtClean="0">
                <a:latin typeface="DX김일관B" pitchFamily="18" charset="-127"/>
                <a:ea typeface="DX김일관B" pitchFamily="18" charset="-127"/>
              </a:rPr>
              <a:t>장</a:t>
            </a:r>
            <a:r>
              <a:rPr lang="en-US" altLang="ko-KR" sz="3200" dirty="0" smtClean="0">
                <a:latin typeface="DX김일관B" pitchFamily="18" charset="-127"/>
                <a:ea typeface="DX김일관B" pitchFamily="18" charset="-127"/>
              </a:rPr>
              <a:t>8</a:t>
            </a:r>
            <a:r>
              <a:rPr lang="ko-KR" altLang="en-US" sz="3200" dirty="0" smtClean="0">
                <a:latin typeface="DX김일관B" pitchFamily="18" charset="-127"/>
                <a:ea typeface="DX김일관B" pitchFamily="18" charset="-127"/>
              </a:rPr>
              <a:t>절 </a:t>
            </a:r>
            <a:endParaRPr lang="ko-KR" altLang="en-US" sz="3200" dirty="0">
              <a:latin typeface="DX김일관B" pitchFamily="18" charset="-127"/>
              <a:ea typeface="DX김일관B" pitchFamily="18" charset="-127"/>
            </a:endParaRP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descr="20220702_192756.png"/>
          <p:cNvPicPr>
            <a:picLocks noChangeAspect="1"/>
          </p:cNvPicPr>
          <p:nvPr/>
        </p:nvPicPr>
        <p:blipFill>
          <a:blip r:embed="rId2" cstate="print"/>
          <a:stretch>
            <a:fillRect/>
          </a:stretch>
        </p:blipFill>
        <p:spPr>
          <a:xfrm>
            <a:off x="0" y="0"/>
            <a:ext cx="9144000" cy="6858000"/>
          </a:xfrm>
          <a:prstGeom prst="rect">
            <a:avLst/>
          </a:prstGeom>
        </p:spPr>
      </p:pic>
      <p:sp>
        <p:nvSpPr>
          <p:cNvPr id="5" name="직사각형 4"/>
          <p:cNvSpPr/>
          <p:nvPr/>
        </p:nvSpPr>
        <p:spPr>
          <a:xfrm>
            <a:off x="755576" y="692696"/>
            <a:ext cx="3312368" cy="936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6000" dirty="0" err="1" smtClean="0">
                <a:latin typeface="DX김일관B" pitchFamily="18" charset="-127"/>
                <a:ea typeface="DX김일관B" pitchFamily="18" charset="-127"/>
              </a:rPr>
              <a:t>교독문</a:t>
            </a:r>
            <a:r>
              <a:rPr lang="ko-KR" altLang="en-US" sz="6000" dirty="0" smtClean="0">
                <a:latin typeface="DX김일관B" pitchFamily="18" charset="-127"/>
                <a:ea typeface="DX김일관B" pitchFamily="18" charset="-127"/>
              </a:rPr>
              <a:t> </a:t>
            </a:r>
            <a:r>
              <a:rPr lang="en-US" altLang="ko-KR" sz="6000" dirty="0" smtClean="0">
                <a:latin typeface="DX김일관B" pitchFamily="18" charset="-127"/>
                <a:ea typeface="DX김일관B" pitchFamily="18" charset="-127"/>
              </a:rPr>
              <a:t>21</a:t>
            </a:r>
            <a:r>
              <a:rPr lang="ko-KR" altLang="en-US" sz="6000" dirty="0" smtClean="0">
                <a:latin typeface="DX김일관B" pitchFamily="18" charset="-127"/>
                <a:ea typeface="DX김일관B" pitchFamily="18" charset="-127"/>
              </a:rPr>
              <a:t>편</a:t>
            </a:r>
            <a:endParaRPr lang="ko-KR" altLang="en-US" sz="6000" dirty="0">
              <a:latin typeface="DX김일관B" pitchFamily="18" charset="-127"/>
              <a:ea typeface="DX김일관B" pitchFamily="18" charset="-127"/>
            </a:endParaRPr>
          </a:p>
        </p:txBody>
      </p:sp>
      <p:sp>
        <p:nvSpPr>
          <p:cNvPr id="6" name="직사각형 5"/>
          <p:cNvSpPr/>
          <p:nvPr/>
        </p:nvSpPr>
        <p:spPr>
          <a:xfrm>
            <a:off x="2051720" y="3284984"/>
            <a:ext cx="5256584" cy="936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8000" dirty="0" smtClean="0">
                <a:latin typeface="HY울릉도B" pitchFamily="18" charset="-127"/>
                <a:ea typeface="HY울릉도B" pitchFamily="18" charset="-127"/>
              </a:rPr>
              <a:t>시편 </a:t>
            </a:r>
            <a:r>
              <a:rPr lang="en-US" altLang="ko-KR" sz="8000" dirty="0" smtClean="0">
                <a:latin typeface="HY울릉도B" pitchFamily="18" charset="-127"/>
                <a:ea typeface="HY울릉도B" pitchFamily="18" charset="-127"/>
              </a:rPr>
              <a:t>34</a:t>
            </a:r>
            <a:r>
              <a:rPr lang="ko-KR" altLang="en-US" sz="8000" dirty="0" smtClean="0">
                <a:latin typeface="HY울릉도B" pitchFamily="18" charset="-127"/>
                <a:ea typeface="HY울릉도B" pitchFamily="18" charset="-127"/>
              </a:rPr>
              <a:t>편</a:t>
            </a:r>
            <a:endParaRPr lang="ko-KR" altLang="en-US" sz="8000" dirty="0">
              <a:latin typeface="HY울릉도B" pitchFamily="18" charset="-127"/>
              <a:ea typeface="HY울릉도B" pitchFamily="18" charset="-127"/>
            </a:endParaRP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descr="20240124_100810.png"/>
          <p:cNvPicPr>
            <a:picLocks noChangeAspect="1"/>
          </p:cNvPicPr>
          <p:nvPr/>
        </p:nvPicPr>
        <p:blipFill>
          <a:blip r:embed="rId2" cstate="print"/>
          <a:stretch>
            <a:fillRect/>
          </a:stretch>
        </p:blipFill>
        <p:spPr>
          <a:xfrm>
            <a:off x="287524" y="260648"/>
            <a:ext cx="8446564" cy="6264696"/>
          </a:xfrm>
          <a:prstGeom prst="rect">
            <a:avLst/>
          </a:prstGeom>
        </p:spPr>
      </p:pic>
    </p:spTree>
    <p:extLst>
      <p:ext uri="{BB962C8B-B14F-4D97-AF65-F5344CB8AC3E}">
        <p14:creationId xmlns:p14="http://schemas.microsoft.com/office/powerpoint/2010/main" xmlns="" val="315251893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descr="145EB7485157DCDA01.png"/>
          <p:cNvPicPr>
            <a:picLocks noChangeAspect="1"/>
          </p:cNvPicPr>
          <p:nvPr/>
        </p:nvPicPr>
        <p:blipFill>
          <a:blip r:embed="rId2" cstate="print"/>
          <a:stretch>
            <a:fillRect/>
          </a:stretch>
        </p:blipFill>
        <p:spPr>
          <a:xfrm>
            <a:off x="0" y="1700808"/>
            <a:ext cx="9143999" cy="5157192"/>
          </a:xfrm>
          <a:prstGeom prst="rect">
            <a:avLst/>
          </a:prstGeom>
        </p:spPr>
      </p:pic>
      <p:sp>
        <p:nvSpPr>
          <p:cNvPr id="11" name="직사각형 10"/>
          <p:cNvSpPr/>
          <p:nvPr/>
        </p:nvSpPr>
        <p:spPr>
          <a:xfrm>
            <a:off x="0" y="0"/>
            <a:ext cx="9144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395536" y="404664"/>
            <a:ext cx="8064896" cy="2062103"/>
          </a:xfrm>
          <a:prstGeom prst="rect">
            <a:avLst/>
          </a:prstGeom>
        </p:spPr>
        <p:txBody>
          <a:bodyPr wrap="square">
            <a:spAutoFit/>
          </a:bodyPr>
          <a:lstStyle/>
          <a:p>
            <a:r>
              <a:rPr lang="ko-KR" altLang="en-US" sz="3200" b="0" i="0" dirty="0" smtClean="0">
                <a:solidFill>
                  <a:srgbClr val="002060"/>
                </a:solidFill>
                <a:latin typeface="210 맨발의청춘 B" pitchFamily="18" charset="-127"/>
                <a:ea typeface="210 맨발의청춘 B" pitchFamily="18" charset="-127"/>
              </a:rPr>
              <a:t>내가 여호와를 항상 </a:t>
            </a:r>
            <a:r>
              <a:rPr lang="ko-KR" altLang="en-US" sz="3200" b="0" i="0" dirty="0" err="1" smtClean="0">
                <a:solidFill>
                  <a:srgbClr val="002060"/>
                </a:solidFill>
                <a:latin typeface="210 맨발의청춘 B" pitchFamily="18" charset="-127"/>
                <a:ea typeface="210 맨발의청춘 B" pitchFamily="18" charset="-127"/>
              </a:rPr>
              <a:t>송축함이여내</a:t>
            </a:r>
            <a:r>
              <a:rPr lang="ko-KR" altLang="en-US" sz="3200" b="0" i="0" dirty="0" smtClean="0">
                <a:solidFill>
                  <a:srgbClr val="002060"/>
                </a:solidFill>
                <a:latin typeface="210 맨발의청춘 B" pitchFamily="18" charset="-127"/>
                <a:ea typeface="210 맨발의청춘 B" pitchFamily="18" charset="-127"/>
              </a:rPr>
              <a:t> 입술로 항상 주를 </a:t>
            </a:r>
            <a:r>
              <a:rPr lang="ko-KR" altLang="en-US" sz="3200" b="0" i="0" dirty="0" err="1" smtClean="0">
                <a:solidFill>
                  <a:srgbClr val="002060"/>
                </a:solidFill>
                <a:latin typeface="210 맨발의청춘 B" pitchFamily="18" charset="-127"/>
                <a:ea typeface="210 맨발의청춘 B" pitchFamily="18" charset="-127"/>
              </a:rPr>
              <a:t>찬양하리이다</a:t>
            </a:r>
            <a:endParaRPr lang="en-US" altLang="ko-KR" sz="3200" b="0" i="0" dirty="0" smtClean="0">
              <a:solidFill>
                <a:srgbClr val="002060"/>
              </a:solidFill>
              <a:latin typeface="210 맨발의청춘 B" pitchFamily="18" charset="-127"/>
              <a:ea typeface="210 맨발의청춘 B" pitchFamily="18" charset="-127"/>
            </a:endParaRPr>
          </a:p>
          <a:p>
            <a:r>
              <a:rPr lang="ar-AE" altLang="ko-KR" sz="3200" dirty="0" smtClean="0">
                <a:solidFill>
                  <a:srgbClr val="002060"/>
                </a:solidFill>
                <a:latin typeface="210 맨발의청춘 B" pitchFamily="18" charset="-127"/>
                <a:ea typeface="210 맨발의청춘 B" pitchFamily="18" charset="-127"/>
              </a:rPr>
              <a:t>میں ہر وقت رب کو برکت دوں گا۔ اُس کی حمد ہمیشہ میرے ہونٹوں پر رہے گی۔</a:t>
            </a:r>
            <a:endParaRPr lang="ko-KR" altLang="en-US" sz="3200" b="0" i="0" dirty="0" smtClean="0">
              <a:solidFill>
                <a:srgbClr val="002060"/>
              </a:solidFill>
              <a:latin typeface="210 맨발의청춘 B" pitchFamily="18" charset="-127"/>
              <a:ea typeface="210 맨발의청춘 B" pitchFamily="18" charset="-127"/>
            </a:endParaRPr>
          </a:p>
        </p:txBody>
      </p:sp>
      <p:sp>
        <p:nvSpPr>
          <p:cNvPr id="10" name="직사각형 9"/>
          <p:cNvSpPr/>
          <p:nvPr/>
        </p:nvSpPr>
        <p:spPr>
          <a:xfrm>
            <a:off x="323528" y="2780928"/>
            <a:ext cx="8352928" cy="3662541"/>
          </a:xfrm>
          <a:prstGeom prst="rect">
            <a:avLst/>
          </a:prstGeom>
        </p:spPr>
        <p:txBody>
          <a:bodyPr wrap="square">
            <a:spAutoFit/>
          </a:bodyPr>
          <a:lstStyle/>
          <a:p>
            <a:r>
              <a:rPr lang="ko-KR" altLang="en-US" sz="3600" dirty="0" smtClean="0">
                <a:latin typeface="210 맨발의청춘 B" pitchFamily="18" charset="-127"/>
                <a:ea typeface="210 맨발의청춘 B" pitchFamily="18" charset="-127"/>
              </a:rPr>
              <a:t>내 영혼이 여호와를 자랑하리니 곤고한 자들이 이를 듣고 기뻐하리로다</a:t>
            </a:r>
            <a:endParaRPr lang="en-US" altLang="ko-KR" sz="3600" dirty="0" smtClean="0">
              <a:latin typeface="210 맨발의청춘 B" pitchFamily="18" charset="-127"/>
              <a:ea typeface="210 맨발의청춘 B" pitchFamily="18" charset="-127"/>
            </a:endParaRPr>
          </a:p>
          <a:p>
            <a:r>
              <a:rPr lang="ar-AE" altLang="ko-KR" sz="3600" dirty="0" smtClean="0">
                <a:latin typeface="210 맨발의청춘 B" pitchFamily="18" charset="-127"/>
                <a:ea typeface="210 맨발의청춘 B" pitchFamily="18" charset="-127"/>
              </a:rPr>
              <a:t>میری جان خداوند پر فخر کرے گی۔ عاجز اس کے بارے میں سنیں گے اور خوش ہوں گے۔</a:t>
            </a:r>
            <a:endParaRPr lang="ko-KR" altLang="en-US" sz="3600" dirty="0" smtClean="0">
              <a:latin typeface="210 맨발의청춘 B" pitchFamily="18" charset="-127"/>
              <a:ea typeface="210 맨발의청춘 B" pitchFamily="18" charset="-127"/>
            </a:endParaRPr>
          </a:p>
          <a:p>
            <a:r>
              <a:rPr lang="ko-KR" altLang="en-US" sz="4400" dirty="0" smtClean="0">
                <a:latin typeface="210 맨발의청춘 B" pitchFamily="18" charset="-127"/>
                <a:ea typeface="210 맨발의청춘 B" pitchFamily="18" charset="-127"/>
              </a:rPr>
              <a:t> </a:t>
            </a:r>
          </a:p>
          <a:p>
            <a:r>
              <a:rPr lang="ko-KR" altLang="en-US" sz="4400" dirty="0" smtClean="0">
                <a:latin typeface="210 맨발의청춘 B" pitchFamily="18" charset="-127"/>
                <a:ea typeface="210 맨발의청춘 B" pitchFamily="18" charset="-127"/>
              </a:rPr>
              <a:t> </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descr="145EB7485157DCDA01.png"/>
          <p:cNvPicPr>
            <a:picLocks noChangeAspect="1"/>
          </p:cNvPicPr>
          <p:nvPr/>
        </p:nvPicPr>
        <p:blipFill>
          <a:blip r:embed="rId2" cstate="print"/>
          <a:stretch>
            <a:fillRect/>
          </a:stretch>
        </p:blipFill>
        <p:spPr>
          <a:xfrm>
            <a:off x="0" y="1700808"/>
            <a:ext cx="9143999" cy="5157192"/>
          </a:xfrm>
          <a:prstGeom prst="rect">
            <a:avLst/>
          </a:prstGeom>
        </p:spPr>
      </p:pic>
      <p:sp>
        <p:nvSpPr>
          <p:cNvPr id="11" name="직사각형 10"/>
          <p:cNvSpPr/>
          <p:nvPr/>
        </p:nvSpPr>
        <p:spPr>
          <a:xfrm>
            <a:off x="0" y="0"/>
            <a:ext cx="9144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251520" y="404664"/>
            <a:ext cx="8640960" cy="2308324"/>
          </a:xfrm>
          <a:prstGeom prst="rect">
            <a:avLst/>
          </a:prstGeom>
        </p:spPr>
        <p:txBody>
          <a:bodyPr wrap="square">
            <a:spAutoFit/>
          </a:bodyPr>
          <a:lstStyle/>
          <a:p>
            <a:r>
              <a:rPr lang="ko-KR" altLang="en-US" sz="3600" b="0" i="0" dirty="0" smtClean="0">
                <a:solidFill>
                  <a:srgbClr val="002060"/>
                </a:solidFill>
                <a:latin typeface="210 맨발의청춘 B" pitchFamily="18" charset="-127"/>
                <a:ea typeface="210 맨발의청춘 B" pitchFamily="18" charset="-127"/>
              </a:rPr>
              <a:t>나와 함께 여호와를 광대하시다 하며 함께 그의 이름을 높이세</a:t>
            </a:r>
            <a:endParaRPr lang="en-US" altLang="ko-KR" sz="3600" b="0" i="0" dirty="0" smtClean="0">
              <a:solidFill>
                <a:srgbClr val="002060"/>
              </a:solidFill>
              <a:latin typeface="210 맨발의청춘 B" pitchFamily="18" charset="-127"/>
              <a:ea typeface="210 맨발의청춘 B" pitchFamily="18" charset="-127"/>
            </a:endParaRPr>
          </a:p>
          <a:p>
            <a:r>
              <a:rPr lang="ar-AE" altLang="ko-KR" sz="3600" dirty="0" smtClean="0">
                <a:solidFill>
                  <a:srgbClr val="002060"/>
                </a:solidFill>
                <a:latin typeface="210 맨발의청춘 B" pitchFamily="18" charset="-127"/>
                <a:ea typeface="210 맨발의청춘 B" pitchFamily="18" charset="-127"/>
              </a:rPr>
              <a:t>آؤ ہم میرے ساتھ رب کی بڑائی کریں۔ آئیے مل کر اس کے نام کو بلند کریں۔</a:t>
            </a:r>
            <a:endParaRPr lang="ko-KR" altLang="en-US" sz="3600" b="0" i="0" dirty="0" smtClean="0">
              <a:solidFill>
                <a:srgbClr val="002060"/>
              </a:solidFill>
              <a:latin typeface="210 맨발의청춘 B" pitchFamily="18" charset="-127"/>
              <a:ea typeface="210 맨발의청춘 B" pitchFamily="18" charset="-127"/>
            </a:endParaRPr>
          </a:p>
        </p:txBody>
      </p:sp>
      <p:sp>
        <p:nvSpPr>
          <p:cNvPr id="10" name="직사각형 9"/>
          <p:cNvSpPr/>
          <p:nvPr/>
        </p:nvSpPr>
        <p:spPr>
          <a:xfrm>
            <a:off x="251520" y="2780928"/>
            <a:ext cx="8424936" cy="2985433"/>
          </a:xfrm>
          <a:prstGeom prst="rect">
            <a:avLst/>
          </a:prstGeom>
        </p:spPr>
        <p:txBody>
          <a:bodyPr wrap="square">
            <a:spAutoFit/>
          </a:bodyPr>
          <a:lstStyle/>
          <a:p>
            <a:r>
              <a:rPr lang="ko-KR" altLang="en-US" sz="3600" dirty="0" smtClean="0">
                <a:latin typeface="210 맨발의청춘 B" pitchFamily="18" charset="-127"/>
                <a:ea typeface="210 맨발의청춘 B" pitchFamily="18" charset="-127"/>
              </a:rPr>
              <a:t>내가 여호와께 간구하매 내게 응답하시고 내 모든 두려움에서 나를 </a:t>
            </a:r>
            <a:r>
              <a:rPr lang="ko-KR" altLang="en-US" sz="3600" dirty="0" err="1" smtClean="0">
                <a:latin typeface="210 맨발의청춘 B" pitchFamily="18" charset="-127"/>
                <a:ea typeface="210 맨발의청춘 B" pitchFamily="18" charset="-127"/>
              </a:rPr>
              <a:t>건지셨도다</a:t>
            </a:r>
            <a:endParaRPr lang="en-US" altLang="ko-KR" sz="3600" dirty="0" smtClean="0">
              <a:latin typeface="210 맨발의청춘 B" pitchFamily="18" charset="-127"/>
              <a:ea typeface="210 맨발의청춘 B" pitchFamily="18" charset="-127"/>
            </a:endParaRPr>
          </a:p>
          <a:p>
            <a:r>
              <a:rPr lang="ar-AE" altLang="ko-KR" sz="3600" dirty="0" smtClean="0">
                <a:latin typeface="210 맨발의청춘 B" pitchFamily="18" charset="-127"/>
                <a:ea typeface="210 맨발의청춘 B" pitchFamily="18" charset="-127"/>
              </a:rPr>
              <a:t>میں نے خداوند کو ڈھونڈا اور اس نے مجھے جواب دیا۔ اس نے مجھے میرے تمام خوف سے نجات دلائی۔</a:t>
            </a:r>
            <a:endParaRPr lang="ko-KR" altLang="en-US" sz="3600" dirty="0" smtClean="0">
              <a:latin typeface="210 맨발의청춘 B" pitchFamily="18" charset="-127"/>
              <a:ea typeface="210 맨발의청춘 B" pitchFamily="18" charset="-127"/>
            </a:endParaRPr>
          </a:p>
          <a:p>
            <a:r>
              <a:rPr lang="ko-KR" altLang="en-US" sz="4400" dirty="0" smtClean="0">
                <a:latin typeface="210 맨발의청춘 B" pitchFamily="18" charset="-127"/>
                <a:ea typeface="210 맨발의청춘 B" pitchFamily="18" charset="-127"/>
              </a:rPr>
              <a:t> </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descr="145EB7485157DCDA01.png"/>
          <p:cNvPicPr>
            <a:picLocks noChangeAspect="1"/>
          </p:cNvPicPr>
          <p:nvPr/>
        </p:nvPicPr>
        <p:blipFill>
          <a:blip r:embed="rId2" cstate="print"/>
          <a:stretch>
            <a:fillRect/>
          </a:stretch>
        </p:blipFill>
        <p:spPr>
          <a:xfrm>
            <a:off x="0" y="1700808"/>
            <a:ext cx="9143999" cy="5157192"/>
          </a:xfrm>
          <a:prstGeom prst="rect">
            <a:avLst/>
          </a:prstGeom>
        </p:spPr>
      </p:pic>
      <p:sp>
        <p:nvSpPr>
          <p:cNvPr id="11" name="직사각형 10"/>
          <p:cNvSpPr/>
          <p:nvPr/>
        </p:nvSpPr>
        <p:spPr>
          <a:xfrm>
            <a:off x="0" y="0"/>
            <a:ext cx="9144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395536" y="332656"/>
            <a:ext cx="8496944" cy="2062103"/>
          </a:xfrm>
          <a:prstGeom prst="rect">
            <a:avLst/>
          </a:prstGeom>
        </p:spPr>
        <p:txBody>
          <a:bodyPr wrap="square">
            <a:spAutoFit/>
          </a:bodyPr>
          <a:lstStyle/>
          <a:p>
            <a:r>
              <a:rPr lang="ko-KR" altLang="en-US" sz="3200" b="0" i="0" dirty="0" smtClean="0">
                <a:solidFill>
                  <a:srgbClr val="002060"/>
                </a:solidFill>
                <a:latin typeface="210 맨발의청춘 B" pitchFamily="18" charset="-127"/>
                <a:ea typeface="210 맨발의청춘 B" pitchFamily="18" charset="-127"/>
              </a:rPr>
              <a:t>이 곤고한 자가 부르짖으매 여호와께서 들으시고 그의 모든 환난에서 </a:t>
            </a:r>
            <a:r>
              <a:rPr lang="ko-KR" altLang="en-US" sz="3200" b="0" i="0" dirty="0" err="1" smtClean="0">
                <a:solidFill>
                  <a:srgbClr val="002060"/>
                </a:solidFill>
                <a:latin typeface="210 맨발의청춘 B" pitchFamily="18" charset="-127"/>
                <a:ea typeface="210 맨발의청춘 B" pitchFamily="18" charset="-127"/>
              </a:rPr>
              <a:t>구원하셨도다</a:t>
            </a:r>
            <a:endParaRPr lang="en-US" altLang="ko-KR" sz="3200" b="0" i="0" dirty="0" smtClean="0">
              <a:solidFill>
                <a:srgbClr val="002060"/>
              </a:solidFill>
              <a:latin typeface="210 맨발의청춘 B" pitchFamily="18" charset="-127"/>
              <a:ea typeface="210 맨발의청춘 B" pitchFamily="18" charset="-127"/>
            </a:endParaRPr>
          </a:p>
          <a:p>
            <a:r>
              <a:rPr lang="ar-AE" altLang="ko-KR" sz="3200" dirty="0" smtClean="0">
                <a:solidFill>
                  <a:srgbClr val="002060"/>
                </a:solidFill>
                <a:latin typeface="210 맨발의청춘 B" pitchFamily="18" charset="-127"/>
                <a:ea typeface="210 맨발의청춘 B" pitchFamily="18" charset="-127"/>
              </a:rPr>
              <a:t>اس غریب آدمی نے پکارا اور خداوند نے اس کی سنی۔ اس نے اسے اپنی تمام پریشانیوں سے بچایا۔</a:t>
            </a:r>
            <a:endParaRPr lang="ko-KR" altLang="en-US" sz="3200" b="0" i="0" dirty="0" smtClean="0">
              <a:solidFill>
                <a:srgbClr val="002060"/>
              </a:solidFill>
              <a:latin typeface="210 맨발의청춘 B" pitchFamily="18" charset="-127"/>
              <a:ea typeface="210 맨발의청춘 B" pitchFamily="18" charset="-127"/>
            </a:endParaRPr>
          </a:p>
        </p:txBody>
      </p:sp>
      <p:sp>
        <p:nvSpPr>
          <p:cNvPr id="10" name="직사각형 9"/>
          <p:cNvSpPr/>
          <p:nvPr/>
        </p:nvSpPr>
        <p:spPr>
          <a:xfrm>
            <a:off x="251520" y="2780928"/>
            <a:ext cx="8424936" cy="2308324"/>
          </a:xfrm>
          <a:prstGeom prst="rect">
            <a:avLst/>
          </a:prstGeom>
        </p:spPr>
        <p:txBody>
          <a:bodyPr wrap="square">
            <a:spAutoFit/>
          </a:bodyPr>
          <a:lstStyle/>
          <a:p>
            <a:r>
              <a:rPr lang="ko-KR" altLang="en-US" sz="3600" dirty="0" smtClean="0">
                <a:latin typeface="210 맨발의청춘 B" pitchFamily="18" charset="-127"/>
                <a:ea typeface="210 맨발의청춘 B" pitchFamily="18" charset="-127"/>
              </a:rPr>
              <a:t>여호와의 천사가 주를 경외하는 자를 둘러 진 치고 그들을 </a:t>
            </a:r>
            <a:r>
              <a:rPr lang="ko-KR" altLang="en-US" sz="3600" dirty="0" err="1" smtClean="0">
                <a:latin typeface="210 맨발의청춘 B" pitchFamily="18" charset="-127"/>
                <a:ea typeface="210 맨발의청춘 B" pitchFamily="18" charset="-127"/>
              </a:rPr>
              <a:t>건지시는도다</a:t>
            </a:r>
            <a:endParaRPr lang="en-US" altLang="ko-KR" sz="3600" dirty="0" smtClean="0">
              <a:latin typeface="210 맨발의청춘 B" pitchFamily="18" charset="-127"/>
              <a:ea typeface="210 맨발의청춘 B" pitchFamily="18" charset="-127"/>
            </a:endParaRPr>
          </a:p>
          <a:p>
            <a:r>
              <a:rPr lang="ar-AE" altLang="ko-KR" sz="3600" dirty="0" smtClean="0">
                <a:latin typeface="210 맨발의청춘 B" pitchFamily="18" charset="-127"/>
                <a:ea typeface="210 맨발의청춘 B" pitchFamily="18" charset="-127"/>
              </a:rPr>
              <a:t>خُداوند کا فرِشتہ اُن لوگوں کے گرد ڈیرے ڈالتا ہے جو اُس سے ڈرتے ہیں اور وہ اُن کو بچاتا ہے۔</a:t>
            </a:r>
            <a:endParaRPr lang="ko-KR" altLang="en-US" sz="3600" dirty="0" smtClean="0">
              <a:latin typeface="210 맨발의청춘 B" pitchFamily="18" charset="-127"/>
              <a:ea typeface="210 맨발의청춘 B" pitchFamily="18" charset="-127"/>
            </a:endParaRPr>
          </a:p>
        </p:txBody>
      </p:sp>
    </p:spTree>
  </p:cSld>
  <p:clrMapOvr>
    <a:masterClrMapping/>
  </p:clrMapOvr>
  <p:transition spd="med"/>
</p:sld>
</file>

<file path=ppt/theme/theme1.xml><?xml version="1.0" encoding="utf-8"?>
<a:theme xmlns:a="http://schemas.openxmlformats.org/drawingml/2006/main" name="1_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디자인 사용자 지정">
  <a:themeElements>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디자인 사용자 지정">
  <a:themeElements>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디자인 사용자 지정">
  <a:themeElements>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디자인 사용자 지정">
  <a:themeElements>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디자인 사용자 지정">
  <a:themeElements>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3_디자인 사용자 지정">
  <a:themeElements>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_디자인 사용자 지정">
  <a:themeElements>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5_디자인 사용자 지정">
  <a:themeElements>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6_디자인 사용자 지정">
  <a:themeElements>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7_디자인 사용자 지정">
  <a:themeElements>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디자인 사용자 지정">
  <a:themeElements>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0_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3_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_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6_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디자인 사용자 지정">
  <a:themeElements>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디자인 사용자 지정">
  <a:themeElements>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디자인 사용자 지정">
  <a:themeElements>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디자인 사용자 지정">
  <a:themeElements>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디자인 사용자 지정">
  <a:themeElements>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디자인 사용자 지정">
  <a:themeElements>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디자인 사용자 지정">
  <a:themeElements>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16906</TotalTime>
  <Words>1609</Words>
  <Application>Microsoft Office PowerPoint</Application>
  <PresentationFormat>화면 슬라이드 쇼(4:3)</PresentationFormat>
  <Paragraphs>232</Paragraphs>
  <Slides>60</Slides>
  <Notes>0</Notes>
  <HiddenSlides>0</HiddenSlides>
  <MMClips>0</MMClips>
  <ScaleCrop>false</ScaleCrop>
  <HeadingPairs>
    <vt:vector size="4" baseType="variant">
      <vt:variant>
        <vt:lpstr>테마</vt:lpstr>
      </vt:variant>
      <vt:variant>
        <vt:i4>28</vt:i4>
      </vt:variant>
      <vt:variant>
        <vt:lpstr>슬라이드 제목</vt:lpstr>
      </vt:variant>
      <vt:variant>
        <vt:i4>60</vt:i4>
      </vt:variant>
    </vt:vector>
  </HeadingPairs>
  <TitlesOfParts>
    <vt:vector size="88" baseType="lpstr">
      <vt:lpstr>1_Office 테마</vt:lpstr>
      <vt:lpstr>2_디자인 사용자 지정</vt:lpstr>
      <vt:lpstr>디자인 사용자 지정</vt:lpstr>
      <vt:lpstr>3_디자인 사용자 지정</vt:lpstr>
      <vt:lpstr>1_디자인 사용자 지정</vt:lpstr>
      <vt:lpstr>4_디자인 사용자 지정</vt:lpstr>
      <vt:lpstr>5_디자인 사용자 지정</vt:lpstr>
      <vt:lpstr>6_디자인 사용자 지정</vt:lpstr>
      <vt:lpstr>7_디자인 사용자 지정</vt:lpstr>
      <vt:lpstr>8_디자인 사용자 지정</vt:lpstr>
      <vt:lpstr>9_디자인 사용자 지정</vt:lpstr>
      <vt:lpstr>10_디자인 사용자 지정</vt:lpstr>
      <vt:lpstr>11_디자인 사용자 지정</vt:lpstr>
      <vt:lpstr>12_디자인 사용자 지정</vt:lpstr>
      <vt:lpstr>13_디자인 사용자 지정</vt:lpstr>
      <vt:lpstr>14_디자인 사용자 지정</vt:lpstr>
      <vt:lpstr>15_디자인 사용자 지정</vt:lpstr>
      <vt:lpstr>16_디자인 사용자 지정</vt:lpstr>
      <vt:lpstr>17_디자인 사용자 지정</vt:lpstr>
      <vt:lpstr>10_기본 디자인</vt:lpstr>
      <vt:lpstr>2_기본 디자인</vt:lpstr>
      <vt:lpstr>1_기본 디자인</vt:lpstr>
      <vt:lpstr>기본 디자인</vt:lpstr>
      <vt:lpstr>4_기본 디자인</vt:lpstr>
      <vt:lpstr>3_Office 테마</vt:lpstr>
      <vt:lpstr>3_기본 디자인</vt:lpstr>
      <vt:lpstr>5_기본 디자인</vt:lpstr>
      <vt:lpstr>6_기본 디자인</vt:lpstr>
      <vt:lpstr>슬라이드 1</vt:lpstr>
      <vt:lpstr>슬라이드 2</vt:lpstr>
      <vt:lpstr>슬라이드 3</vt:lpstr>
      <vt:lpstr>슬라이드 4</vt:lpstr>
      <vt:lpstr>슬라이드 5</vt:lpstr>
      <vt:lpstr>슬라이드 6</vt:lpstr>
      <vt:lpstr>슬라이드 7</vt:lpstr>
      <vt:lpstr>슬라이드 8</vt:lpstr>
      <vt:lpstr>슬라이드 9</vt:lpstr>
      <vt:lpstr>슬라이드 10</vt:lpstr>
      <vt:lpstr>슬라이드 11</vt:lpstr>
      <vt:lpstr>슬라이드 12</vt:lpstr>
      <vt:lpstr>슬라이드 13</vt:lpstr>
      <vt:lpstr>슬라이드 14</vt:lpstr>
      <vt:lpstr>슬라이드 15</vt:lpstr>
      <vt:lpstr>슬라이드 16</vt:lpstr>
      <vt:lpstr>슬라이드 17</vt:lpstr>
      <vt:lpstr>슬라이드 18</vt:lpstr>
      <vt:lpstr>슬라이드 19</vt:lpstr>
      <vt:lpstr>슬라이드 20</vt:lpstr>
      <vt:lpstr>슬라이드 21</vt:lpstr>
      <vt:lpstr>슬라이드 22</vt:lpstr>
      <vt:lpstr>슬라이드 23</vt:lpstr>
      <vt:lpstr>슬라이드 24</vt:lpstr>
      <vt:lpstr>슬라이드 25</vt:lpstr>
      <vt:lpstr>슬라이드 26</vt:lpstr>
      <vt:lpstr>슬라이드 27</vt:lpstr>
      <vt:lpstr>슬라이드 28</vt:lpstr>
      <vt:lpstr>슬라이드 29</vt:lpstr>
      <vt:lpstr>슬라이드 30</vt:lpstr>
      <vt:lpstr>슬라이드 31</vt:lpstr>
      <vt:lpstr>슬라이드 32</vt:lpstr>
      <vt:lpstr>슬라이드 33</vt:lpstr>
      <vt:lpstr>슬라이드 34</vt:lpstr>
      <vt:lpstr>슬라이드 35</vt:lpstr>
      <vt:lpstr>슬라이드 36</vt:lpstr>
      <vt:lpstr>슬라이드 37</vt:lpstr>
      <vt:lpstr>슬라이드 38</vt:lpstr>
      <vt:lpstr>슬라이드 39</vt:lpstr>
      <vt:lpstr>슬라이드 40</vt:lpstr>
      <vt:lpstr>슬라이드 41</vt:lpstr>
      <vt:lpstr>슬라이드 42</vt:lpstr>
      <vt:lpstr>슬라이드 43</vt:lpstr>
      <vt:lpstr>슬라이드 44</vt:lpstr>
      <vt:lpstr>슬라이드 45</vt:lpstr>
      <vt:lpstr>슬라이드 46</vt:lpstr>
      <vt:lpstr>슬라이드 47</vt:lpstr>
      <vt:lpstr>슬라이드 48</vt:lpstr>
      <vt:lpstr>슬라이드 49</vt:lpstr>
      <vt:lpstr>슬라이드 50</vt:lpstr>
      <vt:lpstr>슬라이드 51</vt:lpstr>
      <vt:lpstr>슬라이드 52</vt:lpstr>
      <vt:lpstr>슬라이드 53</vt:lpstr>
      <vt:lpstr>슬라이드 54</vt:lpstr>
      <vt:lpstr>슬라이드 55</vt:lpstr>
      <vt:lpstr>슬라이드 56</vt:lpstr>
      <vt:lpstr>슬라이드 57</vt:lpstr>
      <vt:lpstr>슬라이드 58</vt:lpstr>
      <vt:lpstr>슬라이드 59</vt:lpstr>
      <vt:lpstr>슬라이드 60</vt:lpstr>
    </vt:vector>
  </TitlesOfParts>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슬라이드 1</dc:title>
  <dc:creator>USER</dc:creator>
  <cp:lastModifiedBy>선화공주</cp:lastModifiedBy>
  <cp:revision>1654</cp:revision>
  <dcterms:created xsi:type="dcterms:W3CDTF">2010-02-11T23:54:15Z</dcterms:created>
  <dcterms:modified xsi:type="dcterms:W3CDTF">2026-06-06T04:41:52Z</dcterms:modified>
</cp:coreProperties>
</file>