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9" y="10691999"/>
                </a:moveTo>
                <a:lnTo>
                  <a:pt x="0" y="10691999"/>
                </a:lnTo>
                <a:lnTo>
                  <a:pt x="0" y="0"/>
                </a:lnTo>
                <a:lnTo>
                  <a:pt x="7559999" y="0"/>
                </a:lnTo>
                <a:lnTo>
                  <a:pt x="7559999" y="10691999"/>
                </a:lnTo>
                <a:close/>
              </a:path>
            </a:pathLst>
          </a:custGeom>
          <a:solidFill>
            <a:srgbClr val="FDFBF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796200" y="1462896"/>
            <a:ext cx="5967730" cy="19050"/>
          </a:xfrm>
          <a:custGeom>
            <a:avLst/>
            <a:gdLst/>
            <a:ahLst/>
            <a:cxnLst/>
            <a:rect l="l" t="t" r="r" b="b"/>
            <a:pathLst>
              <a:path w="5967730" h="19050">
                <a:moveTo>
                  <a:pt x="5967600" y="0"/>
                </a:moveTo>
                <a:lnTo>
                  <a:pt x="5967600" y="19049"/>
                </a:lnTo>
                <a:lnTo>
                  <a:pt x="0" y="19049"/>
                </a:lnTo>
                <a:lnTo>
                  <a:pt x="0" y="0"/>
                </a:lnTo>
                <a:lnTo>
                  <a:pt x="5967600" y="0"/>
                </a:lnTo>
                <a:close/>
              </a:path>
            </a:pathLst>
          </a:custGeom>
          <a:solidFill>
            <a:srgbClr val="2B3D4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3499" y="960433"/>
            <a:ext cx="429260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200" spc="-40" b="1">
                <a:solidFill>
                  <a:srgbClr val="2B3D4F"/>
                </a:solidFill>
                <a:latin typeface="Noto Sans KR"/>
                <a:cs typeface="Noto Sans KR"/>
              </a:rPr>
              <a:t>복음</a:t>
            </a:r>
            <a:r>
              <a:rPr dirty="0" sz="2200" spc="-40" b="1">
                <a:solidFill>
                  <a:srgbClr val="2B3D4F"/>
                </a:solidFill>
                <a:latin typeface="Arial"/>
                <a:cs typeface="Arial"/>
              </a:rPr>
              <a:t>:</a:t>
            </a:r>
            <a:r>
              <a:rPr dirty="0" sz="2200" spc="-55" b="1">
                <a:solidFill>
                  <a:srgbClr val="2B3D4F"/>
                </a:solidFill>
                <a:latin typeface="Arial"/>
                <a:cs typeface="Arial"/>
              </a:rPr>
              <a:t> </a:t>
            </a:r>
            <a:r>
              <a:rPr dirty="0" sz="2200" b="1">
                <a:solidFill>
                  <a:srgbClr val="2B3D4F"/>
                </a:solidFill>
                <a:latin typeface="Noto Sans KR"/>
                <a:cs typeface="Noto Sans KR"/>
              </a:rPr>
              <a:t>미련한</a:t>
            </a:r>
            <a:r>
              <a:rPr dirty="0" sz="2200" spc="-15" b="1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dirty="0" sz="2200" b="1">
                <a:solidFill>
                  <a:srgbClr val="2B3D4F"/>
                </a:solidFill>
                <a:latin typeface="Noto Sans KR"/>
                <a:cs typeface="Noto Sans KR"/>
              </a:rPr>
              <a:t>자와</a:t>
            </a:r>
            <a:r>
              <a:rPr dirty="0" sz="2200" spc="-10" b="1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dirty="0" sz="2200" b="1">
                <a:solidFill>
                  <a:srgbClr val="2B3D4F"/>
                </a:solidFill>
                <a:latin typeface="Noto Sans KR"/>
                <a:cs typeface="Noto Sans KR"/>
              </a:rPr>
              <a:t>슬기</a:t>
            </a:r>
            <a:r>
              <a:rPr dirty="0" sz="2200" spc="-15" b="1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dirty="0" sz="2200" b="1">
                <a:solidFill>
                  <a:srgbClr val="2B3D4F"/>
                </a:solidFill>
                <a:latin typeface="Noto Sans KR"/>
                <a:cs typeface="Noto Sans KR"/>
              </a:rPr>
              <a:t>있는</a:t>
            </a:r>
            <a:r>
              <a:rPr dirty="0" sz="2200" spc="-10" b="1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dirty="0" sz="2200" b="1">
                <a:solidFill>
                  <a:srgbClr val="2B3D4F"/>
                </a:solidFill>
                <a:latin typeface="Noto Sans KR"/>
                <a:cs typeface="Noto Sans KR"/>
              </a:rPr>
              <a:t>자</a:t>
            </a:r>
            <a:r>
              <a:rPr dirty="0" sz="2200" spc="55" b="1">
                <a:solidFill>
                  <a:srgbClr val="2B3D4F"/>
                </a:solidFill>
                <a:latin typeface="Noto Sans KR"/>
                <a:cs typeface="Noto Sans KR"/>
              </a:rPr>
              <a:t> </a:t>
            </a:r>
            <a:r>
              <a:rPr dirty="0" sz="2200" spc="5" b="1">
                <a:solidFill>
                  <a:srgbClr val="2B3D4F"/>
                </a:solidFill>
                <a:latin typeface="Arial"/>
                <a:cs typeface="Arial"/>
              </a:rPr>
              <a:t>(</a:t>
            </a:r>
            <a:r>
              <a:rPr dirty="0" sz="2200" spc="5" b="1">
                <a:solidFill>
                  <a:srgbClr val="2B3D4F"/>
                </a:solidFill>
                <a:latin typeface="Noto Sans KR"/>
                <a:cs typeface="Noto Sans KR"/>
              </a:rPr>
              <a:t>요약</a:t>
            </a:r>
            <a:r>
              <a:rPr dirty="0" sz="2200" spc="5" b="1">
                <a:solidFill>
                  <a:srgbClr val="2B3D4F"/>
                </a:solidFill>
                <a:latin typeface="Arial"/>
                <a:cs typeface="Arial"/>
              </a:rPr>
              <a:t>)</a:t>
            </a:r>
            <a:endParaRPr sz="2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83499" y="1699138"/>
            <a:ext cx="5978525" cy="54787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46379" indent="-234315">
              <a:lnSpc>
                <a:spcPct val="100000"/>
              </a:lnSpc>
              <a:spcBef>
                <a:spcPts val="100"/>
              </a:spcBef>
              <a:buClr>
                <a:srgbClr val="34495D"/>
              </a:buClr>
              <a:buFont typeface="Arial"/>
              <a:buAutoNum type="arabicPeriod"/>
              <a:tabLst>
                <a:tab pos="247015" algn="l"/>
              </a:tabLst>
            </a:pPr>
            <a:r>
              <a:rPr dirty="0" sz="1650" b="1">
                <a:solidFill>
                  <a:srgbClr val="34495D"/>
                </a:solidFill>
                <a:latin typeface="Noto Sans KR"/>
                <a:cs typeface="Noto Sans KR"/>
              </a:rPr>
              <a:t>인생의</a:t>
            </a:r>
            <a:r>
              <a:rPr dirty="0" sz="1650" spc="-30" b="1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dirty="0" sz="1650" b="1">
                <a:solidFill>
                  <a:srgbClr val="34495D"/>
                </a:solidFill>
                <a:latin typeface="Noto Sans KR"/>
                <a:cs typeface="Noto Sans KR"/>
              </a:rPr>
              <a:t>선택</a:t>
            </a:r>
            <a:r>
              <a:rPr dirty="0" sz="1650" spc="20" b="1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dirty="0" sz="1650" b="1">
                <a:solidFill>
                  <a:srgbClr val="34495D"/>
                </a:solidFill>
                <a:latin typeface="Arial"/>
                <a:cs typeface="Arial"/>
              </a:rPr>
              <a:t>(</a:t>
            </a:r>
            <a:r>
              <a:rPr dirty="0" sz="1650" b="1">
                <a:solidFill>
                  <a:srgbClr val="34495D"/>
                </a:solidFill>
                <a:latin typeface="Noto Sans KR"/>
                <a:cs typeface="Noto Sans KR"/>
              </a:rPr>
              <a:t>마태복음</a:t>
            </a:r>
            <a:r>
              <a:rPr dirty="0" sz="1650" spc="20" b="1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dirty="0" sz="1650" spc="5" b="1">
                <a:solidFill>
                  <a:srgbClr val="34495D"/>
                </a:solidFill>
                <a:latin typeface="Arial"/>
                <a:cs typeface="Arial"/>
              </a:rPr>
              <a:t>25:1-13)</a:t>
            </a:r>
            <a:endParaRPr sz="1650">
              <a:latin typeface="Arial"/>
              <a:cs typeface="Arial"/>
            </a:endParaRPr>
          </a:p>
          <a:p>
            <a:pPr marL="12700" marR="5080">
              <a:lnSpc>
                <a:spcPct val="137300"/>
              </a:lnSpc>
              <a:spcBef>
                <a:spcPts val="1525"/>
              </a:spcBef>
            </a:pP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인생은 천국과 </a:t>
            </a:r>
            <a:r>
              <a:rPr dirty="0" sz="1100" spc="-20">
                <a:solidFill>
                  <a:srgbClr val="333333"/>
                </a:solidFill>
                <a:latin typeface="Noto Sans KR"/>
                <a:cs typeface="Noto Sans KR"/>
              </a:rPr>
              <a:t>지옥🕔라는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두 길 중 하나를 선택하는 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과정입니다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.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열 처녀 비유에서 </a:t>
            </a:r>
            <a:r>
              <a:rPr dirty="0" sz="1100" b="1">
                <a:solidFill>
                  <a:srgbClr val="D35400"/>
                </a:solidFill>
                <a:latin typeface="Noto Sans KR"/>
                <a:cs typeface="Noto Sans KR"/>
              </a:rPr>
              <a:t>슬기 있는 </a:t>
            </a:r>
            <a:r>
              <a:rPr dirty="0" sz="1100" spc="-5" b="1">
                <a:solidFill>
                  <a:srgbClr val="D35400"/>
                </a:solidFill>
                <a:latin typeface="Noto Sans KR"/>
                <a:cs typeface="Noto Sans KR"/>
              </a:rPr>
              <a:t>자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는 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기름</a:t>
            </a:r>
            <a:r>
              <a:rPr dirty="0" sz="1100" spc="-1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성 </a:t>
            </a:r>
            <a:r>
              <a:rPr dirty="0" sz="1100" spc="-229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15">
                <a:solidFill>
                  <a:srgbClr val="333333"/>
                </a:solidFill>
                <a:latin typeface="Noto Sans KR"/>
                <a:cs typeface="Noto Sans KR"/>
              </a:rPr>
              <a:t>령</a:t>
            </a:r>
            <a:r>
              <a:rPr dirty="0" sz="1100" spc="-15">
                <a:solidFill>
                  <a:srgbClr val="333333"/>
                </a:solidFill>
                <a:latin typeface="Arial"/>
                <a:cs typeface="Arial"/>
              </a:rPr>
              <a:t>)</a:t>
            </a:r>
            <a:r>
              <a:rPr dirty="0" sz="1100" spc="-15">
                <a:solidFill>
                  <a:srgbClr val="333333"/>
                </a:solidFill>
                <a:latin typeface="Noto Sans KR"/>
                <a:cs typeface="Noto Sans KR"/>
              </a:rPr>
              <a:t>을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미리 준비한 </a:t>
            </a:r>
            <a:r>
              <a:rPr dirty="0" sz="1100" spc="-25">
                <a:solidFill>
                  <a:srgbClr val="333333"/>
                </a:solidFill>
                <a:latin typeface="Noto Sans KR"/>
                <a:cs typeface="Noto Sans KR"/>
              </a:rPr>
              <a:t>자🕔고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, </a:t>
            </a:r>
            <a:r>
              <a:rPr dirty="0" sz="1100" b="1">
                <a:solidFill>
                  <a:srgbClr val="D35400"/>
                </a:solidFill>
                <a:latin typeface="Noto Sans KR"/>
                <a:cs typeface="Noto Sans KR"/>
              </a:rPr>
              <a:t>미련한 </a:t>
            </a:r>
            <a:r>
              <a:rPr dirty="0" sz="1100" spc="-5" b="1">
                <a:solidFill>
                  <a:srgbClr val="D35400"/>
                </a:solidFill>
                <a:latin typeface="Noto Sans KR"/>
                <a:cs typeface="Noto Sans KR"/>
              </a:rPr>
              <a:t>자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는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기름 </a:t>
            </a:r>
            <a:r>
              <a:rPr dirty="0" sz="1100" spc="-45">
                <a:solidFill>
                  <a:srgbClr val="333333"/>
                </a:solidFill>
                <a:latin typeface="Noto Sans KR"/>
                <a:cs typeface="Noto Sans KR"/>
              </a:rPr>
              <a:t>없🕔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등불만 가진 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자입니다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.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준비되지 않은 신앙은 주님의 다 </a:t>
            </a:r>
            <a:r>
              <a:rPr dirty="0" sz="1100" spc="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시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15">
                <a:solidFill>
                  <a:srgbClr val="333333"/>
                </a:solidFill>
                <a:latin typeface="Noto Sans KR"/>
                <a:cs typeface="Noto Sans KR"/>
              </a:rPr>
              <a:t>오심</a:t>
            </a:r>
            <a:r>
              <a:rPr dirty="0" sz="1100" spc="-15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dirty="0" sz="1100" spc="-15">
                <a:solidFill>
                  <a:srgbClr val="333333"/>
                </a:solidFill>
                <a:latin typeface="Noto Sans KR"/>
                <a:cs typeface="Noto Sans KR"/>
              </a:rPr>
              <a:t>재림</a:t>
            </a:r>
            <a:r>
              <a:rPr dirty="0" sz="1100" spc="-15">
                <a:solidFill>
                  <a:srgbClr val="333333"/>
                </a:solidFill>
                <a:latin typeface="Arial"/>
                <a:cs typeface="Arial"/>
              </a:rPr>
              <a:t>)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때 혼인 잔치에 들어가지 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못합니다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50">
              <a:latin typeface="Arial"/>
              <a:cs typeface="Arial"/>
            </a:endParaRPr>
          </a:p>
          <a:p>
            <a:pPr marL="246379" indent="-234315">
              <a:lnSpc>
                <a:spcPct val="100000"/>
              </a:lnSpc>
              <a:buClr>
                <a:srgbClr val="34495D"/>
              </a:buClr>
              <a:buFont typeface="Arial"/>
              <a:buAutoNum type="arabicPeriod" startAt="2"/>
              <a:tabLst>
                <a:tab pos="247015" algn="l"/>
              </a:tabLst>
            </a:pPr>
            <a:r>
              <a:rPr dirty="0" sz="1650" b="1">
                <a:solidFill>
                  <a:srgbClr val="34495D"/>
                </a:solidFill>
                <a:latin typeface="Noto Sans KR"/>
                <a:cs typeface="Noto Sans KR"/>
              </a:rPr>
              <a:t>죄의</a:t>
            </a:r>
            <a:r>
              <a:rPr dirty="0" sz="1650" spc="-50" b="1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dirty="0" sz="1650" b="1">
                <a:solidFill>
                  <a:srgbClr val="34495D"/>
                </a:solidFill>
                <a:latin typeface="Noto Sans KR"/>
                <a:cs typeface="Noto Sans KR"/>
              </a:rPr>
              <a:t>본질과</a:t>
            </a:r>
            <a:r>
              <a:rPr dirty="0" sz="1650" spc="-50" b="1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dirty="0" sz="1650" b="1">
                <a:solidFill>
                  <a:srgbClr val="34495D"/>
                </a:solidFill>
                <a:latin typeface="Noto Sans KR"/>
                <a:cs typeface="Noto Sans KR"/>
              </a:rPr>
              <a:t>결과</a:t>
            </a:r>
            <a:endParaRPr sz="1650">
              <a:latin typeface="Noto Sans KR"/>
              <a:cs typeface="Noto Sans KR"/>
            </a:endParaRPr>
          </a:p>
          <a:p>
            <a:pPr marL="12700" marR="75565">
              <a:lnSpc>
                <a:spcPct val="137300"/>
              </a:lnSpc>
              <a:spcBef>
                <a:spcPts val="1525"/>
              </a:spcBef>
            </a:pP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인간은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누구나 죄의 짐을 지고 있는 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죄인입니다</a:t>
            </a:r>
            <a:r>
              <a:rPr dirty="0" sz="1100" spc="-1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롬</a:t>
            </a:r>
            <a:r>
              <a:rPr dirty="0" sz="1100" spc="3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3:23).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죄의 본질은 하나님을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떠난 </a:t>
            </a:r>
            <a:r>
              <a:rPr dirty="0" sz="1100" spc="-15">
                <a:solidFill>
                  <a:srgbClr val="333333"/>
                </a:solidFill>
                <a:latin typeface="Noto Sans KR"/>
                <a:cs typeface="Noto Sans KR"/>
              </a:rPr>
              <a:t>것</a:t>
            </a:r>
            <a:r>
              <a:rPr dirty="0" sz="1100" spc="-15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dirty="0" sz="1100" spc="-15">
                <a:solidFill>
                  <a:srgbClr val="333333"/>
                </a:solidFill>
                <a:latin typeface="Noto Sans KR"/>
                <a:cs typeface="Noto Sans KR"/>
              </a:rPr>
              <a:t>렘</a:t>
            </a:r>
            <a:r>
              <a:rPr dirty="0" sz="1100" spc="3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15">
                <a:solidFill>
                  <a:srgbClr val="333333"/>
                </a:solidFill>
                <a:latin typeface="Arial"/>
                <a:cs typeface="Arial"/>
              </a:rPr>
              <a:t>2:13)</a:t>
            </a:r>
            <a:r>
              <a:rPr dirty="0" sz="1100" spc="-15">
                <a:solidFill>
                  <a:srgbClr val="333333"/>
                </a:solidFill>
                <a:latin typeface="Noto Sans KR"/>
                <a:cs typeface="Noto Sans KR"/>
              </a:rPr>
              <a:t>🕔며</a:t>
            </a:r>
            <a:r>
              <a:rPr dirty="0" sz="1100" spc="-15">
                <a:solidFill>
                  <a:srgbClr val="333333"/>
                </a:solidFill>
                <a:latin typeface="Arial"/>
                <a:cs typeface="Arial"/>
              </a:rPr>
              <a:t>,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그 </a:t>
            </a:r>
            <a:r>
              <a:rPr dirty="0" sz="1100" spc="-22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결과는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20">
                <a:solidFill>
                  <a:srgbClr val="333333"/>
                </a:solidFill>
                <a:latin typeface="Noto Sans KR"/>
                <a:cs typeface="Noto Sans KR"/>
              </a:rPr>
              <a:t>영적</a:t>
            </a:r>
            <a:r>
              <a:rPr dirty="0" sz="1100" spc="20">
                <a:solidFill>
                  <a:srgbClr val="333333"/>
                </a:solidFill>
                <a:latin typeface="Arial"/>
                <a:cs typeface="Arial"/>
              </a:rPr>
              <a:t>/</a:t>
            </a:r>
            <a:r>
              <a:rPr dirty="0" sz="1100" spc="20">
                <a:solidFill>
                  <a:srgbClr val="333333"/>
                </a:solidFill>
                <a:latin typeface="Noto Sans KR"/>
                <a:cs typeface="Noto Sans KR"/>
              </a:rPr>
              <a:t>육적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 죽음과 영원한 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형벌입니다</a:t>
            </a:r>
            <a:r>
              <a:rPr dirty="0" sz="1100" spc="-1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롬</a:t>
            </a:r>
            <a:r>
              <a:rPr dirty="0" sz="1100" spc="3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6:23).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50">
              <a:latin typeface="Arial"/>
              <a:cs typeface="Arial"/>
            </a:endParaRPr>
          </a:p>
          <a:p>
            <a:pPr marL="246379" indent="-234315">
              <a:lnSpc>
                <a:spcPct val="100000"/>
              </a:lnSpc>
              <a:buClr>
                <a:srgbClr val="34495D"/>
              </a:buClr>
              <a:buFont typeface="Arial"/>
              <a:buAutoNum type="arabicPeriod" startAt="3"/>
              <a:tabLst>
                <a:tab pos="247015" algn="l"/>
              </a:tabLst>
            </a:pPr>
            <a:r>
              <a:rPr dirty="0" sz="1650" b="1">
                <a:solidFill>
                  <a:srgbClr val="34495D"/>
                </a:solidFill>
                <a:latin typeface="Noto Sans KR"/>
                <a:cs typeface="Noto Sans KR"/>
              </a:rPr>
              <a:t>회개의</a:t>
            </a:r>
            <a:r>
              <a:rPr dirty="0" sz="1650" b="1">
                <a:solidFill>
                  <a:srgbClr val="34495D"/>
                </a:solidFill>
                <a:latin typeface="Noto Sans KR"/>
                <a:cs typeface="Noto Sans KR"/>
              </a:rPr>
              <a:t> 중요성</a:t>
            </a:r>
            <a:endParaRPr sz="1650">
              <a:latin typeface="Noto Sans KR"/>
              <a:cs typeface="Noto Sans KR"/>
            </a:endParaRPr>
          </a:p>
          <a:p>
            <a:pPr marL="12700">
              <a:lnSpc>
                <a:spcPct val="100000"/>
              </a:lnSpc>
              <a:spcBef>
                <a:spcPts val="2020"/>
              </a:spcBef>
            </a:pP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회개는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하나님의 </a:t>
            </a:r>
            <a:r>
              <a:rPr dirty="0" sz="1100" spc="-30">
                <a:solidFill>
                  <a:srgbClr val="333333"/>
                </a:solidFill>
                <a:latin typeface="Noto Sans KR"/>
                <a:cs typeface="Noto Sans KR"/>
              </a:rPr>
              <a:t>뜻🕔며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 구원을 위한 필수 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과정입니다</a:t>
            </a:r>
            <a:r>
              <a:rPr dirty="0" sz="1100" spc="-1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눅</a:t>
            </a:r>
            <a:r>
              <a:rPr dirty="0" sz="1100" spc="3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5:32).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회개의</a:t>
            </a:r>
            <a:r>
              <a:rPr dirty="0" sz="1100" spc="3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Arial"/>
                <a:cs typeface="Arial"/>
              </a:rPr>
              <a:t>3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요소는 다음과 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같습니다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: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350">
              <a:latin typeface="Arial"/>
              <a:cs typeface="Arial"/>
            </a:endParaRPr>
          </a:p>
          <a:p>
            <a:pPr lvl="1" marL="393700" indent="-88900">
              <a:lnSpc>
                <a:spcPct val="100000"/>
              </a:lnSpc>
              <a:buFont typeface="Arial"/>
              <a:buChar char="•"/>
              <a:tabLst>
                <a:tab pos="393700" algn="l"/>
              </a:tabLst>
            </a:pP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성령님의</a:t>
            </a:r>
            <a:r>
              <a:rPr dirty="0" sz="1100" spc="-4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역사</a:t>
            </a:r>
            <a:endParaRPr sz="1100">
              <a:latin typeface="Noto Sans KR"/>
              <a:cs typeface="Noto Sans KR"/>
            </a:endParaRPr>
          </a:p>
          <a:p>
            <a:pPr lvl="1" marL="393700" indent="-88900">
              <a:lnSpc>
                <a:spcPct val="100000"/>
              </a:lnSpc>
              <a:spcBef>
                <a:spcPts val="495"/>
              </a:spcBef>
              <a:buFont typeface="Arial"/>
              <a:buChar char="•"/>
              <a:tabLst>
                <a:tab pos="393700" algn="l"/>
              </a:tabLst>
            </a:pP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입으로</a:t>
            </a:r>
            <a:r>
              <a:rPr dirty="0" sz="1100" spc="-2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시인하고</a:t>
            </a:r>
            <a:r>
              <a:rPr dirty="0" sz="1100" spc="-2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마음으로</a:t>
            </a:r>
            <a:r>
              <a:rPr dirty="0" sz="1100" spc="-2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믿음</a:t>
            </a:r>
            <a:endParaRPr sz="1100">
              <a:latin typeface="Noto Sans KR"/>
              <a:cs typeface="Noto Sans KR"/>
            </a:endParaRPr>
          </a:p>
          <a:p>
            <a:pPr lvl="1" marL="393700" indent="-88900">
              <a:lnSpc>
                <a:spcPct val="100000"/>
              </a:lnSpc>
              <a:spcBef>
                <a:spcPts val="490"/>
              </a:spcBef>
              <a:buFont typeface="Arial"/>
              <a:buChar char="•"/>
              <a:tabLst>
                <a:tab pos="393700" algn="l"/>
              </a:tabLst>
            </a:pP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순종을</a:t>
            </a:r>
            <a:r>
              <a:rPr dirty="0" sz="1100" spc="-2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통한</a:t>
            </a:r>
            <a:r>
              <a:rPr dirty="0" sz="1100" spc="-2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변화된</a:t>
            </a:r>
            <a:r>
              <a:rPr dirty="0" sz="1100" spc="-2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삶</a:t>
            </a:r>
            <a:endParaRPr sz="1100">
              <a:latin typeface="Noto Sans KR"/>
              <a:cs typeface="Noto Sans KR"/>
            </a:endParaRPr>
          </a:p>
          <a:p>
            <a:pPr lvl="1">
              <a:lnSpc>
                <a:spcPct val="100000"/>
              </a:lnSpc>
              <a:spcBef>
                <a:spcPts val="20"/>
              </a:spcBef>
              <a:buClr>
                <a:srgbClr val="333333"/>
              </a:buClr>
              <a:buFont typeface="Arial"/>
              <a:buChar char="•"/>
            </a:pPr>
            <a:endParaRPr sz="1000">
              <a:latin typeface="Noto Sans KR"/>
              <a:cs typeface="Noto Sans KR"/>
            </a:endParaRPr>
          </a:p>
          <a:p>
            <a:pPr marL="246379" indent="-234315">
              <a:lnSpc>
                <a:spcPct val="100000"/>
              </a:lnSpc>
              <a:buClr>
                <a:srgbClr val="34495D"/>
              </a:buClr>
              <a:buFont typeface="Arial"/>
              <a:buAutoNum type="arabicPeriod" startAt="4"/>
              <a:tabLst>
                <a:tab pos="247015" algn="l"/>
              </a:tabLst>
            </a:pPr>
            <a:r>
              <a:rPr dirty="0" sz="1650" b="1">
                <a:solidFill>
                  <a:srgbClr val="34495D"/>
                </a:solidFill>
                <a:latin typeface="Noto Sans KR"/>
                <a:cs typeface="Noto Sans KR"/>
              </a:rPr>
              <a:t>예수</a:t>
            </a:r>
            <a:r>
              <a:rPr dirty="0" sz="1650" spc="-25" b="1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dirty="0" sz="1650" spc="-20" b="1">
                <a:solidFill>
                  <a:srgbClr val="34495D"/>
                </a:solidFill>
                <a:latin typeface="Noto Sans KR"/>
                <a:cs typeface="Noto Sans KR"/>
              </a:rPr>
              <a:t>그리스도</a:t>
            </a:r>
            <a:r>
              <a:rPr dirty="0" sz="1650" spc="-20" b="1">
                <a:solidFill>
                  <a:srgbClr val="34495D"/>
                </a:solidFill>
                <a:latin typeface="Arial"/>
                <a:cs typeface="Arial"/>
              </a:rPr>
              <a:t>:</a:t>
            </a:r>
            <a:r>
              <a:rPr dirty="0" sz="1650" spc="-60" b="1">
                <a:solidFill>
                  <a:srgbClr val="34495D"/>
                </a:solidFill>
                <a:latin typeface="Arial"/>
                <a:cs typeface="Arial"/>
              </a:rPr>
              <a:t> </a:t>
            </a:r>
            <a:r>
              <a:rPr dirty="0" sz="1650" b="1">
                <a:solidFill>
                  <a:srgbClr val="34495D"/>
                </a:solidFill>
                <a:latin typeface="Noto Sans KR"/>
                <a:cs typeface="Noto Sans KR"/>
              </a:rPr>
              <a:t>유일한</a:t>
            </a:r>
            <a:r>
              <a:rPr dirty="0" sz="1650" spc="-25" b="1">
                <a:solidFill>
                  <a:srgbClr val="34495D"/>
                </a:solidFill>
                <a:latin typeface="Noto Sans KR"/>
                <a:cs typeface="Noto Sans KR"/>
              </a:rPr>
              <a:t> </a:t>
            </a:r>
            <a:r>
              <a:rPr dirty="0" sz="1650" b="1">
                <a:solidFill>
                  <a:srgbClr val="34495D"/>
                </a:solidFill>
                <a:latin typeface="Noto Sans KR"/>
                <a:cs typeface="Noto Sans KR"/>
              </a:rPr>
              <a:t>소망</a:t>
            </a:r>
            <a:endParaRPr sz="1650">
              <a:latin typeface="Noto Sans KR"/>
              <a:cs typeface="Noto Sans KR"/>
            </a:endParaRPr>
          </a:p>
          <a:p>
            <a:pPr marL="12700" marR="18415">
              <a:lnSpc>
                <a:spcPct val="134800"/>
              </a:lnSpc>
              <a:spcBef>
                <a:spcPts val="1560"/>
              </a:spcBef>
            </a:pP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예수님의 부활은 우리에게 죄 </a:t>
            </a:r>
            <a:r>
              <a:rPr dirty="0" sz="1100" spc="-15">
                <a:solidFill>
                  <a:srgbClr val="333333"/>
                </a:solidFill>
                <a:latin typeface="Noto Sans KR"/>
                <a:cs typeface="Noto Sans KR"/>
              </a:rPr>
              <a:t>사함</a:t>
            </a:r>
            <a:r>
              <a:rPr dirty="0" sz="1100" spc="-15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dirty="0" sz="1100" spc="-15">
                <a:solidFill>
                  <a:srgbClr val="333333"/>
                </a:solidFill>
                <a:latin typeface="Noto Sans KR"/>
                <a:cs typeface="Noto Sans KR"/>
              </a:rPr>
              <a:t>칭의</a:t>
            </a:r>
            <a:r>
              <a:rPr dirty="0" sz="1100" spc="-15">
                <a:solidFill>
                  <a:srgbClr val="333333"/>
                </a:solidFill>
                <a:latin typeface="Arial"/>
                <a:cs typeface="Arial"/>
              </a:rPr>
              <a:t>), 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영생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,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확실한 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구원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,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절대 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진리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,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천국 소망을 선물로 주었습니다 </a:t>
            </a:r>
            <a:r>
              <a:rPr dirty="0" sz="1100" spc="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2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dirty="0" sz="1100" spc="-20">
                <a:solidFill>
                  <a:srgbClr val="333333"/>
                </a:solidFill>
                <a:latin typeface="Noto Sans KR"/>
                <a:cs typeface="Noto Sans KR"/>
              </a:rPr>
              <a:t>요</a:t>
            </a:r>
            <a:r>
              <a:rPr dirty="0" sz="1100" spc="3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5:24,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요</a:t>
            </a:r>
            <a:r>
              <a:rPr dirty="0" sz="1100" spc="3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-5">
                <a:solidFill>
                  <a:srgbClr val="333333"/>
                </a:solidFill>
                <a:latin typeface="Arial"/>
                <a:cs typeface="Arial"/>
              </a:rPr>
              <a:t>14:6).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믿음으로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그리스도로 옷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입고 하나님의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자녀가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되는 권세를</a:t>
            </a:r>
            <a:r>
              <a:rPr dirty="0" sz="1100" spc="-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누려야 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합니다</a:t>
            </a:r>
            <a:r>
              <a:rPr dirty="0" sz="1100" spc="-10">
                <a:solidFill>
                  <a:srgbClr val="333333"/>
                </a:solidFill>
                <a:latin typeface="Arial"/>
                <a:cs typeface="Arial"/>
              </a:rPr>
              <a:t>(</a:t>
            </a:r>
            <a:r>
              <a:rPr dirty="0" sz="1100" spc="-10">
                <a:solidFill>
                  <a:srgbClr val="333333"/>
                </a:solidFill>
                <a:latin typeface="Noto Sans KR"/>
                <a:cs typeface="Noto Sans KR"/>
              </a:rPr>
              <a:t>요</a:t>
            </a:r>
            <a:r>
              <a:rPr dirty="0" sz="1100" spc="3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 spc="5">
                <a:solidFill>
                  <a:srgbClr val="333333"/>
                </a:solidFill>
                <a:latin typeface="Arial"/>
                <a:cs typeface="Arial"/>
              </a:rPr>
              <a:t>1:12,</a:t>
            </a:r>
            <a:r>
              <a:rPr dirty="0" sz="1100" spc="-25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333333"/>
                </a:solidFill>
                <a:latin typeface="Noto Sans KR"/>
                <a:cs typeface="Noto Sans KR"/>
              </a:rPr>
              <a:t>갈 </a:t>
            </a:r>
            <a:r>
              <a:rPr dirty="0" sz="1100" spc="-225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dirty="0" sz="1100">
                <a:solidFill>
                  <a:srgbClr val="333333"/>
                </a:solidFill>
                <a:latin typeface="Arial"/>
                <a:cs typeface="Arial"/>
              </a:rPr>
              <a:t>3:26-27).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2026-06-12T06:48:43Z</dcterms:created>
  <dcterms:modified xsi:type="dcterms:W3CDTF">2026-06-12T06:48:43Z</dcterms:modified>
</cp:coreProperties>
</file>