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7556500" cy="10693400"/>
  <p:notesSz cx="7556500" cy="106934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0" d="100"/>
          <a:sy n="50" d="100"/>
        </p:scale>
        <p:origin x="2635" y="43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6/18/2026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2B3D4F"/>
                </a:solidFill>
                <a:latin typeface="Noto Sans KR"/>
                <a:cs typeface="Noto Sans KR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6/18/2026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2B3D4F"/>
                </a:solidFill>
                <a:latin typeface="Noto Sans KR"/>
                <a:cs typeface="Noto Sans KR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6/18/2026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2B3D4F"/>
                </a:solidFill>
                <a:latin typeface="Noto Sans KR"/>
                <a:cs typeface="Noto Sans KR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6/18/2026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6/18/2026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720000" y="1507146"/>
            <a:ext cx="6120130" cy="19050"/>
          </a:xfrm>
          <a:custGeom>
            <a:avLst/>
            <a:gdLst/>
            <a:ahLst/>
            <a:cxnLst/>
            <a:rect l="l" t="t" r="r" b="b"/>
            <a:pathLst>
              <a:path w="6120130" h="19050">
                <a:moveTo>
                  <a:pt x="6120000" y="0"/>
                </a:moveTo>
                <a:lnTo>
                  <a:pt x="6120000" y="19049"/>
                </a:lnTo>
                <a:lnTo>
                  <a:pt x="0" y="19049"/>
                </a:lnTo>
                <a:lnTo>
                  <a:pt x="0" y="0"/>
                </a:lnTo>
                <a:lnTo>
                  <a:pt x="6120000" y="0"/>
                </a:lnTo>
                <a:close/>
              </a:path>
            </a:pathLst>
          </a:custGeom>
          <a:solidFill>
            <a:srgbClr val="2B3D4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707299" y="983450"/>
            <a:ext cx="6148250" cy="39115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rgbClr val="2B3D4F"/>
                </a:solidFill>
                <a:latin typeface="Noto Sans KR"/>
                <a:cs typeface="Noto Sans KR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707299" y="1771660"/>
            <a:ext cx="6148250" cy="635380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6/18/2026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07299" y="983450"/>
            <a:ext cx="420624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복음(福音)</a:t>
            </a:r>
            <a:r>
              <a:rPr spc="90" dirty="0"/>
              <a:t> </a:t>
            </a:r>
            <a:r>
              <a:rPr dirty="0"/>
              <a:t>도마뱀의</a:t>
            </a:r>
            <a:r>
              <a:rPr spc="90" dirty="0"/>
              <a:t> </a:t>
            </a:r>
            <a:r>
              <a:rPr dirty="0"/>
              <a:t>속임수</a:t>
            </a:r>
            <a:r>
              <a:rPr spc="95" dirty="0"/>
              <a:t> </a:t>
            </a:r>
            <a:r>
              <a:rPr dirty="0"/>
              <a:t>요약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07299" y="1771660"/>
            <a:ext cx="6107430" cy="598118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85750" indent="-273685">
              <a:lnSpc>
                <a:spcPct val="100000"/>
              </a:lnSpc>
              <a:spcBef>
                <a:spcPts val="100"/>
              </a:spcBef>
              <a:buClr>
                <a:srgbClr val="2880B8"/>
              </a:buClr>
              <a:buFont typeface="Noto Sans KR"/>
              <a:buAutoNum type="arabicPeriod"/>
              <a:tabLst>
                <a:tab pos="286385" algn="l"/>
              </a:tabLst>
            </a:pPr>
            <a:r>
              <a:rPr sz="1800" b="1" dirty="0">
                <a:solidFill>
                  <a:srgbClr val="2880B8"/>
                </a:solidFill>
                <a:latin typeface="Noto Sans KR"/>
                <a:cs typeface="Noto Sans KR"/>
              </a:rPr>
              <a:t>서론:</a:t>
            </a:r>
            <a:r>
              <a:rPr sz="1800" b="1" spc="70" dirty="0">
                <a:solidFill>
                  <a:srgbClr val="2880B8"/>
                </a:solidFill>
                <a:latin typeface="Noto Sans KR"/>
                <a:cs typeface="Noto Sans KR"/>
              </a:rPr>
              <a:t> </a:t>
            </a:r>
            <a:r>
              <a:rPr sz="1800" b="1" dirty="0">
                <a:solidFill>
                  <a:srgbClr val="2880B8"/>
                </a:solidFill>
                <a:latin typeface="Noto Sans KR"/>
                <a:cs typeface="Noto Sans KR"/>
              </a:rPr>
              <a:t>인간의</a:t>
            </a:r>
            <a:r>
              <a:rPr sz="1800" b="1" spc="70" dirty="0">
                <a:solidFill>
                  <a:srgbClr val="2880B8"/>
                </a:solidFill>
                <a:latin typeface="Noto Sans KR"/>
                <a:cs typeface="Noto Sans KR"/>
              </a:rPr>
              <a:t> </a:t>
            </a:r>
            <a:r>
              <a:rPr sz="1800" b="1" dirty="0">
                <a:solidFill>
                  <a:srgbClr val="2880B8"/>
                </a:solidFill>
                <a:latin typeface="Noto Sans KR"/>
                <a:cs typeface="Noto Sans KR"/>
              </a:rPr>
              <a:t>마음과</a:t>
            </a:r>
            <a:r>
              <a:rPr sz="1800" b="1" spc="70" dirty="0">
                <a:solidFill>
                  <a:srgbClr val="2880B8"/>
                </a:solidFill>
                <a:latin typeface="Noto Sans KR"/>
                <a:cs typeface="Noto Sans KR"/>
              </a:rPr>
              <a:t> </a:t>
            </a:r>
            <a:r>
              <a:rPr sz="1800" b="1" dirty="0">
                <a:solidFill>
                  <a:srgbClr val="2880B8"/>
                </a:solidFill>
                <a:latin typeface="Noto Sans KR"/>
                <a:cs typeface="Noto Sans KR"/>
              </a:rPr>
              <a:t>하나님의</a:t>
            </a:r>
            <a:r>
              <a:rPr sz="1800" b="1" spc="70" dirty="0">
                <a:solidFill>
                  <a:srgbClr val="2880B8"/>
                </a:solidFill>
                <a:latin typeface="Noto Sans KR"/>
                <a:cs typeface="Noto Sans KR"/>
              </a:rPr>
              <a:t> </a:t>
            </a:r>
            <a:r>
              <a:rPr sz="1800" b="1" dirty="0">
                <a:solidFill>
                  <a:srgbClr val="2880B8"/>
                </a:solidFill>
                <a:latin typeface="Noto Sans KR"/>
                <a:cs typeface="Noto Sans KR"/>
              </a:rPr>
              <a:t>말씀</a:t>
            </a:r>
            <a:endParaRPr sz="1800" dirty="0">
              <a:latin typeface="Noto Sans KR"/>
              <a:cs typeface="Noto Sans KR"/>
            </a:endParaRPr>
          </a:p>
          <a:p>
            <a:pPr marL="12700" marR="20955">
              <a:lnSpc>
                <a:spcPct val="133300"/>
              </a:lnSpc>
              <a:spcBef>
                <a:spcPts val="1590"/>
              </a:spcBef>
            </a:pP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사람은</a:t>
            </a:r>
            <a:r>
              <a:rPr sz="1200" spc="5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타인을</a:t>
            </a:r>
            <a:r>
              <a:rPr sz="1200" spc="6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속일</a:t>
            </a:r>
            <a:r>
              <a:rPr sz="1200" spc="5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수</a:t>
            </a:r>
            <a:r>
              <a:rPr sz="1200" spc="6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있어도</a:t>
            </a:r>
            <a:r>
              <a:rPr sz="1200" spc="5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하나님은</a:t>
            </a:r>
            <a:r>
              <a:rPr sz="1200" spc="6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속일</a:t>
            </a:r>
            <a:r>
              <a:rPr sz="1200" spc="5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수</a:t>
            </a:r>
            <a:r>
              <a:rPr sz="1200" spc="6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없으며,</a:t>
            </a:r>
            <a:r>
              <a:rPr sz="1200" spc="5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하나님의</a:t>
            </a:r>
            <a:r>
              <a:rPr sz="1200" spc="6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말씀은</a:t>
            </a:r>
            <a:r>
              <a:rPr sz="1200" spc="5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예리하여</a:t>
            </a:r>
            <a:r>
              <a:rPr sz="1200" spc="6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마음의</a:t>
            </a:r>
            <a:r>
              <a:rPr sz="1200" spc="5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생각과 </a:t>
            </a:r>
            <a:r>
              <a:rPr sz="1200" spc="-24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뜻을</a:t>
            </a:r>
            <a:r>
              <a:rPr sz="1200" spc="6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감찰합니다</a:t>
            </a:r>
            <a:r>
              <a:rPr sz="1200" spc="6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spc="15" dirty="0">
                <a:solidFill>
                  <a:srgbClr val="333333"/>
                </a:solidFill>
                <a:latin typeface="Noto Sans KR"/>
                <a:cs typeface="Noto Sans KR"/>
              </a:rPr>
              <a:t>[</a:t>
            </a:r>
            <a:r>
              <a:rPr sz="1200" spc="15" dirty="0">
                <a:solidFill>
                  <a:srgbClr val="333333"/>
                </a:solidFill>
                <a:latin typeface="Arial"/>
                <a:cs typeface="Arial"/>
              </a:rPr>
              <a:t>cite:</a:t>
            </a:r>
            <a:r>
              <a:rPr sz="1200" spc="-30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sz="1200" spc="10" dirty="0">
                <a:solidFill>
                  <a:srgbClr val="333333"/>
                </a:solidFill>
                <a:latin typeface="Arial"/>
                <a:cs typeface="Arial"/>
              </a:rPr>
              <a:t>137,</a:t>
            </a:r>
            <a:r>
              <a:rPr sz="1200" spc="-30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sz="1200" spc="10" dirty="0">
                <a:solidFill>
                  <a:srgbClr val="333333"/>
                </a:solidFill>
                <a:latin typeface="Arial"/>
                <a:cs typeface="Arial"/>
              </a:rPr>
              <a:t>138</a:t>
            </a:r>
            <a:r>
              <a:rPr sz="1200" spc="10" dirty="0">
                <a:solidFill>
                  <a:srgbClr val="333333"/>
                </a:solidFill>
                <a:latin typeface="Noto Sans KR"/>
                <a:cs typeface="Noto Sans KR"/>
              </a:rPr>
              <a:t>].</a:t>
            </a:r>
            <a:r>
              <a:rPr sz="1200" spc="6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인간은</a:t>
            </a:r>
            <a:r>
              <a:rPr sz="1200" spc="6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자신의</a:t>
            </a:r>
            <a:r>
              <a:rPr sz="1200" spc="6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생각에</a:t>
            </a:r>
            <a:r>
              <a:rPr sz="1200" spc="6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사로잡혀</a:t>
            </a:r>
            <a:r>
              <a:rPr sz="1200" spc="6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무지함으로</a:t>
            </a:r>
            <a:r>
              <a:rPr sz="1200" spc="6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인해</a:t>
            </a:r>
            <a:r>
              <a:rPr sz="1200" spc="6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올바른</a:t>
            </a:r>
            <a:r>
              <a:rPr sz="1200" spc="6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판단 </a:t>
            </a:r>
            <a:r>
              <a:rPr sz="1200" spc="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을</a:t>
            </a:r>
            <a:r>
              <a:rPr sz="1200" spc="6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하지</a:t>
            </a:r>
            <a:r>
              <a:rPr sz="1200" spc="6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못하고</a:t>
            </a:r>
            <a:r>
              <a:rPr sz="1200" spc="6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잘못된</a:t>
            </a:r>
            <a:r>
              <a:rPr sz="1200" spc="6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길을</a:t>
            </a:r>
            <a:r>
              <a:rPr sz="1200" spc="6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 err="1">
                <a:solidFill>
                  <a:srgbClr val="333333"/>
                </a:solidFill>
                <a:latin typeface="Noto Sans KR"/>
                <a:cs typeface="Noto Sans KR"/>
              </a:rPr>
              <a:t>걸어갈</a:t>
            </a:r>
            <a:r>
              <a:rPr sz="1200" spc="6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spc="-35" dirty="0" err="1">
                <a:solidFill>
                  <a:srgbClr val="333333"/>
                </a:solidFill>
                <a:latin typeface="Noto Sans KR"/>
                <a:cs typeface="Noto Sans KR"/>
              </a:rPr>
              <a:t>위험</a:t>
            </a:r>
            <a:r>
              <a:rPr lang="ko-KR" altLang="en-US" sz="1200" spc="-35" dirty="0">
                <a:solidFill>
                  <a:srgbClr val="333333"/>
                </a:solidFill>
                <a:latin typeface="Noto Sans KR"/>
                <a:cs typeface="Noto Sans KR"/>
              </a:rPr>
              <a:t>이</a:t>
            </a:r>
            <a:r>
              <a:rPr sz="1200" spc="6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있습니다</a:t>
            </a:r>
            <a:r>
              <a:rPr sz="1200" spc="6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spc="15" dirty="0">
                <a:solidFill>
                  <a:srgbClr val="333333"/>
                </a:solidFill>
                <a:latin typeface="Noto Sans KR"/>
                <a:cs typeface="Noto Sans KR"/>
              </a:rPr>
              <a:t>[</a:t>
            </a:r>
            <a:r>
              <a:rPr sz="1200" spc="15" dirty="0">
                <a:solidFill>
                  <a:srgbClr val="333333"/>
                </a:solidFill>
                <a:latin typeface="Arial"/>
                <a:cs typeface="Arial"/>
              </a:rPr>
              <a:t>cite:</a:t>
            </a:r>
            <a:r>
              <a:rPr sz="1200" spc="-25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sz="1200" spc="10" dirty="0">
                <a:solidFill>
                  <a:srgbClr val="333333"/>
                </a:solidFill>
                <a:latin typeface="Arial"/>
                <a:cs typeface="Arial"/>
              </a:rPr>
              <a:t>142</a:t>
            </a:r>
            <a:r>
              <a:rPr sz="1200" spc="10" dirty="0">
                <a:solidFill>
                  <a:srgbClr val="333333"/>
                </a:solidFill>
                <a:latin typeface="Noto Sans KR"/>
                <a:cs typeface="Noto Sans KR"/>
              </a:rPr>
              <a:t>].</a:t>
            </a:r>
            <a:endParaRPr sz="1200" dirty="0">
              <a:latin typeface="Noto Sans KR"/>
              <a:cs typeface="Noto Sans KR"/>
            </a:endParaRPr>
          </a:p>
          <a:p>
            <a:pPr>
              <a:lnSpc>
                <a:spcPct val="100000"/>
              </a:lnSpc>
              <a:spcBef>
                <a:spcPts val="100"/>
              </a:spcBef>
            </a:pPr>
            <a:endParaRPr sz="1000" dirty="0">
              <a:latin typeface="Noto Sans KR"/>
              <a:cs typeface="Noto Sans KR"/>
            </a:endParaRPr>
          </a:p>
          <a:p>
            <a:pPr marL="285750" indent="-273685">
              <a:lnSpc>
                <a:spcPct val="100000"/>
              </a:lnSpc>
              <a:buClr>
                <a:srgbClr val="2880B8"/>
              </a:buClr>
              <a:buFont typeface="Noto Sans KR"/>
              <a:buAutoNum type="arabicPeriod" startAt="2"/>
              <a:tabLst>
                <a:tab pos="286385" algn="l"/>
              </a:tabLst>
            </a:pPr>
            <a:r>
              <a:rPr sz="1800" b="1" dirty="0">
                <a:solidFill>
                  <a:srgbClr val="2880B8"/>
                </a:solidFill>
                <a:latin typeface="Noto Sans KR"/>
                <a:cs typeface="Noto Sans KR"/>
              </a:rPr>
              <a:t>죄의</a:t>
            </a:r>
            <a:r>
              <a:rPr sz="1800" b="1" spc="45" dirty="0">
                <a:solidFill>
                  <a:srgbClr val="2880B8"/>
                </a:solidFill>
                <a:latin typeface="Noto Sans KR"/>
                <a:cs typeface="Noto Sans KR"/>
              </a:rPr>
              <a:t> </a:t>
            </a:r>
            <a:r>
              <a:rPr sz="1800" b="1" dirty="0">
                <a:solidFill>
                  <a:srgbClr val="2880B8"/>
                </a:solidFill>
                <a:latin typeface="Noto Sans KR"/>
                <a:cs typeface="Noto Sans KR"/>
              </a:rPr>
              <a:t>현실과</a:t>
            </a:r>
            <a:r>
              <a:rPr sz="1800" b="1" spc="45" dirty="0">
                <a:solidFill>
                  <a:srgbClr val="2880B8"/>
                </a:solidFill>
                <a:latin typeface="Noto Sans KR"/>
                <a:cs typeface="Noto Sans KR"/>
              </a:rPr>
              <a:t> </a:t>
            </a:r>
            <a:r>
              <a:rPr sz="1800" b="1" dirty="0">
                <a:solidFill>
                  <a:srgbClr val="2880B8"/>
                </a:solidFill>
                <a:latin typeface="Noto Sans KR"/>
                <a:cs typeface="Noto Sans KR"/>
              </a:rPr>
              <a:t>결과</a:t>
            </a:r>
            <a:endParaRPr sz="1800" dirty="0">
              <a:latin typeface="Noto Sans KR"/>
              <a:cs typeface="Noto Sans KR"/>
            </a:endParaRPr>
          </a:p>
          <a:p>
            <a:pPr marL="12700" marR="20955">
              <a:lnSpc>
                <a:spcPct val="133300"/>
              </a:lnSpc>
              <a:spcBef>
                <a:spcPts val="1590"/>
              </a:spcBef>
            </a:pP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모든</a:t>
            </a:r>
            <a:r>
              <a:rPr sz="1200" spc="5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인간은</a:t>
            </a:r>
            <a:r>
              <a:rPr sz="1200" spc="6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태어날</a:t>
            </a:r>
            <a:r>
              <a:rPr sz="1200" spc="6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 err="1">
                <a:solidFill>
                  <a:srgbClr val="333333"/>
                </a:solidFill>
                <a:latin typeface="Noto Sans KR"/>
                <a:cs typeface="Noto Sans KR"/>
              </a:rPr>
              <a:t>때부터</a:t>
            </a:r>
            <a:r>
              <a:rPr sz="1200" spc="5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spc="-25" dirty="0" err="1">
                <a:solidFill>
                  <a:srgbClr val="333333"/>
                </a:solidFill>
                <a:latin typeface="Noto Sans KR"/>
                <a:cs typeface="Noto Sans KR"/>
              </a:rPr>
              <a:t>죄인</a:t>
            </a:r>
            <a:r>
              <a:rPr lang="ko-KR" altLang="en-US" sz="1200" spc="-25" dirty="0">
                <a:solidFill>
                  <a:srgbClr val="333333"/>
                </a:solidFill>
                <a:latin typeface="Noto Sans KR"/>
                <a:cs typeface="Noto Sans KR"/>
              </a:rPr>
              <a:t>이</a:t>
            </a:r>
            <a:r>
              <a:rPr sz="1200" spc="-25" dirty="0">
                <a:solidFill>
                  <a:srgbClr val="333333"/>
                </a:solidFill>
                <a:latin typeface="Noto Sans KR"/>
                <a:cs typeface="Noto Sans KR"/>
              </a:rPr>
              <a:t>자</a:t>
            </a:r>
            <a:r>
              <a:rPr sz="1200" spc="6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 err="1">
                <a:solidFill>
                  <a:srgbClr val="333333"/>
                </a:solidFill>
                <a:latin typeface="Noto Sans KR"/>
                <a:cs typeface="Noto Sans KR"/>
              </a:rPr>
              <a:t>행악의</a:t>
            </a:r>
            <a:r>
              <a:rPr sz="1200" spc="6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spc="-20" dirty="0" err="1">
                <a:solidFill>
                  <a:srgbClr val="333333"/>
                </a:solidFill>
                <a:latin typeface="Noto Sans KR"/>
                <a:cs typeface="Noto Sans KR"/>
              </a:rPr>
              <a:t>종자</a:t>
            </a:r>
            <a:r>
              <a:rPr lang="ko-KR" altLang="en-US" sz="1200" spc="-20" dirty="0">
                <a:solidFill>
                  <a:srgbClr val="333333"/>
                </a:solidFill>
                <a:latin typeface="Noto Sans KR"/>
                <a:cs typeface="Noto Sans KR"/>
              </a:rPr>
              <a:t>이</a:t>
            </a:r>
            <a:r>
              <a:rPr sz="1200" spc="-20" dirty="0">
                <a:solidFill>
                  <a:srgbClr val="333333"/>
                </a:solidFill>
                <a:latin typeface="Noto Sans KR"/>
                <a:cs typeface="Noto Sans KR"/>
              </a:rPr>
              <a:t>며,</a:t>
            </a:r>
            <a:r>
              <a:rPr sz="1200" spc="5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스스로의</a:t>
            </a:r>
            <a:r>
              <a:rPr sz="1200" spc="6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힘으로는</a:t>
            </a:r>
            <a:r>
              <a:rPr sz="1200" spc="6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죄를</a:t>
            </a:r>
            <a:r>
              <a:rPr sz="1200" spc="5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깨끗하게</a:t>
            </a:r>
            <a:r>
              <a:rPr sz="1200" spc="6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할</a:t>
            </a:r>
            <a:r>
              <a:rPr sz="1200" spc="6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수</a:t>
            </a:r>
            <a:r>
              <a:rPr sz="1200" spc="5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없 </a:t>
            </a:r>
            <a:r>
              <a:rPr sz="1200" spc="-25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습니다</a:t>
            </a:r>
            <a:r>
              <a:rPr sz="1200" spc="6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spc="15" dirty="0">
                <a:solidFill>
                  <a:srgbClr val="333333"/>
                </a:solidFill>
                <a:latin typeface="Noto Sans KR"/>
                <a:cs typeface="Noto Sans KR"/>
              </a:rPr>
              <a:t>[</a:t>
            </a:r>
            <a:r>
              <a:rPr sz="1200" spc="15" dirty="0">
                <a:solidFill>
                  <a:srgbClr val="333333"/>
                </a:solidFill>
                <a:latin typeface="Arial"/>
                <a:cs typeface="Arial"/>
              </a:rPr>
              <a:t>cite:</a:t>
            </a:r>
            <a:r>
              <a:rPr sz="1200" spc="-25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sz="1200" spc="10" dirty="0">
                <a:solidFill>
                  <a:srgbClr val="333333"/>
                </a:solidFill>
                <a:latin typeface="Arial"/>
                <a:cs typeface="Arial"/>
              </a:rPr>
              <a:t>151,</a:t>
            </a:r>
            <a:r>
              <a:rPr sz="1200" spc="-25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sz="1200" spc="10" dirty="0">
                <a:solidFill>
                  <a:srgbClr val="333333"/>
                </a:solidFill>
                <a:latin typeface="Arial"/>
                <a:cs typeface="Arial"/>
              </a:rPr>
              <a:t>154,</a:t>
            </a:r>
            <a:r>
              <a:rPr sz="1200" spc="-25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sz="1200" spc="10" dirty="0">
                <a:solidFill>
                  <a:srgbClr val="333333"/>
                </a:solidFill>
                <a:latin typeface="Arial"/>
                <a:cs typeface="Arial"/>
              </a:rPr>
              <a:t>161</a:t>
            </a:r>
            <a:r>
              <a:rPr sz="1200" spc="10" dirty="0">
                <a:solidFill>
                  <a:srgbClr val="333333"/>
                </a:solidFill>
                <a:latin typeface="Noto Sans KR"/>
                <a:cs typeface="Noto Sans KR"/>
              </a:rPr>
              <a:t>].</a:t>
            </a:r>
            <a:endParaRPr sz="1200" dirty="0">
              <a:latin typeface="Noto Sans KR"/>
              <a:cs typeface="Noto Sans KR"/>
            </a:endParaRPr>
          </a:p>
          <a:p>
            <a:pPr>
              <a:lnSpc>
                <a:spcPct val="100000"/>
              </a:lnSpc>
              <a:spcBef>
                <a:spcPts val="60"/>
              </a:spcBef>
            </a:pPr>
            <a:endParaRPr sz="800" dirty="0">
              <a:latin typeface="Noto Sans KR"/>
              <a:cs typeface="Noto Sans KR"/>
            </a:endParaRPr>
          </a:p>
          <a:p>
            <a:pPr marL="203200" lvl="1" indent="-86360">
              <a:lnSpc>
                <a:spcPct val="100000"/>
              </a:lnSpc>
              <a:spcBef>
                <a:spcPts val="5"/>
              </a:spcBef>
              <a:buChar char="•"/>
              <a:tabLst>
                <a:tab pos="203200" algn="l"/>
              </a:tabLst>
            </a:pP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죄의</a:t>
            </a:r>
            <a:r>
              <a:rPr sz="1200" spc="6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결과:</a:t>
            </a:r>
            <a:r>
              <a:rPr sz="1200" spc="6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사망,</a:t>
            </a:r>
            <a:r>
              <a:rPr sz="1200" spc="6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하나님의</a:t>
            </a:r>
            <a:r>
              <a:rPr sz="1200" spc="6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진노와</a:t>
            </a:r>
            <a:r>
              <a:rPr sz="1200" spc="6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심판,</a:t>
            </a:r>
            <a:r>
              <a:rPr sz="1200" spc="6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영원한</a:t>
            </a:r>
            <a:r>
              <a:rPr sz="1200" spc="6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지옥</a:t>
            </a:r>
            <a:r>
              <a:rPr sz="1200" spc="6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형벌,</a:t>
            </a:r>
            <a:r>
              <a:rPr sz="1200" spc="6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하나님과의</a:t>
            </a:r>
            <a:r>
              <a:rPr sz="1200" spc="6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단절</a:t>
            </a:r>
            <a:r>
              <a:rPr sz="1200" spc="6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spc="15" dirty="0">
                <a:solidFill>
                  <a:srgbClr val="333333"/>
                </a:solidFill>
                <a:latin typeface="Noto Sans KR"/>
                <a:cs typeface="Noto Sans KR"/>
              </a:rPr>
              <a:t>[</a:t>
            </a:r>
            <a:r>
              <a:rPr sz="1200" spc="15" dirty="0">
                <a:solidFill>
                  <a:srgbClr val="333333"/>
                </a:solidFill>
                <a:latin typeface="Arial"/>
                <a:cs typeface="Arial"/>
              </a:rPr>
              <a:t>cite:</a:t>
            </a:r>
            <a:r>
              <a:rPr sz="1200" spc="-30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sz="1200" spc="10" dirty="0">
                <a:solidFill>
                  <a:srgbClr val="333333"/>
                </a:solidFill>
                <a:latin typeface="Arial"/>
                <a:cs typeface="Arial"/>
              </a:rPr>
              <a:t>148,</a:t>
            </a:r>
            <a:r>
              <a:rPr sz="1200" spc="-30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sz="1200" spc="10" dirty="0">
                <a:solidFill>
                  <a:srgbClr val="333333"/>
                </a:solidFill>
                <a:latin typeface="Arial"/>
                <a:cs typeface="Arial"/>
              </a:rPr>
              <a:t>155</a:t>
            </a:r>
            <a:r>
              <a:rPr sz="1200" spc="10" dirty="0">
                <a:solidFill>
                  <a:srgbClr val="333333"/>
                </a:solidFill>
                <a:latin typeface="Noto Sans KR"/>
                <a:cs typeface="Noto Sans KR"/>
              </a:rPr>
              <a:t>].</a:t>
            </a:r>
            <a:endParaRPr sz="1200" dirty="0">
              <a:latin typeface="Noto Sans KR"/>
              <a:cs typeface="Noto Sans KR"/>
            </a:endParaRPr>
          </a:p>
          <a:p>
            <a:pPr marL="203200" marR="313690" lvl="1" indent="-86360">
              <a:lnSpc>
                <a:spcPct val="133300"/>
              </a:lnSpc>
              <a:spcBef>
                <a:spcPts val="375"/>
              </a:spcBef>
              <a:buChar char="•"/>
              <a:tabLst>
                <a:tab pos="203200" algn="l"/>
              </a:tabLst>
            </a:pP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죄의</a:t>
            </a:r>
            <a:r>
              <a:rPr sz="1200" spc="5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종류:</a:t>
            </a:r>
            <a:r>
              <a:rPr sz="1200" spc="6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아담으로부터</a:t>
            </a:r>
            <a:r>
              <a:rPr sz="1200" spc="5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기인한</a:t>
            </a:r>
            <a:r>
              <a:rPr sz="1200" spc="6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원죄와</a:t>
            </a:r>
            <a:r>
              <a:rPr sz="1200" spc="6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인간의</a:t>
            </a:r>
            <a:r>
              <a:rPr sz="1200" spc="5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정욕으로</a:t>
            </a:r>
            <a:r>
              <a:rPr sz="1200" spc="6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범하는</a:t>
            </a:r>
            <a:r>
              <a:rPr sz="1200" spc="6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자범죄가</a:t>
            </a:r>
            <a:r>
              <a:rPr sz="1200" spc="5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있습니다</a:t>
            </a:r>
            <a:r>
              <a:rPr sz="1200" spc="6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spc="15" dirty="0">
                <a:solidFill>
                  <a:srgbClr val="333333"/>
                </a:solidFill>
                <a:latin typeface="Noto Sans KR"/>
                <a:cs typeface="Noto Sans KR"/>
              </a:rPr>
              <a:t>[</a:t>
            </a:r>
            <a:r>
              <a:rPr sz="1200" spc="15" dirty="0">
                <a:solidFill>
                  <a:srgbClr val="333333"/>
                </a:solidFill>
                <a:latin typeface="Arial"/>
                <a:cs typeface="Arial"/>
              </a:rPr>
              <a:t>cite: </a:t>
            </a:r>
            <a:r>
              <a:rPr sz="1200" spc="-320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148].</a:t>
            </a:r>
            <a:endParaRPr sz="1200" dirty="0">
              <a:latin typeface="Noto Sans KR"/>
              <a:cs typeface="Noto Sans KR"/>
            </a:endParaRPr>
          </a:p>
          <a:p>
            <a:pPr lvl="1">
              <a:lnSpc>
                <a:spcPct val="100000"/>
              </a:lnSpc>
              <a:spcBef>
                <a:spcPts val="95"/>
              </a:spcBef>
              <a:buClr>
                <a:srgbClr val="333333"/>
              </a:buClr>
              <a:buFont typeface="Noto Sans KR"/>
              <a:buChar char="•"/>
            </a:pPr>
            <a:endParaRPr sz="1000" dirty="0">
              <a:latin typeface="Noto Sans KR"/>
              <a:cs typeface="Noto Sans KR"/>
            </a:endParaRPr>
          </a:p>
          <a:p>
            <a:pPr marL="285750" indent="-273685">
              <a:lnSpc>
                <a:spcPct val="100000"/>
              </a:lnSpc>
              <a:buClr>
                <a:srgbClr val="2880B8"/>
              </a:buClr>
              <a:buFont typeface="Noto Sans KR"/>
              <a:buAutoNum type="arabicPeriod" startAt="3"/>
              <a:tabLst>
                <a:tab pos="286385" algn="l"/>
              </a:tabLst>
            </a:pPr>
            <a:r>
              <a:rPr sz="1800" b="1" dirty="0">
                <a:solidFill>
                  <a:srgbClr val="2880B8"/>
                </a:solidFill>
                <a:latin typeface="Noto Sans KR"/>
                <a:cs typeface="Noto Sans KR"/>
              </a:rPr>
              <a:t>구원과</a:t>
            </a:r>
            <a:r>
              <a:rPr sz="1800" b="1" spc="45" dirty="0">
                <a:solidFill>
                  <a:srgbClr val="2880B8"/>
                </a:solidFill>
                <a:latin typeface="Noto Sans KR"/>
                <a:cs typeface="Noto Sans KR"/>
              </a:rPr>
              <a:t> </a:t>
            </a:r>
            <a:r>
              <a:rPr sz="1800" b="1" dirty="0">
                <a:solidFill>
                  <a:srgbClr val="2880B8"/>
                </a:solidFill>
                <a:latin typeface="Noto Sans KR"/>
                <a:cs typeface="Noto Sans KR"/>
              </a:rPr>
              <a:t>예수</a:t>
            </a:r>
            <a:r>
              <a:rPr sz="1800" b="1" spc="45" dirty="0">
                <a:solidFill>
                  <a:srgbClr val="2880B8"/>
                </a:solidFill>
                <a:latin typeface="Noto Sans KR"/>
                <a:cs typeface="Noto Sans KR"/>
              </a:rPr>
              <a:t> </a:t>
            </a:r>
            <a:r>
              <a:rPr sz="1800" b="1" dirty="0">
                <a:solidFill>
                  <a:srgbClr val="2880B8"/>
                </a:solidFill>
                <a:latin typeface="Noto Sans KR"/>
                <a:cs typeface="Noto Sans KR"/>
              </a:rPr>
              <a:t>그리스도</a:t>
            </a:r>
            <a:endParaRPr sz="1800" dirty="0">
              <a:latin typeface="Noto Sans KR"/>
              <a:cs typeface="Noto Sans KR"/>
            </a:endParaRPr>
          </a:p>
          <a:p>
            <a:pPr marL="12700" marR="66040" algn="just">
              <a:lnSpc>
                <a:spcPct val="133300"/>
              </a:lnSpc>
              <a:spcBef>
                <a:spcPts val="1595"/>
              </a:spcBef>
            </a:pP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인간 스스로는 구원받을 수 없기에 예수 그리스도가 죄인을 부르러 오셨습니다 </a:t>
            </a:r>
            <a:r>
              <a:rPr sz="1200" spc="15" dirty="0">
                <a:solidFill>
                  <a:srgbClr val="333333"/>
                </a:solidFill>
                <a:latin typeface="Noto Sans KR"/>
                <a:cs typeface="Noto Sans KR"/>
              </a:rPr>
              <a:t>[</a:t>
            </a:r>
            <a:r>
              <a:rPr sz="1200" spc="15" dirty="0">
                <a:solidFill>
                  <a:srgbClr val="333333"/>
                </a:solidFill>
                <a:latin typeface="Arial"/>
                <a:cs typeface="Arial"/>
              </a:rPr>
              <a:t>cite: </a:t>
            </a:r>
            <a:r>
              <a:rPr sz="1200" spc="10" dirty="0">
                <a:solidFill>
                  <a:srgbClr val="333333"/>
                </a:solidFill>
                <a:latin typeface="Arial"/>
                <a:cs typeface="Arial"/>
              </a:rPr>
              <a:t>161, 163</a:t>
            </a:r>
            <a:r>
              <a:rPr sz="1200" spc="10" dirty="0">
                <a:solidFill>
                  <a:srgbClr val="333333"/>
                </a:solidFill>
                <a:latin typeface="Noto Sans KR"/>
                <a:cs typeface="Noto Sans KR"/>
              </a:rPr>
              <a:t>]. </a:t>
            </a:r>
            <a:r>
              <a:rPr sz="1200" spc="1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예수는 죄인인 인간을 죄와 사망에서 건져 영원한 생명을 주시는 분입니다 </a:t>
            </a:r>
            <a:r>
              <a:rPr sz="1200" spc="15" dirty="0">
                <a:solidFill>
                  <a:srgbClr val="333333"/>
                </a:solidFill>
                <a:latin typeface="Noto Sans KR"/>
                <a:cs typeface="Noto Sans KR"/>
              </a:rPr>
              <a:t>[</a:t>
            </a:r>
            <a:r>
              <a:rPr sz="1200" spc="15" dirty="0">
                <a:solidFill>
                  <a:srgbClr val="333333"/>
                </a:solidFill>
                <a:latin typeface="Arial"/>
                <a:cs typeface="Arial"/>
              </a:rPr>
              <a:t>cite: </a:t>
            </a:r>
            <a:r>
              <a:rPr sz="1200" spc="10" dirty="0">
                <a:solidFill>
                  <a:srgbClr val="333333"/>
                </a:solidFill>
                <a:latin typeface="Arial"/>
                <a:cs typeface="Arial"/>
              </a:rPr>
              <a:t>157</a:t>
            </a:r>
            <a:r>
              <a:rPr sz="1200" spc="10" dirty="0">
                <a:solidFill>
                  <a:srgbClr val="333333"/>
                </a:solidFill>
                <a:latin typeface="Noto Sans KR"/>
                <a:cs typeface="Noto Sans KR"/>
              </a:rPr>
              <a:t>].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죄 사함은 </a:t>
            </a:r>
            <a:r>
              <a:rPr sz="1200" spc="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오직</a:t>
            </a:r>
            <a:r>
              <a:rPr sz="1200" spc="6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예수님</a:t>
            </a:r>
            <a:r>
              <a:rPr sz="1200" spc="6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앞에</a:t>
            </a:r>
            <a:r>
              <a:rPr sz="1200" spc="6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회개하고</a:t>
            </a:r>
            <a:r>
              <a:rPr sz="1200" spc="6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그를</a:t>
            </a:r>
            <a:r>
              <a:rPr sz="1200" spc="6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믿음으로만</a:t>
            </a:r>
            <a:r>
              <a:rPr sz="1200" spc="6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가능합니다</a:t>
            </a:r>
            <a:r>
              <a:rPr sz="1200" spc="6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spc="15" dirty="0">
                <a:solidFill>
                  <a:srgbClr val="333333"/>
                </a:solidFill>
                <a:latin typeface="Noto Sans KR"/>
                <a:cs typeface="Noto Sans KR"/>
              </a:rPr>
              <a:t>[</a:t>
            </a:r>
            <a:r>
              <a:rPr sz="1200" spc="15" dirty="0">
                <a:solidFill>
                  <a:srgbClr val="333333"/>
                </a:solidFill>
                <a:latin typeface="Arial"/>
                <a:cs typeface="Arial"/>
              </a:rPr>
              <a:t>cite:</a:t>
            </a:r>
            <a:r>
              <a:rPr sz="1200" spc="-30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sz="1200" spc="10" dirty="0">
                <a:solidFill>
                  <a:srgbClr val="333333"/>
                </a:solidFill>
                <a:latin typeface="Arial"/>
                <a:cs typeface="Arial"/>
              </a:rPr>
              <a:t>160,</a:t>
            </a:r>
            <a:r>
              <a:rPr sz="1200" spc="-25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sz="1200" spc="10" dirty="0">
                <a:solidFill>
                  <a:srgbClr val="333333"/>
                </a:solidFill>
                <a:latin typeface="Arial"/>
                <a:cs typeface="Arial"/>
              </a:rPr>
              <a:t>162</a:t>
            </a:r>
            <a:r>
              <a:rPr sz="1200" spc="10" dirty="0">
                <a:solidFill>
                  <a:srgbClr val="333333"/>
                </a:solidFill>
                <a:latin typeface="Noto Sans KR"/>
                <a:cs typeface="Noto Sans KR"/>
              </a:rPr>
              <a:t>].</a:t>
            </a:r>
            <a:endParaRPr sz="1200" dirty="0">
              <a:latin typeface="Noto Sans KR"/>
              <a:cs typeface="Noto Sans KR"/>
            </a:endParaRPr>
          </a:p>
          <a:p>
            <a:pPr>
              <a:lnSpc>
                <a:spcPct val="100000"/>
              </a:lnSpc>
              <a:spcBef>
                <a:spcPts val="95"/>
              </a:spcBef>
            </a:pPr>
            <a:endParaRPr sz="1000" dirty="0">
              <a:latin typeface="Noto Sans KR"/>
              <a:cs typeface="Noto Sans KR"/>
            </a:endParaRPr>
          </a:p>
          <a:p>
            <a:pPr marL="285750" indent="-273685">
              <a:lnSpc>
                <a:spcPct val="100000"/>
              </a:lnSpc>
              <a:buClr>
                <a:srgbClr val="2880B8"/>
              </a:buClr>
              <a:buFont typeface="Noto Sans KR"/>
              <a:buAutoNum type="arabicPeriod" startAt="4"/>
              <a:tabLst>
                <a:tab pos="286385" algn="l"/>
              </a:tabLst>
            </a:pPr>
            <a:r>
              <a:rPr sz="1800" b="1" dirty="0">
                <a:solidFill>
                  <a:srgbClr val="2880B8"/>
                </a:solidFill>
                <a:latin typeface="Noto Sans KR"/>
                <a:cs typeface="Noto Sans KR"/>
              </a:rPr>
              <a:t>심판과</a:t>
            </a:r>
            <a:r>
              <a:rPr sz="1800" b="1" spc="-5" dirty="0">
                <a:solidFill>
                  <a:srgbClr val="2880B8"/>
                </a:solidFill>
                <a:latin typeface="Noto Sans KR"/>
                <a:cs typeface="Noto Sans KR"/>
              </a:rPr>
              <a:t> </a:t>
            </a:r>
            <a:r>
              <a:rPr sz="1800" b="1" dirty="0">
                <a:solidFill>
                  <a:srgbClr val="2880B8"/>
                </a:solidFill>
                <a:latin typeface="Noto Sans KR"/>
                <a:cs typeface="Noto Sans KR"/>
              </a:rPr>
              <a:t>영생</a:t>
            </a:r>
            <a:endParaRPr sz="1800" dirty="0">
              <a:latin typeface="Noto Sans KR"/>
              <a:cs typeface="Noto Sans KR"/>
            </a:endParaRPr>
          </a:p>
          <a:p>
            <a:pPr marL="12700" marR="5080">
              <a:lnSpc>
                <a:spcPct val="133300"/>
              </a:lnSpc>
              <a:spcBef>
                <a:spcPts val="1595"/>
              </a:spcBef>
            </a:pP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예수님을</a:t>
            </a:r>
            <a:r>
              <a:rPr sz="1200" spc="6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믿지</a:t>
            </a:r>
            <a:r>
              <a:rPr sz="1200" spc="6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않는</a:t>
            </a:r>
            <a:r>
              <a:rPr sz="1200" spc="6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것은</a:t>
            </a:r>
            <a:r>
              <a:rPr sz="1200" spc="6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죄에</a:t>
            </a:r>
            <a:r>
              <a:rPr sz="1200" spc="6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대한</a:t>
            </a:r>
            <a:r>
              <a:rPr sz="1200" spc="6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심판을</a:t>
            </a:r>
            <a:r>
              <a:rPr sz="1200" spc="6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확정</a:t>
            </a:r>
            <a:r>
              <a:rPr sz="1200" spc="6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짓는</a:t>
            </a:r>
            <a:r>
              <a:rPr sz="1200" spc="6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행위입니다</a:t>
            </a:r>
            <a:r>
              <a:rPr sz="1200" spc="6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spc="15" dirty="0">
                <a:solidFill>
                  <a:srgbClr val="333333"/>
                </a:solidFill>
                <a:latin typeface="Noto Sans KR"/>
                <a:cs typeface="Noto Sans KR"/>
              </a:rPr>
              <a:t>[</a:t>
            </a:r>
            <a:r>
              <a:rPr sz="1200" spc="15" dirty="0">
                <a:solidFill>
                  <a:srgbClr val="333333"/>
                </a:solidFill>
                <a:latin typeface="Arial"/>
                <a:cs typeface="Arial"/>
              </a:rPr>
              <a:t>cite:</a:t>
            </a:r>
            <a:r>
              <a:rPr sz="1200" spc="-25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sz="1200" spc="10" dirty="0">
                <a:solidFill>
                  <a:srgbClr val="333333"/>
                </a:solidFill>
                <a:latin typeface="Arial"/>
                <a:cs typeface="Arial"/>
              </a:rPr>
              <a:t>165,</a:t>
            </a:r>
            <a:r>
              <a:rPr sz="1200" spc="-30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sz="1200" spc="10" dirty="0">
                <a:solidFill>
                  <a:srgbClr val="333333"/>
                </a:solidFill>
                <a:latin typeface="Arial"/>
                <a:cs typeface="Arial"/>
              </a:rPr>
              <a:t>170</a:t>
            </a:r>
            <a:r>
              <a:rPr sz="1200" spc="10" dirty="0">
                <a:solidFill>
                  <a:srgbClr val="333333"/>
                </a:solidFill>
                <a:latin typeface="Noto Sans KR"/>
                <a:cs typeface="Noto Sans KR"/>
              </a:rPr>
              <a:t>].</a:t>
            </a:r>
            <a:r>
              <a:rPr sz="1200" spc="6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최후의</a:t>
            </a:r>
            <a:r>
              <a:rPr sz="1200" spc="6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심판에 </a:t>
            </a:r>
            <a:r>
              <a:rPr sz="1200" spc="-25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서</a:t>
            </a:r>
            <a:r>
              <a:rPr sz="1200" spc="6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생명책에</a:t>
            </a:r>
            <a:r>
              <a:rPr sz="1200" spc="6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기록되지</a:t>
            </a:r>
            <a:r>
              <a:rPr sz="1200" spc="6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못한</a:t>
            </a:r>
            <a:r>
              <a:rPr sz="1200" spc="6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자는</a:t>
            </a:r>
            <a:r>
              <a:rPr sz="1200" spc="6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'둘째</a:t>
            </a:r>
            <a:r>
              <a:rPr sz="1200" spc="6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사망'인</a:t>
            </a:r>
            <a:r>
              <a:rPr sz="1200" spc="6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영원한</a:t>
            </a:r>
            <a:r>
              <a:rPr sz="1200" spc="6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불못(지옥)에</a:t>
            </a:r>
            <a:r>
              <a:rPr sz="1200" spc="6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던져지게</a:t>
            </a:r>
            <a:r>
              <a:rPr sz="1200" spc="6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됩니다</a:t>
            </a:r>
            <a:r>
              <a:rPr sz="1200" spc="6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spc="15" dirty="0">
                <a:solidFill>
                  <a:srgbClr val="333333"/>
                </a:solidFill>
                <a:latin typeface="Noto Sans KR"/>
                <a:cs typeface="Noto Sans KR"/>
              </a:rPr>
              <a:t>[</a:t>
            </a:r>
            <a:r>
              <a:rPr sz="1200" spc="15" dirty="0">
                <a:solidFill>
                  <a:srgbClr val="333333"/>
                </a:solidFill>
                <a:latin typeface="Arial"/>
                <a:cs typeface="Arial"/>
              </a:rPr>
              <a:t>cite:</a:t>
            </a:r>
            <a:r>
              <a:rPr sz="1200" spc="-30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sz="1200" spc="10" dirty="0">
                <a:solidFill>
                  <a:srgbClr val="333333"/>
                </a:solidFill>
                <a:latin typeface="Arial"/>
                <a:cs typeface="Arial"/>
              </a:rPr>
              <a:t>177, </a:t>
            </a:r>
            <a:r>
              <a:rPr sz="1200" spc="15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179].</a:t>
            </a:r>
            <a:r>
              <a:rPr sz="1200" spc="6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반면</a:t>
            </a:r>
            <a:r>
              <a:rPr sz="1200" spc="6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부활하신</a:t>
            </a:r>
            <a:r>
              <a:rPr sz="1200" spc="6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예수님을</a:t>
            </a:r>
            <a:r>
              <a:rPr sz="1200" spc="6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믿는</a:t>
            </a:r>
            <a:r>
              <a:rPr sz="1200" spc="6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자는</a:t>
            </a:r>
            <a:r>
              <a:rPr sz="1200" spc="6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영원한</a:t>
            </a:r>
            <a:r>
              <a:rPr sz="1200" spc="6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생명을</a:t>
            </a:r>
            <a:r>
              <a:rPr sz="1200" spc="6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얻습니다</a:t>
            </a:r>
            <a:r>
              <a:rPr sz="1200" spc="6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spc="15" dirty="0">
                <a:solidFill>
                  <a:srgbClr val="333333"/>
                </a:solidFill>
                <a:latin typeface="Noto Sans KR"/>
                <a:cs typeface="Noto Sans KR"/>
              </a:rPr>
              <a:t>[</a:t>
            </a:r>
            <a:r>
              <a:rPr sz="1200" spc="15" dirty="0">
                <a:solidFill>
                  <a:srgbClr val="333333"/>
                </a:solidFill>
                <a:latin typeface="Arial"/>
                <a:cs typeface="Arial"/>
              </a:rPr>
              <a:t>cite:</a:t>
            </a:r>
            <a:r>
              <a:rPr sz="1200" spc="-25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sz="1200" spc="10" dirty="0">
                <a:solidFill>
                  <a:srgbClr val="333333"/>
                </a:solidFill>
                <a:latin typeface="Arial"/>
                <a:cs typeface="Arial"/>
              </a:rPr>
              <a:t>193,</a:t>
            </a:r>
            <a:r>
              <a:rPr sz="1200" spc="-25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sz="1200" spc="10" dirty="0">
                <a:solidFill>
                  <a:srgbClr val="333333"/>
                </a:solidFill>
                <a:latin typeface="Arial"/>
                <a:cs typeface="Arial"/>
              </a:rPr>
              <a:t>194</a:t>
            </a:r>
            <a:r>
              <a:rPr sz="1200" spc="10" dirty="0">
                <a:solidFill>
                  <a:srgbClr val="333333"/>
                </a:solidFill>
                <a:latin typeface="Noto Sans KR"/>
                <a:cs typeface="Noto Sans KR"/>
              </a:rPr>
              <a:t>].</a:t>
            </a:r>
            <a:endParaRPr sz="1200" dirty="0">
              <a:latin typeface="Noto Sans KR"/>
              <a:cs typeface="Noto Sans KR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241</Words>
  <Application>Microsoft Office PowerPoint</Application>
  <PresentationFormat>사용자 지정</PresentationFormat>
  <Paragraphs>15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5" baseType="lpstr">
      <vt:lpstr>Noto Sans KR</vt:lpstr>
      <vt:lpstr>Arial</vt:lpstr>
      <vt:lpstr>Calibri</vt:lpstr>
      <vt:lpstr>Office Theme</vt:lpstr>
      <vt:lpstr>복음(福音) 도마뱀의 속임수 요약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성용 한</cp:lastModifiedBy>
  <cp:revision>1</cp:revision>
  <dcterms:created xsi:type="dcterms:W3CDTF">2026-06-18T08:32:55Z</dcterms:created>
  <dcterms:modified xsi:type="dcterms:W3CDTF">2026-06-18T08:38:18Z</dcterms:modified>
</cp:coreProperties>
</file>