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6500" cy="10693400"/>
  <p:notesSz cx="7556500" cy="106934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2635" y="43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6/23/2026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6/23/2026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6/23/2026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7560309" cy="10692130"/>
          </a:xfrm>
          <a:custGeom>
            <a:avLst/>
            <a:gdLst/>
            <a:ahLst/>
            <a:cxnLst/>
            <a:rect l="l" t="t" r="r" b="b"/>
            <a:pathLst>
              <a:path w="7560309" h="10692130">
                <a:moveTo>
                  <a:pt x="7559999" y="10691999"/>
                </a:moveTo>
                <a:lnTo>
                  <a:pt x="0" y="10691999"/>
                </a:lnTo>
                <a:lnTo>
                  <a:pt x="0" y="0"/>
                </a:lnTo>
                <a:lnTo>
                  <a:pt x="7559999" y="0"/>
                </a:lnTo>
                <a:lnTo>
                  <a:pt x="7559999" y="10691999"/>
                </a:lnTo>
                <a:close/>
              </a:path>
            </a:pathLst>
          </a:custGeom>
          <a:solidFill>
            <a:srgbClr val="FDFBF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720000" y="1397876"/>
            <a:ext cx="6120130" cy="19050"/>
          </a:xfrm>
          <a:custGeom>
            <a:avLst/>
            <a:gdLst/>
            <a:ahLst/>
            <a:cxnLst/>
            <a:rect l="l" t="t" r="r" b="b"/>
            <a:pathLst>
              <a:path w="6120130" h="19050">
                <a:moveTo>
                  <a:pt x="6120000" y="0"/>
                </a:moveTo>
                <a:lnTo>
                  <a:pt x="6120000" y="19049"/>
                </a:lnTo>
                <a:lnTo>
                  <a:pt x="0" y="19049"/>
                </a:lnTo>
                <a:lnTo>
                  <a:pt x="0" y="0"/>
                </a:lnTo>
                <a:lnTo>
                  <a:pt x="6120000" y="0"/>
                </a:lnTo>
                <a:close/>
              </a:path>
            </a:pathLst>
          </a:custGeom>
          <a:solidFill>
            <a:srgbClr val="2B3D4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720000" y="2327543"/>
            <a:ext cx="47625" cy="309880"/>
          </a:xfrm>
          <a:custGeom>
            <a:avLst/>
            <a:gdLst/>
            <a:ahLst/>
            <a:cxnLst/>
            <a:rect l="l" t="t" r="r" b="b"/>
            <a:pathLst>
              <a:path w="47625" h="309880">
                <a:moveTo>
                  <a:pt x="47624" y="309334"/>
                </a:moveTo>
                <a:lnTo>
                  <a:pt x="0" y="309334"/>
                </a:lnTo>
                <a:lnTo>
                  <a:pt x="0" y="0"/>
                </a:lnTo>
                <a:lnTo>
                  <a:pt x="47624" y="0"/>
                </a:lnTo>
                <a:lnTo>
                  <a:pt x="47624" y="309334"/>
                </a:lnTo>
                <a:close/>
              </a:path>
            </a:pathLst>
          </a:custGeom>
          <a:solidFill>
            <a:srgbClr val="34495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720000" y="5232864"/>
            <a:ext cx="47625" cy="309880"/>
          </a:xfrm>
          <a:custGeom>
            <a:avLst/>
            <a:gdLst/>
            <a:ahLst/>
            <a:cxnLst/>
            <a:rect l="l" t="t" r="r" b="b"/>
            <a:pathLst>
              <a:path w="47625" h="309879">
                <a:moveTo>
                  <a:pt x="47624" y="309334"/>
                </a:moveTo>
                <a:lnTo>
                  <a:pt x="0" y="309334"/>
                </a:lnTo>
                <a:lnTo>
                  <a:pt x="0" y="0"/>
                </a:lnTo>
                <a:lnTo>
                  <a:pt x="47624" y="0"/>
                </a:lnTo>
                <a:lnTo>
                  <a:pt x="47624" y="309334"/>
                </a:lnTo>
                <a:close/>
              </a:path>
            </a:pathLst>
          </a:custGeom>
          <a:solidFill>
            <a:srgbClr val="34495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720000" y="7635874"/>
            <a:ext cx="47625" cy="309880"/>
          </a:xfrm>
          <a:custGeom>
            <a:avLst/>
            <a:gdLst/>
            <a:ahLst/>
            <a:cxnLst/>
            <a:rect l="l" t="t" r="r" b="b"/>
            <a:pathLst>
              <a:path w="47625" h="309879">
                <a:moveTo>
                  <a:pt x="47624" y="309334"/>
                </a:moveTo>
                <a:lnTo>
                  <a:pt x="0" y="309334"/>
                </a:lnTo>
                <a:lnTo>
                  <a:pt x="0" y="0"/>
                </a:lnTo>
                <a:lnTo>
                  <a:pt x="47624" y="0"/>
                </a:lnTo>
                <a:lnTo>
                  <a:pt x="47624" y="309334"/>
                </a:lnTo>
                <a:close/>
              </a:path>
            </a:pathLst>
          </a:custGeom>
          <a:solidFill>
            <a:srgbClr val="34495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720000" y="8135708"/>
            <a:ext cx="6120130" cy="979169"/>
          </a:xfrm>
          <a:custGeom>
            <a:avLst/>
            <a:gdLst/>
            <a:ahLst/>
            <a:cxnLst/>
            <a:rect l="l" t="t" r="r" b="b"/>
            <a:pathLst>
              <a:path w="6120130" h="979170">
                <a:moveTo>
                  <a:pt x="6072377" y="978561"/>
                </a:moveTo>
                <a:lnTo>
                  <a:pt x="47622" y="978561"/>
                </a:lnTo>
                <a:lnTo>
                  <a:pt x="29132" y="974803"/>
                </a:lnTo>
                <a:lnTo>
                  <a:pt x="13989" y="964571"/>
                </a:lnTo>
                <a:lnTo>
                  <a:pt x="3757" y="949428"/>
                </a:lnTo>
                <a:lnTo>
                  <a:pt x="0" y="930937"/>
                </a:lnTo>
                <a:lnTo>
                  <a:pt x="0" y="47623"/>
                </a:lnTo>
                <a:lnTo>
                  <a:pt x="3757" y="29133"/>
                </a:lnTo>
                <a:lnTo>
                  <a:pt x="13989" y="13989"/>
                </a:lnTo>
                <a:lnTo>
                  <a:pt x="29132" y="3757"/>
                </a:lnTo>
                <a:lnTo>
                  <a:pt x="47624" y="0"/>
                </a:lnTo>
                <a:lnTo>
                  <a:pt x="6072375" y="0"/>
                </a:lnTo>
                <a:lnTo>
                  <a:pt x="6090867" y="3757"/>
                </a:lnTo>
                <a:lnTo>
                  <a:pt x="6106010" y="13989"/>
                </a:lnTo>
                <a:lnTo>
                  <a:pt x="6116242" y="29133"/>
                </a:lnTo>
                <a:lnTo>
                  <a:pt x="6119999" y="47623"/>
                </a:lnTo>
                <a:lnTo>
                  <a:pt x="6119999" y="930937"/>
                </a:lnTo>
                <a:lnTo>
                  <a:pt x="6116242" y="949428"/>
                </a:lnTo>
                <a:lnTo>
                  <a:pt x="6106010" y="964571"/>
                </a:lnTo>
                <a:lnTo>
                  <a:pt x="6090867" y="974803"/>
                </a:lnTo>
                <a:lnTo>
                  <a:pt x="6072377" y="978561"/>
                </a:lnTo>
                <a:close/>
              </a:path>
            </a:pathLst>
          </a:custGeom>
          <a:solidFill>
            <a:srgbClr val="EBEF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7299" y="925231"/>
            <a:ext cx="3148330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dirty="0">
                <a:solidFill>
                  <a:srgbClr val="2B3D4F"/>
                </a:solidFill>
                <a:latin typeface="Arial"/>
                <a:cs typeface="Arial"/>
              </a:rPr>
              <a:t>[</a:t>
            </a:r>
            <a:r>
              <a:rPr sz="2000" b="1" dirty="0">
                <a:solidFill>
                  <a:srgbClr val="2B3D4F"/>
                </a:solidFill>
                <a:latin typeface="Noto Sans KR"/>
                <a:cs typeface="Noto Sans KR"/>
              </a:rPr>
              <a:t>복음</a:t>
            </a:r>
            <a:r>
              <a:rPr sz="2000" b="1" dirty="0">
                <a:solidFill>
                  <a:srgbClr val="2B3D4F"/>
                </a:solidFill>
                <a:latin typeface="Arial"/>
                <a:cs typeface="Arial"/>
              </a:rPr>
              <a:t>6]</a:t>
            </a:r>
            <a:r>
              <a:rPr sz="2000" b="1" spc="-65" dirty="0">
                <a:solidFill>
                  <a:srgbClr val="2B3D4F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2B3D4F"/>
                </a:solidFill>
                <a:latin typeface="Noto Sans KR"/>
                <a:cs typeface="Noto Sans KR"/>
              </a:rPr>
              <a:t>하나님의</a:t>
            </a:r>
            <a:r>
              <a:rPr sz="2000" b="1" spc="-15" dirty="0">
                <a:solidFill>
                  <a:srgbClr val="2B3D4F"/>
                </a:solidFill>
                <a:latin typeface="Noto Sans KR"/>
                <a:cs typeface="Noto Sans KR"/>
              </a:rPr>
              <a:t> </a:t>
            </a:r>
            <a:r>
              <a:rPr sz="2000" b="1" dirty="0">
                <a:solidFill>
                  <a:srgbClr val="2B3D4F"/>
                </a:solidFill>
                <a:latin typeface="Noto Sans KR"/>
                <a:cs typeface="Noto Sans KR"/>
              </a:rPr>
              <a:t>일과</a:t>
            </a:r>
            <a:r>
              <a:rPr sz="2000" b="1" spc="-20" dirty="0">
                <a:solidFill>
                  <a:srgbClr val="2B3D4F"/>
                </a:solidFill>
                <a:latin typeface="Noto Sans KR"/>
                <a:cs typeface="Noto Sans KR"/>
              </a:rPr>
              <a:t> </a:t>
            </a:r>
            <a:r>
              <a:rPr sz="2000" b="1" dirty="0">
                <a:solidFill>
                  <a:srgbClr val="2B3D4F"/>
                </a:solidFill>
                <a:latin typeface="Noto Sans KR"/>
                <a:cs typeface="Noto Sans KR"/>
              </a:rPr>
              <a:t>땅의</a:t>
            </a:r>
            <a:r>
              <a:rPr sz="2000" b="1" spc="-20" dirty="0">
                <a:solidFill>
                  <a:srgbClr val="2B3D4F"/>
                </a:solidFill>
                <a:latin typeface="Noto Sans KR"/>
                <a:cs typeface="Noto Sans KR"/>
              </a:rPr>
              <a:t> </a:t>
            </a:r>
            <a:r>
              <a:rPr sz="2000" b="1" dirty="0">
                <a:solidFill>
                  <a:srgbClr val="2B3D4F"/>
                </a:solidFill>
                <a:latin typeface="Noto Sans KR"/>
                <a:cs typeface="Noto Sans KR"/>
              </a:rPr>
              <a:t>일</a:t>
            </a:r>
            <a:endParaRPr sz="2000">
              <a:latin typeface="Noto Sans KR"/>
              <a:cs typeface="Noto Sans KR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07299" y="1542092"/>
            <a:ext cx="6181090" cy="83662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33655">
              <a:lnSpc>
                <a:spcPct val="137300"/>
              </a:lnSpc>
              <a:spcBef>
                <a:spcPts val="100"/>
              </a:spcBef>
            </a:pP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본</a:t>
            </a:r>
            <a:r>
              <a:rPr sz="1200" spc="6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문서는</a:t>
            </a:r>
            <a:r>
              <a:rPr sz="1200" spc="6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제시된</a:t>
            </a:r>
            <a:r>
              <a:rPr sz="1200" spc="6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성경</a:t>
            </a:r>
            <a:r>
              <a:rPr sz="1200" spc="7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구절들을</a:t>
            </a:r>
            <a:r>
              <a:rPr sz="1200" spc="6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바탕으로</a:t>
            </a:r>
            <a:r>
              <a:rPr sz="1200" spc="6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5" dirty="0">
                <a:solidFill>
                  <a:srgbClr val="333333"/>
                </a:solidFill>
                <a:latin typeface="Arial"/>
                <a:cs typeface="Arial"/>
              </a:rPr>
              <a:t>'</a:t>
            </a:r>
            <a:r>
              <a:rPr sz="1200" spc="5" dirty="0">
                <a:solidFill>
                  <a:srgbClr val="333333"/>
                </a:solidFill>
                <a:latin typeface="Noto Sans KR"/>
                <a:cs typeface="Noto Sans KR"/>
              </a:rPr>
              <a:t>하나님의</a:t>
            </a:r>
            <a:r>
              <a:rPr sz="1200" spc="7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10" dirty="0">
                <a:solidFill>
                  <a:srgbClr val="333333"/>
                </a:solidFill>
                <a:latin typeface="Noto Sans KR"/>
                <a:cs typeface="Noto Sans KR"/>
              </a:rPr>
              <a:t>일</a:t>
            </a:r>
            <a:r>
              <a:rPr sz="1200" spc="10" dirty="0">
                <a:solidFill>
                  <a:srgbClr val="333333"/>
                </a:solidFill>
                <a:latin typeface="Arial"/>
                <a:cs typeface="Arial"/>
              </a:rPr>
              <a:t>'</a:t>
            </a:r>
            <a:r>
              <a:rPr sz="1200" spc="10" dirty="0">
                <a:solidFill>
                  <a:srgbClr val="333333"/>
                </a:solidFill>
                <a:latin typeface="Noto Sans KR"/>
                <a:cs typeface="Noto Sans KR"/>
              </a:rPr>
              <a:t>과</a:t>
            </a:r>
            <a:r>
              <a:rPr sz="1200" spc="6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10" dirty="0">
                <a:solidFill>
                  <a:srgbClr val="333333"/>
                </a:solidFill>
                <a:latin typeface="Arial"/>
                <a:cs typeface="Arial"/>
              </a:rPr>
              <a:t>'</a:t>
            </a:r>
            <a:r>
              <a:rPr sz="1200" spc="10" dirty="0">
                <a:solidFill>
                  <a:srgbClr val="333333"/>
                </a:solidFill>
                <a:latin typeface="Noto Sans KR"/>
                <a:cs typeface="Noto Sans KR"/>
              </a:rPr>
              <a:t>땅의</a:t>
            </a:r>
            <a:r>
              <a:rPr sz="1200" spc="6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-15" dirty="0">
                <a:solidFill>
                  <a:srgbClr val="333333"/>
                </a:solidFill>
                <a:latin typeface="Noto Sans KR"/>
                <a:cs typeface="Noto Sans KR"/>
              </a:rPr>
              <a:t>일</a:t>
            </a:r>
            <a:r>
              <a:rPr sz="1200" spc="-15" dirty="0">
                <a:solidFill>
                  <a:srgbClr val="333333"/>
                </a:solidFill>
                <a:latin typeface="Arial"/>
                <a:cs typeface="Arial"/>
              </a:rPr>
              <a:t>'</a:t>
            </a:r>
            <a:r>
              <a:rPr lang="ko-KR" altLang="en-US" sz="1200" spc="-15" dirty="0">
                <a:solidFill>
                  <a:srgbClr val="333333"/>
                </a:solidFill>
                <a:latin typeface="Arial"/>
                <a:cs typeface="Arial"/>
              </a:rPr>
              <a:t>이</a:t>
            </a:r>
            <a:r>
              <a:rPr sz="1200" spc="-15" dirty="0" err="1">
                <a:solidFill>
                  <a:srgbClr val="333333"/>
                </a:solidFill>
                <a:latin typeface="Noto Sans KR"/>
                <a:cs typeface="Noto Sans KR"/>
              </a:rPr>
              <a:t>라는</a:t>
            </a:r>
            <a:r>
              <a:rPr sz="1200" spc="7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주제를</a:t>
            </a:r>
            <a:r>
              <a:rPr sz="1200" spc="6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분석하여</a:t>
            </a:r>
            <a:r>
              <a:rPr sz="1200" spc="6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복음의 </a:t>
            </a:r>
            <a:r>
              <a:rPr sz="1200" spc="-2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핵심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내용을 정리한 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것입니다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.</a:t>
            </a:r>
            <a:endParaRPr sz="12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050" dirty="0">
              <a:latin typeface="Arial"/>
              <a:cs typeface="Arial"/>
            </a:endParaRPr>
          </a:p>
          <a:p>
            <a:pPr marL="155575">
              <a:lnSpc>
                <a:spcPct val="100000"/>
              </a:lnSpc>
              <a:spcBef>
                <a:spcPts val="5"/>
              </a:spcBef>
            </a:pPr>
            <a:r>
              <a:rPr sz="1500" b="1" spc="15" dirty="0">
                <a:solidFill>
                  <a:srgbClr val="34495D"/>
                </a:solidFill>
                <a:latin typeface="Arial"/>
                <a:cs typeface="Arial"/>
              </a:rPr>
              <a:t>1.</a:t>
            </a:r>
            <a:r>
              <a:rPr sz="1500" b="1" spc="-45" dirty="0">
                <a:solidFill>
                  <a:srgbClr val="34495D"/>
                </a:solidFill>
                <a:latin typeface="Arial"/>
                <a:cs typeface="Arial"/>
              </a:rPr>
              <a:t> </a:t>
            </a:r>
            <a:r>
              <a:rPr sz="1500" b="1" dirty="0">
                <a:solidFill>
                  <a:srgbClr val="34495D"/>
                </a:solidFill>
                <a:latin typeface="Noto Sans KR"/>
                <a:cs typeface="Noto Sans KR"/>
              </a:rPr>
              <a:t>하나님의</a:t>
            </a:r>
            <a:r>
              <a:rPr sz="1500" b="1" spc="-15" dirty="0">
                <a:solidFill>
                  <a:srgbClr val="34495D"/>
                </a:solidFill>
                <a:latin typeface="Noto Sans KR"/>
                <a:cs typeface="Noto Sans KR"/>
              </a:rPr>
              <a:t> </a:t>
            </a:r>
            <a:r>
              <a:rPr sz="1500" b="1" spc="-40" dirty="0">
                <a:solidFill>
                  <a:srgbClr val="34495D"/>
                </a:solidFill>
                <a:latin typeface="Noto Sans KR"/>
                <a:cs typeface="Noto Sans KR"/>
              </a:rPr>
              <a:t>일</a:t>
            </a:r>
            <a:r>
              <a:rPr sz="1500" b="1" spc="-40" dirty="0">
                <a:solidFill>
                  <a:srgbClr val="34495D"/>
                </a:solidFill>
                <a:latin typeface="Arial"/>
                <a:cs typeface="Arial"/>
              </a:rPr>
              <a:t>: </a:t>
            </a:r>
            <a:r>
              <a:rPr sz="1500" b="1" dirty="0">
                <a:solidFill>
                  <a:srgbClr val="34495D"/>
                </a:solidFill>
                <a:latin typeface="Noto Sans KR"/>
                <a:cs typeface="Noto Sans KR"/>
              </a:rPr>
              <a:t>그리스도의</a:t>
            </a:r>
            <a:r>
              <a:rPr sz="1500" b="1" spc="-15" dirty="0">
                <a:solidFill>
                  <a:srgbClr val="34495D"/>
                </a:solidFill>
                <a:latin typeface="Noto Sans KR"/>
                <a:cs typeface="Noto Sans KR"/>
              </a:rPr>
              <a:t> </a:t>
            </a:r>
            <a:r>
              <a:rPr sz="1500" b="1" dirty="0">
                <a:solidFill>
                  <a:srgbClr val="34495D"/>
                </a:solidFill>
                <a:latin typeface="Noto Sans KR"/>
                <a:cs typeface="Noto Sans KR"/>
              </a:rPr>
              <a:t>단번</a:t>
            </a:r>
            <a:r>
              <a:rPr sz="1500" b="1" spc="-10" dirty="0">
                <a:solidFill>
                  <a:srgbClr val="34495D"/>
                </a:solidFill>
                <a:latin typeface="Noto Sans KR"/>
                <a:cs typeface="Noto Sans KR"/>
              </a:rPr>
              <a:t> </a:t>
            </a:r>
            <a:r>
              <a:rPr sz="1500" b="1" dirty="0">
                <a:solidFill>
                  <a:srgbClr val="34495D"/>
                </a:solidFill>
                <a:latin typeface="Noto Sans KR"/>
                <a:cs typeface="Noto Sans KR"/>
              </a:rPr>
              <a:t>제사와</a:t>
            </a:r>
            <a:r>
              <a:rPr sz="1500" b="1" spc="-15" dirty="0">
                <a:solidFill>
                  <a:srgbClr val="34495D"/>
                </a:solidFill>
                <a:latin typeface="Noto Sans KR"/>
                <a:cs typeface="Noto Sans KR"/>
              </a:rPr>
              <a:t> </a:t>
            </a:r>
            <a:r>
              <a:rPr sz="1500" b="1" dirty="0">
                <a:solidFill>
                  <a:srgbClr val="34495D"/>
                </a:solidFill>
                <a:latin typeface="Noto Sans KR"/>
                <a:cs typeface="Noto Sans KR"/>
              </a:rPr>
              <a:t>유언의</a:t>
            </a:r>
            <a:r>
              <a:rPr sz="1500" b="1" spc="-10" dirty="0">
                <a:solidFill>
                  <a:srgbClr val="34495D"/>
                </a:solidFill>
                <a:latin typeface="Noto Sans KR"/>
                <a:cs typeface="Noto Sans KR"/>
              </a:rPr>
              <a:t> </a:t>
            </a:r>
            <a:r>
              <a:rPr sz="1500" b="1" dirty="0">
                <a:solidFill>
                  <a:srgbClr val="34495D"/>
                </a:solidFill>
                <a:latin typeface="Noto Sans KR"/>
                <a:cs typeface="Noto Sans KR"/>
              </a:rPr>
              <a:t>성취</a:t>
            </a:r>
            <a:endParaRPr sz="1500" dirty="0">
              <a:latin typeface="Noto Sans KR"/>
              <a:cs typeface="Noto Sans KR"/>
            </a:endParaRPr>
          </a:p>
          <a:p>
            <a:pPr marL="12700" marR="5080">
              <a:lnSpc>
                <a:spcPct val="137300"/>
              </a:lnSpc>
              <a:spcBef>
                <a:spcPts val="1345"/>
              </a:spcBef>
            </a:pP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하나님의</a:t>
            </a:r>
            <a:r>
              <a:rPr sz="1200" spc="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일은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인류의</a:t>
            </a:r>
            <a:r>
              <a:rPr sz="1200" spc="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죄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문제를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해결하기</a:t>
            </a:r>
            <a:r>
              <a:rPr sz="1200" spc="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위해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예수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그리스도께서</a:t>
            </a:r>
            <a:r>
              <a:rPr sz="1200" spc="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자신의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몸을</a:t>
            </a:r>
            <a:r>
              <a:rPr sz="1200" spc="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단번에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 err="1">
                <a:solidFill>
                  <a:srgbClr val="333333"/>
                </a:solidFill>
                <a:latin typeface="Noto Sans KR"/>
                <a:cs typeface="Noto Sans KR"/>
              </a:rPr>
              <a:t>드려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lang="ko-KR" altLang="en-US" sz="1200" spc="55" dirty="0">
                <a:solidFill>
                  <a:srgbClr val="333333"/>
                </a:solidFill>
                <a:latin typeface="Noto Sans KR"/>
                <a:cs typeface="Noto Sans KR"/>
              </a:rPr>
              <a:t>이</a:t>
            </a:r>
            <a:r>
              <a:rPr sz="1200" spc="-35" dirty="0" err="1">
                <a:solidFill>
                  <a:srgbClr val="333333"/>
                </a:solidFill>
                <a:latin typeface="Noto Sans KR"/>
                <a:cs typeface="Noto Sans KR"/>
              </a:rPr>
              <a:t>루신</a:t>
            </a:r>
            <a:r>
              <a:rPr sz="1200" spc="-3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-2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구속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사역입니다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.</a:t>
            </a:r>
            <a:endParaRPr sz="1200" dirty="0">
              <a:latin typeface="Arial"/>
              <a:cs typeface="Arial"/>
            </a:endParaRPr>
          </a:p>
          <a:p>
            <a:pPr marL="203200" indent="-97155">
              <a:lnSpc>
                <a:spcPct val="100000"/>
              </a:lnSpc>
              <a:spcBef>
                <a:spcPts val="1285"/>
              </a:spcBef>
              <a:buFont typeface="Arial"/>
              <a:buChar char="•"/>
              <a:tabLst>
                <a:tab pos="203200" algn="l"/>
              </a:tabLst>
            </a:pPr>
            <a:r>
              <a:rPr sz="1200" b="1" dirty="0">
                <a:solidFill>
                  <a:srgbClr val="333333"/>
                </a:solidFill>
                <a:latin typeface="Noto Sans KR"/>
                <a:cs typeface="Noto Sans KR"/>
              </a:rPr>
              <a:t>단번 제사의 완성</a:t>
            </a:r>
            <a:r>
              <a:rPr sz="1200" b="1" spc="-60" dirty="0">
                <a:solidFill>
                  <a:srgbClr val="333333"/>
                </a:solidFill>
                <a:latin typeface="Arial"/>
                <a:cs typeface="Arial"/>
              </a:rPr>
              <a:t>:</a:t>
            </a:r>
            <a:r>
              <a:rPr sz="1200" b="1" spc="-6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예수님은 자신을 단번에 드림으로 죄 문제를 영원히 해결하셨습니다</a:t>
            </a:r>
            <a:r>
              <a:rPr sz="1200" spc="4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-40" dirty="0">
                <a:solidFill>
                  <a:srgbClr val="333333"/>
                </a:solidFill>
                <a:latin typeface="Arial"/>
                <a:cs typeface="Arial"/>
              </a:rPr>
              <a:t>(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롬</a:t>
            </a:r>
            <a:r>
              <a:rPr sz="1200" spc="4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5" dirty="0">
                <a:solidFill>
                  <a:srgbClr val="333333"/>
                </a:solidFill>
                <a:latin typeface="Arial"/>
                <a:cs typeface="Arial"/>
              </a:rPr>
              <a:t>6:10,</a:t>
            </a:r>
            <a:endParaRPr sz="1200" dirty="0">
              <a:latin typeface="Arial"/>
              <a:cs typeface="Arial"/>
            </a:endParaRPr>
          </a:p>
          <a:p>
            <a:pPr marL="203200">
              <a:lnSpc>
                <a:spcPct val="100000"/>
              </a:lnSpc>
              <a:spcBef>
                <a:spcPts val="540"/>
              </a:spcBef>
            </a:pP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히</a:t>
            </a:r>
            <a:r>
              <a:rPr sz="1200" spc="3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5" dirty="0">
                <a:solidFill>
                  <a:srgbClr val="333333"/>
                </a:solidFill>
                <a:latin typeface="Arial"/>
                <a:cs typeface="Arial"/>
              </a:rPr>
              <a:t>7:27,</a:t>
            </a:r>
            <a:r>
              <a:rPr sz="1200" spc="-2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spc="5" dirty="0">
                <a:solidFill>
                  <a:srgbClr val="333333"/>
                </a:solidFill>
                <a:latin typeface="Arial"/>
                <a:cs typeface="Arial"/>
              </a:rPr>
              <a:t>9:12,</a:t>
            </a:r>
            <a:r>
              <a:rPr sz="1200" spc="-3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spc="5" dirty="0">
                <a:solidFill>
                  <a:srgbClr val="333333"/>
                </a:solidFill>
                <a:latin typeface="Arial"/>
                <a:cs typeface="Arial"/>
              </a:rPr>
              <a:t>9:26,</a:t>
            </a:r>
            <a:r>
              <a:rPr sz="1200" spc="-2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spc="5" dirty="0">
                <a:solidFill>
                  <a:srgbClr val="333333"/>
                </a:solidFill>
                <a:latin typeface="Arial"/>
                <a:cs typeface="Arial"/>
              </a:rPr>
              <a:t>10:10,</a:t>
            </a:r>
            <a:r>
              <a:rPr sz="1200" spc="-3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spc="5" dirty="0">
                <a:solidFill>
                  <a:srgbClr val="333333"/>
                </a:solidFill>
                <a:latin typeface="Arial"/>
                <a:cs typeface="Arial"/>
              </a:rPr>
              <a:t>9:28,</a:t>
            </a:r>
            <a:r>
              <a:rPr sz="1200" spc="-2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벧전</a:t>
            </a:r>
            <a:r>
              <a:rPr sz="1200" spc="3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3:18).</a:t>
            </a:r>
            <a:endParaRPr sz="1200" dirty="0">
              <a:latin typeface="Arial"/>
              <a:cs typeface="Arial"/>
            </a:endParaRPr>
          </a:p>
          <a:p>
            <a:pPr marL="203200" marR="171450" indent="-97155">
              <a:lnSpc>
                <a:spcPct val="137300"/>
              </a:lnSpc>
              <a:spcBef>
                <a:spcPts val="375"/>
              </a:spcBef>
              <a:buFont typeface="Arial"/>
              <a:buChar char="•"/>
              <a:tabLst>
                <a:tab pos="203200" algn="l"/>
              </a:tabLst>
            </a:pPr>
            <a:r>
              <a:rPr sz="1200" b="1" dirty="0">
                <a:solidFill>
                  <a:srgbClr val="333333"/>
                </a:solidFill>
                <a:latin typeface="Noto Sans KR"/>
                <a:cs typeface="Noto Sans KR"/>
              </a:rPr>
              <a:t>유언</a:t>
            </a:r>
            <a:r>
              <a:rPr sz="1200" b="1" spc="5" dirty="0">
                <a:solidFill>
                  <a:srgbClr val="333333"/>
                </a:solidFill>
                <a:latin typeface="Arial"/>
                <a:cs typeface="Arial"/>
              </a:rPr>
              <a:t>(</a:t>
            </a:r>
            <a:r>
              <a:rPr sz="1200" b="1" dirty="0">
                <a:solidFill>
                  <a:srgbClr val="333333"/>
                </a:solidFill>
                <a:latin typeface="Noto Sans KR"/>
                <a:cs typeface="Noto Sans KR"/>
              </a:rPr>
              <a:t>언약</a:t>
            </a:r>
            <a:r>
              <a:rPr sz="1200" b="1" spc="5" dirty="0">
                <a:solidFill>
                  <a:srgbClr val="333333"/>
                </a:solidFill>
                <a:latin typeface="Arial"/>
                <a:cs typeface="Arial"/>
              </a:rPr>
              <a:t>)</a:t>
            </a:r>
            <a:r>
              <a:rPr sz="1200" b="1" dirty="0">
                <a:solidFill>
                  <a:srgbClr val="333333"/>
                </a:solidFill>
                <a:latin typeface="Noto Sans KR"/>
                <a:cs typeface="Noto Sans KR"/>
              </a:rPr>
              <a:t>의 성취</a:t>
            </a:r>
            <a:r>
              <a:rPr sz="1200" b="1" spc="-60" dirty="0">
                <a:solidFill>
                  <a:srgbClr val="333333"/>
                </a:solidFill>
                <a:latin typeface="Arial"/>
                <a:cs typeface="Arial"/>
              </a:rPr>
              <a:t>:</a:t>
            </a:r>
            <a:r>
              <a:rPr sz="1200" b="1" spc="-6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히브리서</a:t>
            </a:r>
            <a:r>
              <a:rPr sz="1200" spc="4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15" dirty="0">
                <a:solidFill>
                  <a:srgbClr val="333333"/>
                </a:solidFill>
                <a:latin typeface="Arial"/>
                <a:cs typeface="Arial"/>
              </a:rPr>
              <a:t>9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장</a:t>
            </a:r>
            <a:r>
              <a:rPr sz="1200" spc="4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10" dirty="0">
                <a:solidFill>
                  <a:srgbClr val="333333"/>
                </a:solidFill>
                <a:latin typeface="Arial"/>
                <a:cs typeface="Arial"/>
              </a:rPr>
              <a:t>15-17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절에 나타난 유언처럼</a:t>
            </a:r>
            <a:r>
              <a:rPr sz="1200" spc="-15" dirty="0">
                <a:solidFill>
                  <a:srgbClr val="333333"/>
                </a:solidFill>
                <a:latin typeface="Arial"/>
                <a:cs typeface="Arial"/>
              </a:rPr>
              <a:t>,</a:t>
            </a:r>
            <a:r>
              <a:rPr sz="1200" spc="-2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그리스도의 죽음은 우리에게 약  속된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기업을 실현하는 법적 근거가 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되었습니다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.</a:t>
            </a:r>
            <a:endParaRPr sz="1200" dirty="0">
              <a:latin typeface="Arial"/>
              <a:cs typeface="Arial"/>
            </a:endParaRPr>
          </a:p>
          <a:p>
            <a:pPr marL="203200" marR="41275" indent="-97155">
              <a:lnSpc>
                <a:spcPct val="137300"/>
              </a:lnSpc>
              <a:spcBef>
                <a:spcPts val="375"/>
              </a:spcBef>
              <a:buFont typeface="Arial"/>
              <a:buChar char="•"/>
              <a:tabLst>
                <a:tab pos="203200" algn="l"/>
              </a:tabLst>
            </a:pPr>
            <a:r>
              <a:rPr sz="1200" b="1" dirty="0">
                <a:solidFill>
                  <a:srgbClr val="333333"/>
                </a:solidFill>
                <a:latin typeface="Noto Sans KR"/>
                <a:cs typeface="Noto Sans KR"/>
              </a:rPr>
              <a:t>새로운 삶의 원리</a:t>
            </a:r>
            <a:r>
              <a:rPr sz="1200" b="1" spc="-60" dirty="0">
                <a:solidFill>
                  <a:srgbClr val="333333"/>
                </a:solidFill>
                <a:latin typeface="Arial"/>
                <a:cs typeface="Arial"/>
              </a:rPr>
              <a:t>:</a:t>
            </a:r>
            <a:r>
              <a:rPr sz="1200" b="1" spc="-6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율법 </a:t>
            </a:r>
            <a:r>
              <a:rPr sz="1200" dirty="0" err="1">
                <a:solidFill>
                  <a:srgbClr val="333333"/>
                </a:solidFill>
                <a:latin typeface="Noto Sans KR"/>
                <a:cs typeface="Noto Sans KR"/>
              </a:rPr>
              <a:t>아래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-35" dirty="0">
                <a:solidFill>
                  <a:srgbClr val="333333"/>
                </a:solidFill>
                <a:latin typeface="Noto Sans KR"/>
                <a:cs typeface="Noto Sans KR"/>
              </a:rPr>
              <a:t>매</a:t>
            </a:r>
            <a:r>
              <a:rPr lang="ko-KR" altLang="en-US" sz="1200" spc="-35" dirty="0">
                <a:solidFill>
                  <a:srgbClr val="333333"/>
                </a:solidFill>
                <a:latin typeface="Noto Sans KR"/>
                <a:cs typeface="Noto Sans KR"/>
              </a:rPr>
              <a:t>이</a:t>
            </a:r>
            <a:r>
              <a:rPr sz="1200" spc="-35" dirty="0">
                <a:solidFill>
                  <a:srgbClr val="333333"/>
                </a:solidFill>
                <a:latin typeface="Noto Sans KR"/>
                <a:cs typeface="Noto Sans KR"/>
              </a:rPr>
              <a:t>지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 않고 영의 새로운 것으로 섬기는 삶</a:t>
            </a:r>
            <a:r>
              <a:rPr sz="1200" spc="-40" dirty="0">
                <a:solidFill>
                  <a:srgbClr val="333333"/>
                </a:solidFill>
                <a:latin typeface="Arial"/>
                <a:cs typeface="Arial"/>
              </a:rPr>
              <a:t>(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롬</a:t>
            </a:r>
            <a:r>
              <a:rPr sz="1200" spc="4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7:6)</a:t>
            </a:r>
            <a:r>
              <a:rPr lang="ko-KR" altLang="en-US" sz="1200" spc="-5" dirty="0">
                <a:solidFill>
                  <a:srgbClr val="333333"/>
                </a:solidFill>
                <a:latin typeface="Arial"/>
                <a:cs typeface="Arial"/>
              </a:rPr>
              <a:t>이</a:t>
            </a:r>
            <a:r>
              <a:rPr sz="1200" spc="-50" dirty="0">
                <a:solidFill>
                  <a:srgbClr val="333333"/>
                </a:solidFill>
                <a:latin typeface="Noto Sans KR"/>
                <a:cs typeface="Noto Sans KR"/>
              </a:rPr>
              <a:t>며</a:t>
            </a:r>
            <a:r>
              <a:rPr sz="1200" spc="-15" dirty="0">
                <a:solidFill>
                  <a:srgbClr val="333333"/>
                </a:solidFill>
                <a:latin typeface="Arial"/>
                <a:cs typeface="Arial"/>
              </a:rPr>
              <a:t>,</a:t>
            </a:r>
            <a:r>
              <a:rPr sz="1200" spc="-2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장차 영광의  몸으로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변화될 소망을 </a:t>
            </a:r>
            <a:r>
              <a:rPr sz="1200" spc="-10" dirty="0">
                <a:solidFill>
                  <a:srgbClr val="333333"/>
                </a:solidFill>
                <a:latin typeface="Noto Sans KR"/>
                <a:cs typeface="Noto Sans KR"/>
              </a:rPr>
              <a:t>가집니다</a:t>
            </a:r>
            <a:r>
              <a:rPr sz="1200" spc="-10" dirty="0">
                <a:solidFill>
                  <a:srgbClr val="333333"/>
                </a:solidFill>
                <a:latin typeface="Arial"/>
                <a:cs typeface="Arial"/>
              </a:rPr>
              <a:t>(</a:t>
            </a:r>
            <a:r>
              <a:rPr sz="1200" spc="-10" dirty="0">
                <a:solidFill>
                  <a:srgbClr val="333333"/>
                </a:solidFill>
                <a:latin typeface="Noto Sans KR"/>
                <a:cs typeface="Noto Sans KR"/>
              </a:rPr>
              <a:t>빌</a:t>
            </a:r>
            <a:r>
              <a:rPr sz="1200" spc="4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3:21).</a:t>
            </a:r>
            <a:endParaRPr sz="12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050" dirty="0">
              <a:latin typeface="Arial"/>
              <a:cs typeface="Arial"/>
            </a:endParaRPr>
          </a:p>
          <a:p>
            <a:pPr marL="155575">
              <a:lnSpc>
                <a:spcPct val="100000"/>
              </a:lnSpc>
              <a:spcBef>
                <a:spcPts val="5"/>
              </a:spcBef>
            </a:pPr>
            <a:r>
              <a:rPr sz="1500" b="1" spc="15" dirty="0">
                <a:solidFill>
                  <a:srgbClr val="34495D"/>
                </a:solidFill>
                <a:latin typeface="Arial"/>
                <a:cs typeface="Arial"/>
              </a:rPr>
              <a:t>2.</a:t>
            </a:r>
            <a:r>
              <a:rPr sz="1500" b="1" spc="-50" dirty="0">
                <a:solidFill>
                  <a:srgbClr val="34495D"/>
                </a:solidFill>
                <a:latin typeface="Arial"/>
                <a:cs typeface="Arial"/>
              </a:rPr>
              <a:t> </a:t>
            </a:r>
            <a:r>
              <a:rPr sz="1500" b="1" dirty="0">
                <a:solidFill>
                  <a:srgbClr val="34495D"/>
                </a:solidFill>
                <a:latin typeface="Noto Sans KR"/>
                <a:cs typeface="Noto Sans KR"/>
              </a:rPr>
              <a:t>땅의</a:t>
            </a:r>
            <a:r>
              <a:rPr sz="1500" b="1" spc="-10" dirty="0">
                <a:solidFill>
                  <a:srgbClr val="34495D"/>
                </a:solidFill>
                <a:latin typeface="Noto Sans KR"/>
                <a:cs typeface="Noto Sans KR"/>
              </a:rPr>
              <a:t> </a:t>
            </a:r>
            <a:r>
              <a:rPr sz="1500" b="1" spc="-40" dirty="0">
                <a:solidFill>
                  <a:srgbClr val="34495D"/>
                </a:solidFill>
                <a:latin typeface="Noto Sans KR"/>
                <a:cs typeface="Noto Sans KR"/>
              </a:rPr>
              <a:t>일</a:t>
            </a:r>
            <a:r>
              <a:rPr sz="1500" b="1" spc="-40" dirty="0">
                <a:solidFill>
                  <a:srgbClr val="34495D"/>
                </a:solidFill>
                <a:latin typeface="Arial"/>
                <a:cs typeface="Arial"/>
              </a:rPr>
              <a:t>:</a:t>
            </a:r>
            <a:r>
              <a:rPr sz="1500" b="1" spc="-50" dirty="0">
                <a:solidFill>
                  <a:srgbClr val="34495D"/>
                </a:solidFill>
                <a:latin typeface="Arial"/>
                <a:cs typeface="Arial"/>
              </a:rPr>
              <a:t> </a:t>
            </a:r>
            <a:r>
              <a:rPr sz="1500" b="1" dirty="0">
                <a:solidFill>
                  <a:srgbClr val="34495D"/>
                </a:solidFill>
                <a:latin typeface="Noto Sans KR"/>
                <a:cs typeface="Noto Sans KR"/>
              </a:rPr>
              <a:t>육신의</a:t>
            </a:r>
            <a:r>
              <a:rPr sz="1500" b="1" spc="-10" dirty="0">
                <a:solidFill>
                  <a:srgbClr val="34495D"/>
                </a:solidFill>
                <a:latin typeface="Noto Sans KR"/>
                <a:cs typeface="Noto Sans KR"/>
              </a:rPr>
              <a:t> </a:t>
            </a:r>
            <a:r>
              <a:rPr sz="1500" b="1" dirty="0">
                <a:solidFill>
                  <a:srgbClr val="34495D"/>
                </a:solidFill>
                <a:latin typeface="Noto Sans KR"/>
                <a:cs typeface="Noto Sans KR"/>
              </a:rPr>
              <a:t>생각과</a:t>
            </a:r>
            <a:r>
              <a:rPr sz="1500" b="1" spc="-15" dirty="0">
                <a:solidFill>
                  <a:srgbClr val="34495D"/>
                </a:solidFill>
                <a:latin typeface="Noto Sans KR"/>
                <a:cs typeface="Noto Sans KR"/>
              </a:rPr>
              <a:t> </a:t>
            </a:r>
            <a:r>
              <a:rPr sz="1500" b="1" dirty="0">
                <a:solidFill>
                  <a:srgbClr val="34495D"/>
                </a:solidFill>
                <a:latin typeface="Noto Sans KR"/>
                <a:cs typeface="Noto Sans KR"/>
              </a:rPr>
              <a:t>낡은</a:t>
            </a:r>
            <a:r>
              <a:rPr sz="1500" b="1" spc="-15" dirty="0">
                <a:solidFill>
                  <a:srgbClr val="34495D"/>
                </a:solidFill>
                <a:latin typeface="Noto Sans KR"/>
                <a:cs typeface="Noto Sans KR"/>
              </a:rPr>
              <a:t> </a:t>
            </a:r>
            <a:r>
              <a:rPr sz="1500" b="1" dirty="0">
                <a:solidFill>
                  <a:srgbClr val="34495D"/>
                </a:solidFill>
                <a:latin typeface="Noto Sans KR"/>
                <a:cs typeface="Noto Sans KR"/>
              </a:rPr>
              <a:t>습성</a:t>
            </a:r>
            <a:endParaRPr sz="1500" dirty="0">
              <a:latin typeface="Noto Sans KR"/>
              <a:cs typeface="Noto Sans KR"/>
            </a:endParaRPr>
          </a:p>
          <a:p>
            <a:pPr marL="12700">
              <a:lnSpc>
                <a:spcPct val="100000"/>
              </a:lnSpc>
              <a:spcBef>
                <a:spcPts val="1880"/>
              </a:spcBef>
            </a:pP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땅의</a:t>
            </a:r>
            <a:r>
              <a:rPr sz="1200" spc="-1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일은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하나님의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뜻과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대치되는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육신의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소욕을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따라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행하는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삶으로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,</a:t>
            </a:r>
            <a:r>
              <a:rPr sz="1200" spc="-3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결국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 err="1">
                <a:solidFill>
                  <a:srgbClr val="333333"/>
                </a:solidFill>
                <a:latin typeface="Noto Sans KR"/>
                <a:cs typeface="Noto Sans KR"/>
              </a:rPr>
              <a:t>죽음에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lang="ko-KR" altLang="en-US" sz="1200" spc="-5" dirty="0">
                <a:solidFill>
                  <a:srgbClr val="333333"/>
                </a:solidFill>
                <a:latin typeface="Noto Sans KR"/>
                <a:cs typeface="Noto Sans KR"/>
              </a:rPr>
              <a:t>이</a:t>
            </a:r>
            <a:r>
              <a:rPr sz="1200" spc="-35" dirty="0" err="1">
                <a:solidFill>
                  <a:srgbClr val="333333"/>
                </a:solidFill>
                <a:latin typeface="Noto Sans KR"/>
                <a:cs typeface="Noto Sans KR"/>
              </a:rPr>
              <a:t>르게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합니다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.</a:t>
            </a:r>
            <a:endParaRPr sz="1200" dirty="0">
              <a:latin typeface="Arial"/>
              <a:cs typeface="Arial"/>
            </a:endParaRPr>
          </a:p>
          <a:p>
            <a:pPr marL="203200" indent="-97155">
              <a:lnSpc>
                <a:spcPct val="100000"/>
              </a:lnSpc>
              <a:spcBef>
                <a:spcPts val="1290"/>
              </a:spcBef>
              <a:buFont typeface="Arial"/>
              <a:buChar char="•"/>
              <a:tabLst>
                <a:tab pos="203200" algn="l"/>
              </a:tabLst>
            </a:pPr>
            <a:r>
              <a:rPr sz="1200" b="1" dirty="0">
                <a:solidFill>
                  <a:srgbClr val="333333"/>
                </a:solidFill>
                <a:latin typeface="Noto Sans KR"/>
                <a:cs typeface="Noto Sans KR"/>
              </a:rPr>
              <a:t>하나님의 일과의 대치</a:t>
            </a:r>
            <a:r>
              <a:rPr sz="1200" b="1" spc="-60" dirty="0">
                <a:solidFill>
                  <a:srgbClr val="333333"/>
                </a:solidFill>
                <a:latin typeface="Arial"/>
                <a:cs typeface="Arial"/>
              </a:rPr>
              <a:t>:</a:t>
            </a:r>
            <a:r>
              <a:rPr sz="1200" b="1" spc="-6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사람의 일을 생각하는 것은 사탄의 유혹에 빠지는 길입니다</a:t>
            </a:r>
            <a:r>
              <a:rPr sz="1200" spc="-40" dirty="0">
                <a:solidFill>
                  <a:srgbClr val="333333"/>
                </a:solidFill>
                <a:latin typeface="Arial"/>
                <a:cs typeface="Arial"/>
              </a:rPr>
              <a:t>(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마</a:t>
            </a:r>
            <a:r>
              <a:rPr sz="1200" spc="4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16:23).</a:t>
            </a:r>
            <a:endParaRPr sz="1200" dirty="0">
              <a:latin typeface="Arial"/>
              <a:cs typeface="Arial"/>
            </a:endParaRPr>
          </a:p>
          <a:p>
            <a:pPr marL="203200" marR="95885" indent="-97155">
              <a:lnSpc>
                <a:spcPct val="137300"/>
              </a:lnSpc>
              <a:spcBef>
                <a:spcPts val="375"/>
              </a:spcBef>
              <a:buFont typeface="Arial"/>
              <a:buChar char="•"/>
              <a:tabLst>
                <a:tab pos="203200" algn="l"/>
              </a:tabLst>
            </a:pPr>
            <a:r>
              <a:rPr sz="1200" b="1" dirty="0">
                <a:solidFill>
                  <a:srgbClr val="333333"/>
                </a:solidFill>
                <a:latin typeface="Noto Sans KR"/>
                <a:cs typeface="Noto Sans KR"/>
              </a:rPr>
              <a:t>육신의 소욕</a:t>
            </a:r>
            <a:r>
              <a:rPr sz="1200" b="1" spc="-60" dirty="0">
                <a:solidFill>
                  <a:srgbClr val="333333"/>
                </a:solidFill>
                <a:latin typeface="Arial"/>
                <a:cs typeface="Arial"/>
              </a:rPr>
              <a:t>:</a:t>
            </a:r>
            <a:r>
              <a:rPr sz="1200" b="1" spc="-6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땅의 일은 육신의 정욕에 집중하며</a:t>
            </a:r>
            <a:r>
              <a:rPr sz="1200" spc="-40" dirty="0">
                <a:solidFill>
                  <a:srgbClr val="333333"/>
                </a:solidFill>
                <a:latin typeface="Arial"/>
                <a:cs typeface="Arial"/>
              </a:rPr>
              <a:t>(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빌</a:t>
            </a:r>
            <a:r>
              <a:rPr sz="1200" spc="4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3:19),</a:t>
            </a:r>
            <a:r>
              <a:rPr sz="1200" spc="-2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음란</a:t>
            </a:r>
            <a:r>
              <a:rPr sz="1200" spc="-15" dirty="0">
                <a:solidFill>
                  <a:srgbClr val="333333"/>
                </a:solidFill>
                <a:latin typeface="Arial"/>
                <a:cs typeface="Arial"/>
              </a:rPr>
              <a:t>,</a:t>
            </a:r>
            <a:r>
              <a:rPr sz="1200" spc="-2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부정</a:t>
            </a:r>
            <a:r>
              <a:rPr sz="1200" spc="-15" dirty="0">
                <a:solidFill>
                  <a:srgbClr val="333333"/>
                </a:solidFill>
                <a:latin typeface="Arial"/>
                <a:cs typeface="Arial"/>
              </a:rPr>
              <a:t>,</a:t>
            </a:r>
            <a:r>
              <a:rPr sz="1200" spc="-2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탐심</a:t>
            </a:r>
            <a:r>
              <a:rPr sz="1200" spc="-15" dirty="0">
                <a:solidFill>
                  <a:srgbClr val="333333"/>
                </a:solidFill>
                <a:latin typeface="Arial"/>
                <a:cs typeface="Arial"/>
              </a:rPr>
              <a:t>,</a:t>
            </a:r>
            <a:r>
              <a:rPr sz="1200" spc="-2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분노 등 땅의 지체를  좇는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-10" dirty="0">
                <a:solidFill>
                  <a:srgbClr val="333333"/>
                </a:solidFill>
                <a:latin typeface="Noto Sans KR"/>
                <a:cs typeface="Noto Sans KR"/>
              </a:rPr>
              <a:t>것입니다</a:t>
            </a:r>
            <a:r>
              <a:rPr sz="1200" spc="-10" dirty="0">
                <a:solidFill>
                  <a:srgbClr val="333333"/>
                </a:solidFill>
                <a:latin typeface="Arial"/>
                <a:cs typeface="Arial"/>
              </a:rPr>
              <a:t>(</a:t>
            </a:r>
            <a:r>
              <a:rPr sz="1200" spc="-10" dirty="0">
                <a:solidFill>
                  <a:srgbClr val="333333"/>
                </a:solidFill>
                <a:latin typeface="Noto Sans KR"/>
                <a:cs typeface="Noto Sans KR"/>
              </a:rPr>
              <a:t>골</a:t>
            </a:r>
            <a:r>
              <a:rPr sz="1200" spc="4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3:5,</a:t>
            </a:r>
            <a:r>
              <a:rPr sz="1200" spc="-2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spc="-15" dirty="0">
                <a:solidFill>
                  <a:srgbClr val="333333"/>
                </a:solidFill>
                <a:latin typeface="Arial"/>
                <a:cs typeface="Arial"/>
              </a:rPr>
              <a:t>8).</a:t>
            </a:r>
            <a:endParaRPr sz="1200" dirty="0">
              <a:latin typeface="Arial"/>
              <a:cs typeface="Arial"/>
            </a:endParaRPr>
          </a:p>
          <a:p>
            <a:pPr marL="203200" marR="179070" indent="-97155">
              <a:lnSpc>
                <a:spcPct val="137300"/>
              </a:lnSpc>
              <a:spcBef>
                <a:spcPts val="375"/>
              </a:spcBef>
              <a:buFont typeface="Arial"/>
              <a:buChar char="•"/>
              <a:tabLst>
                <a:tab pos="203200" algn="l"/>
              </a:tabLst>
            </a:pPr>
            <a:r>
              <a:rPr sz="1200" b="1" dirty="0">
                <a:solidFill>
                  <a:srgbClr val="333333"/>
                </a:solidFill>
                <a:latin typeface="Noto Sans KR"/>
                <a:cs typeface="Noto Sans KR"/>
              </a:rPr>
              <a:t>마음의 방향</a:t>
            </a:r>
            <a:r>
              <a:rPr sz="1200" b="1" spc="-60" dirty="0">
                <a:solidFill>
                  <a:srgbClr val="333333"/>
                </a:solidFill>
                <a:latin typeface="Arial"/>
                <a:cs typeface="Arial"/>
              </a:rPr>
              <a:t>:</a:t>
            </a:r>
            <a:r>
              <a:rPr sz="1200" b="1" spc="-6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dirty="0" err="1">
                <a:solidFill>
                  <a:srgbClr val="333333"/>
                </a:solidFill>
                <a:latin typeface="Noto Sans KR"/>
                <a:cs typeface="Noto Sans KR"/>
              </a:rPr>
              <a:t>성도는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lang="ko-KR" altLang="en-US" sz="1200" dirty="0">
                <a:solidFill>
                  <a:srgbClr val="333333"/>
                </a:solidFill>
                <a:latin typeface="Noto Sans KR"/>
                <a:cs typeface="Noto Sans KR"/>
              </a:rPr>
              <a:t>이</a:t>
            </a:r>
            <a:r>
              <a:rPr sz="1200" spc="-50" dirty="0">
                <a:solidFill>
                  <a:srgbClr val="333333"/>
                </a:solidFill>
                <a:latin typeface="Noto Sans KR"/>
                <a:cs typeface="Noto Sans KR"/>
              </a:rPr>
              <a:t>미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 죄에 대하여 </a:t>
            </a:r>
            <a:r>
              <a:rPr sz="1200" dirty="0" err="1">
                <a:solidFill>
                  <a:srgbClr val="333333"/>
                </a:solidFill>
                <a:latin typeface="Noto Sans KR"/>
                <a:cs typeface="Noto Sans KR"/>
              </a:rPr>
              <a:t>죽은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-25" dirty="0">
                <a:solidFill>
                  <a:srgbClr val="333333"/>
                </a:solidFill>
                <a:latin typeface="Noto Sans KR"/>
                <a:cs typeface="Noto Sans KR"/>
              </a:rPr>
              <a:t>자</a:t>
            </a:r>
            <a:r>
              <a:rPr lang="ko-KR" altLang="en-US" sz="1200" spc="-25" dirty="0">
                <a:solidFill>
                  <a:srgbClr val="333333"/>
                </a:solidFill>
                <a:latin typeface="Noto Sans KR"/>
                <a:cs typeface="Noto Sans KR"/>
              </a:rPr>
              <a:t>이</a:t>
            </a:r>
            <a:r>
              <a:rPr sz="1200" spc="-25" dirty="0" err="1">
                <a:solidFill>
                  <a:srgbClr val="333333"/>
                </a:solidFill>
                <a:latin typeface="Noto Sans KR"/>
                <a:cs typeface="Noto Sans KR"/>
              </a:rPr>
              <a:t>므로</a:t>
            </a:r>
            <a:r>
              <a:rPr sz="1200" spc="-40" dirty="0">
                <a:solidFill>
                  <a:srgbClr val="333333"/>
                </a:solidFill>
                <a:latin typeface="Arial"/>
                <a:cs typeface="Arial"/>
              </a:rPr>
              <a:t>(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롬</a:t>
            </a:r>
            <a:r>
              <a:rPr sz="1200" spc="4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6:2),</a:t>
            </a:r>
            <a:r>
              <a:rPr sz="1200" spc="-2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육신을 따르지 않고</a:t>
            </a:r>
            <a:r>
              <a:rPr sz="1200" spc="-40" dirty="0">
                <a:solidFill>
                  <a:srgbClr val="333333"/>
                </a:solidFill>
                <a:latin typeface="Arial"/>
                <a:cs typeface="Arial"/>
              </a:rPr>
              <a:t>(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롬</a:t>
            </a:r>
            <a:r>
              <a:rPr sz="1200" spc="4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8:5)</a:t>
            </a:r>
            <a:r>
              <a:rPr sz="1200" spc="-2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위엣  것을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찾아야 </a:t>
            </a:r>
            <a:r>
              <a:rPr sz="1200" spc="-10" dirty="0">
                <a:solidFill>
                  <a:srgbClr val="333333"/>
                </a:solidFill>
                <a:latin typeface="Noto Sans KR"/>
                <a:cs typeface="Noto Sans KR"/>
              </a:rPr>
              <a:t>합니다</a:t>
            </a:r>
            <a:r>
              <a:rPr sz="1200" spc="-10" dirty="0">
                <a:solidFill>
                  <a:srgbClr val="333333"/>
                </a:solidFill>
                <a:latin typeface="Arial"/>
                <a:cs typeface="Arial"/>
              </a:rPr>
              <a:t>(</a:t>
            </a:r>
            <a:r>
              <a:rPr sz="1200" spc="-10" dirty="0">
                <a:solidFill>
                  <a:srgbClr val="333333"/>
                </a:solidFill>
                <a:latin typeface="Noto Sans KR"/>
                <a:cs typeface="Noto Sans KR"/>
              </a:rPr>
              <a:t>골</a:t>
            </a:r>
            <a:r>
              <a:rPr sz="1200" spc="4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3:2,</a:t>
            </a:r>
            <a:r>
              <a:rPr sz="1200" spc="-2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빌</a:t>
            </a:r>
            <a:r>
              <a:rPr sz="1200" spc="4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2:5).</a:t>
            </a:r>
            <a:endParaRPr sz="12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050" dirty="0">
              <a:latin typeface="Arial"/>
              <a:cs typeface="Arial"/>
            </a:endParaRPr>
          </a:p>
          <a:p>
            <a:pPr marL="155575">
              <a:lnSpc>
                <a:spcPct val="100000"/>
              </a:lnSpc>
              <a:spcBef>
                <a:spcPts val="5"/>
              </a:spcBef>
            </a:pPr>
            <a:r>
              <a:rPr sz="1500" b="1" spc="15" dirty="0">
                <a:solidFill>
                  <a:srgbClr val="34495D"/>
                </a:solidFill>
                <a:latin typeface="Arial"/>
                <a:cs typeface="Arial"/>
              </a:rPr>
              <a:t>3.</a:t>
            </a:r>
            <a:r>
              <a:rPr sz="1500" b="1" spc="-45" dirty="0">
                <a:solidFill>
                  <a:srgbClr val="34495D"/>
                </a:solidFill>
                <a:latin typeface="Arial"/>
                <a:cs typeface="Arial"/>
              </a:rPr>
              <a:t> </a:t>
            </a:r>
            <a:r>
              <a:rPr sz="1500" b="1" dirty="0">
                <a:solidFill>
                  <a:srgbClr val="34495D"/>
                </a:solidFill>
                <a:latin typeface="Noto Sans KR"/>
                <a:cs typeface="Noto Sans KR"/>
              </a:rPr>
              <a:t>복음의</a:t>
            </a:r>
            <a:r>
              <a:rPr sz="1500" b="1" spc="-15" dirty="0">
                <a:solidFill>
                  <a:srgbClr val="34495D"/>
                </a:solidFill>
                <a:latin typeface="Noto Sans KR"/>
                <a:cs typeface="Noto Sans KR"/>
              </a:rPr>
              <a:t> </a:t>
            </a:r>
            <a:r>
              <a:rPr sz="1500" b="1" spc="-25" dirty="0">
                <a:solidFill>
                  <a:srgbClr val="34495D"/>
                </a:solidFill>
                <a:latin typeface="Noto Sans KR"/>
                <a:cs typeface="Noto Sans KR"/>
              </a:rPr>
              <a:t>결론</a:t>
            </a:r>
            <a:r>
              <a:rPr sz="1500" b="1" spc="-25" dirty="0">
                <a:solidFill>
                  <a:srgbClr val="34495D"/>
                </a:solidFill>
                <a:latin typeface="Arial"/>
                <a:cs typeface="Arial"/>
              </a:rPr>
              <a:t>:</a:t>
            </a:r>
            <a:r>
              <a:rPr sz="1500" b="1" spc="-40" dirty="0">
                <a:solidFill>
                  <a:srgbClr val="34495D"/>
                </a:solidFill>
                <a:latin typeface="Arial"/>
                <a:cs typeface="Arial"/>
              </a:rPr>
              <a:t> </a:t>
            </a:r>
            <a:r>
              <a:rPr sz="1500" b="1" dirty="0">
                <a:solidFill>
                  <a:srgbClr val="34495D"/>
                </a:solidFill>
                <a:latin typeface="Noto Sans KR"/>
                <a:cs typeface="Noto Sans KR"/>
              </a:rPr>
              <a:t>전적인</a:t>
            </a:r>
            <a:r>
              <a:rPr sz="1500" b="1" spc="-15" dirty="0">
                <a:solidFill>
                  <a:srgbClr val="34495D"/>
                </a:solidFill>
                <a:latin typeface="Noto Sans KR"/>
                <a:cs typeface="Noto Sans KR"/>
              </a:rPr>
              <a:t> </a:t>
            </a:r>
            <a:r>
              <a:rPr sz="1500" b="1" dirty="0">
                <a:solidFill>
                  <a:srgbClr val="34495D"/>
                </a:solidFill>
                <a:latin typeface="Noto Sans KR"/>
                <a:cs typeface="Noto Sans KR"/>
              </a:rPr>
              <a:t>변화</a:t>
            </a:r>
            <a:r>
              <a:rPr sz="1500" b="1" spc="35" dirty="0">
                <a:solidFill>
                  <a:srgbClr val="34495D"/>
                </a:solidFill>
                <a:latin typeface="Noto Sans KR"/>
                <a:cs typeface="Noto Sans KR"/>
              </a:rPr>
              <a:t> </a:t>
            </a:r>
            <a:r>
              <a:rPr sz="1500" b="1" spc="15" dirty="0">
                <a:solidFill>
                  <a:srgbClr val="34495D"/>
                </a:solidFill>
                <a:latin typeface="Arial"/>
                <a:cs typeface="Arial"/>
              </a:rPr>
              <a:t>(100%</a:t>
            </a:r>
            <a:r>
              <a:rPr sz="1500" b="1" spc="15" dirty="0">
                <a:solidFill>
                  <a:srgbClr val="34495D"/>
                </a:solidFill>
                <a:latin typeface="Noto Sans KR"/>
                <a:cs typeface="Noto Sans KR"/>
              </a:rPr>
              <a:t>의</a:t>
            </a:r>
            <a:r>
              <a:rPr sz="1500" b="1" spc="-15" dirty="0">
                <a:solidFill>
                  <a:srgbClr val="34495D"/>
                </a:solidFill>
                <a:latin typeface="Noto Sans KR"/>
                <a:cs typeface="Noto Sans KR"/>
              </a:rPr>
              <a:t> </a:t>
            </a:r>
            <a:r>
              <a:rPr sz="1500" b="1" dirty="0">
                <a:solidFill>
                  <a:srgbClr val="34495D"/>
                </a:solidFill>
                <a:latin typeface="Noto Sans KR"/>
                <a:cs typeface="Noto Sans KR"/>
              </a:rPr>
              <a:t>회심</a:t>
            </a:r>
            <a:r>
              <a:rPr sz="1500" b="1" dirty="0">
                <a:solidFill>
                  <a:srgbClr val="34495D"/>
                </a:solidFill>
                <a:latin typeface="Arial"/>
                <a:cs typeface="Arial"/>
              </a:rPr>
              <a:t>)</a:t>
            </a:r>
            <a:endParaRPr sz="15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3000" dirty="0">
              <a:latin typeface="Arial"/>
              <a:cs typeface="Arial"/>
            </a:endParaRPr>
          </a:p>
          <a:p>
            <a:pPr marL="155575" marR="169545">
              <a:lnSpc>
                <a:spcPct val="137300"/>
              </a:lnSpc>
              <a:spcBef>
                <a:spcPts val="5"/>
              </a:spcBef>
            </a:pP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복음은</a:t>
            </a:r>
            <a:r>
              <a:rPr sz="1200" spc="4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삶의</a:t>
            </a:r>
            <a:r>
              <a:rPr sz="1200" spc="4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일부를</a:t>
            </a:r>
            <a:r>
              <a:rPr sz="1200" spc="4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 err="1">
                <a:solidFill>
                  <a:srgbClr val="333333"/>
                </a:solidFill>
                <a:latin typeface="Noto Sans KR"/>
                <a:cs typeface="Noto Sans KR"/>
              </a:rPr>
              <a:t>조정하는</a:t>
            </a:r>
            <a:r>
              <a:rPr sz="1200" spc="4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-50" dirty="0">
                <a:solidFill>
                  <a:srgbClr val="333333"/>
                </a:solidFill>
                <a:latin typeface="Noto Sans KR"/>
                <a:cs typeface="Noto Sans KR"/>
              </a:rPr>
              <a:t>것</a:t>
            </a:r>
            <a:r>
              <a:rPr lang="ko-KR" altLang="en-US" sz="1200" spc="-50" dirty="0">
                <a:solidFill>
                  <a:srgbClr val="333333"/>
                </a:solidFill>
                <a:latin typeface="Noto Sans KR"/>
                <a:cs typeface="Noto Sans KR"/>
              </a:rPr>
              <a:t>이</a:t>
            </a:r>
            <a:r>
              <a:rPr sz="1200" spc="4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아니라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,</a:t>
            </a:r>
            <a:r>
              <a:rPr sz="1200" spc="-2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고장</a:t>
            </a:r>
            <a:r>
              <a:rPr sz="1200" spc="4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난</a:t>
            </a:r>
            <a:r>
              <a:rPr sz="1200" spc="4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인간의</a:t>
            </a:r>
            <a:r>
              <a:rPr sz="1200" spc="4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15" dirty="0">
                <a:solidFill>
                  <a:srgbClr val="333333"/>
                </a:solidFill>
                <a:latin typeface="Noto Sans KR"/>
                <a:cs typeface="Noto Sans KR"/>
              </a:rPr>
              <a:t>본성을</a:t>
            </a:r>
            <a:r>
              <a:rPr sz="1200" b="1" spc="15" dirty="0">
                <a:solidFill>
                  <a:srgbClr val="333333"/>
                </a:solidFill>
                <a:latin typeface="Arial"/>
                <a:cs typeface="Arial"/>
              </a:rPr>
              <a:t>100%</a:t>
            </a:r>
            <a:r>
              <a:rPr sz="1200" b="1" spc="-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온전하게</a:t>
            </a:r>
            <a:r>
              <a:rPr sz="1200" spc="4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수리하고</a:t>
            </a:r>
            <a:r>
              <a:rPr sz="1200" spc="4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회 </a:t>
            </a:r>
            <a:r>
              <a:rPr sz="1200" spc="-2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복시키는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하나님의 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역사입니다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.</a:t>
            </a:r>
            <a:endParaRPr sz="1200" dirty="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700" dirty="0">
              <a:latin typeface="Arial"/>
              <a:cs typeface="Arial"/>
            </a:endParaRPr>
          </a:p>
          <a:p>
            <a:pPr marL="12700" marR="9525">
              <a:lnSpc>
                <a:spcPct val="137300"/>
              </a:lnSpc>
              <a:spcBef>
                <a:spcPts val="1420"/>
              </a:spcBef>
            </a:pP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우리는</a:t>
            </a:r>
            <a:r>
              <a:rPr sz="1200" spc="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땅의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일을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좇던</a:t>
            </a:r>
            <a:r>
              <a:rPr sz="1200" spc="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마음을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 err="1">
                <a:solidFill>
                  <a:srgbClr val="333333"/>
                </a:solidFill>
                <a:latin typeface="Noto Sans KR"/>
                <a:cs typeface="Noto Sans KR"/>
              </a:rPr>
              <a:t>완전히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-35" dirty="0">
                <a:solidFill>
                  <a:srgbClr val="333333"/>
                </a:solidFill>
                <a:latin typeface="Noto Sans KR"/>
                <a:cs typeface="Noto Sans KR"/>
              </a:rPr>
              <a:t>돌</a:t>
            </a:r>
            <a:r>
              <a:rPr lang="ko-KR" altLang="en-US" sz="1200" spc="-35" dirty="0">
                <a:solidFill>
                  <a:srgbClr val="333333"/>
                </a:solidFill>
                <a:latin typeface="Noto Sans KR"/>
                <a:cs typeface="Noto Sans KR"/>
              </a:rPr>
              <a:t>이</a:t>
            </a:r>
            <a:r>
              <a:rPr sz="1200" spc="-35" dirty="0">
                <a:solidFill>
                  <a:srgbClr val="333333"/>
                </a:solidFill>
                <a:latin typeface="Noto Sans KR"/>
                <a:cs typeface="Noto Sans KR"/>
              </a:rPr>
              <a:t>켜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하나님의</a:t>
            </a:r>
            <a:r>
              <a:rPr sz="1200" spc="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일을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생각하고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,</a:t>
            </a:r>
            <a:r>
              <a:rPr sz="1200" spc="-1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그리스도의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마음을</a:t>
            </a:r>
            <a:r>
              <a:rPr sz="1200" spc="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품음으로 </a:t>
            </a:r>
            <a:r>
              <a:rPr sz="1200" spc="-2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써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영원한 영광을 향해 나아가는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존재로 살아야 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합니다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.</a:t>
            </a:r>
            <a:endParaRPr sz="12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314</Words>
  <Application>Microsoft Office PowerPoint</Application>
  <PresentationFormat>사용자 지정</PresentationFormat>
  <Paragraphs>21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Noto Sans KR</vt:lpstr>
      <vt:lpstr>Arial</vt:lpstr>
      <vt:lpstr>Calibri</vt:lpstr>
      <vt:lpstr>Office Theme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성용 한</cp:lastModifiedBy>
  <cp:revision>1</cp:revision>
  <dcterms:created xsi:type="dcterms:W3CDTF">2026-06-23T04:23:22Z</dcterms:created>
  <dcterms:modified xsi:type="dcterms:W3CDTF">2026-06-23T04:25:35Z</dcterms:modified>
</cp:coreProperties>
</file>