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9" y="10691999"/>
                </a:moveTo>
                <a:lnTo>
                  <a:pt x="0" y="10691999"/>
                </a:lnTo>
                <a:lnTo>
                  <a:pt x="0" y="0"/>
                </a:lnTo>
                <a:lnTo>
                  <a:pt x="7559999" y="0"/>
                </a:lnTo>
                <a:lnTo>
                  <a:pt x="7559999" y="10691999"/>
                </a:lnTo>
                <a:close/>
              </a:path>
            </a:pathLst>
          </a:custGeom>
          <a:solidFill>
            <a:srgbClr val="FDFBF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000" y="1224024"/>
            <a:ext cx="6480175" cy="19050"/>
          </a:xfrm>
          <a:custGeom>
            <a:avLst/>
            <a:gdLst/>
            <a:ahLst/>
            <a:cxnLst/>
            <a:rect l="l" t="t" r="r" b="b"/>
            <a:pathLst>
              <a:path w="6480175" h="19050">
                <a:moveTo>
                  <a:pt x="6480000" y="0"/>
                </a:moveTo>
                <a:lnTo>
                  <a:pt x="6480000" y="19049"/>
                </a:lnTo>
                <a:lnTo>
                  <a:pt x="0" y="19049"/>
                </a:lnTo>
                <a:lnTo>
                  <a:pt x="0" y="0"/>
                </a:lnTo>
                <a:lnTo>
                  <a:pt x="6480000" y="0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539999" y="1413254"/>
            <a:ext cx="6480175" cy="1641475"/>
            <a:chOff x="539999" y="1413254"/>
            <a:chExt cx="6480175" cy="1641475"/>
          </a:xfrm>
        </p:grpSpPr>
        <p:sp>
          <p:nvSpPr>
            <p:cNvPr id="4" name="object 4"/>
            <p:cNvSpPr/>
            <p:nvPr/>
          </p:nvSpPr>
          <p:spPr>
            <a:xfrm>
              <a:off x="539999" y="1413254"/>
              <a:ext cx="6480175" cy="1641475"/>
            </a:xfrm>
            <a:custGeom>
              <a:avLst/>
              <a:gdLst/>
              <a:ahLst/>
              <a:cxnLst/>
              <a:rect l="l" t="t" r="r" b="b"/>
              <a:pathLst>
                <a:path w="6480175" h="1641475">
                  <a:moveTo>
                    <a:pt x="6480000" y="1640973"/>
                  </a:moveTo>
                  <a:lnTo>
                    <a:pt x="0" y="1640973"/>
                  </a:lnTo>
                  <a:lnTo>
                    <a:pt x="0" y="0"/>
                  </a:lnTo>
                  <a:lnTo>
                    <a:pt x="6480000" y="0"/>
                  </a:lnTo>
                  <a:lnTo>
                    <a:pt x="6480000" y="164097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540000" y="1413255"/>
              <a:ext cx="38100" cy="1641475"/>
            </a:xfrm>
            <a:custGeom>
              <a:avLst/>
              <a:gdLst/>
              <a:ahLst/>
              <a:cxnLst/>
              <a:rect l="l" t="t" r="r" b="b"/>
              <a:pathLst>
                <a:path w="38100" h="1641475">
                  <a:moveTo>
                    <a:pt x="38099" y="1640973"/>
                  </a:moveTo>
                  <a:lnTo>
                    <a:pt x="0" y="1640973"/>
                  </a:lnTo>
                  <a:lnTo>
                    <a:pt x="0" y="0"/>
                  </a:lnTo>
                  <a:lnTo>
                    <a:pt x="38099" y="0"/>
                  </a:lnTo>
                  <a:lnTo>
                    <a:pt x="38099" y="1640973"/>
                  </a:lnTo>
                  <a:close/>
                </a:path>
              </a:pathLst>
            </a:custGeom>
            <a:solidFill>
              <a:srgbClr val="1A5275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/>
          <p:cNvGrpSpPr/>
          <p:nvPr/>
        </p:nvGrpSpPr>
        <p:grpSpPr>
          <a:xfrm>
            <a:off x="539999" y="3197103"/>
            <a:ext cx="6480175" cy="1417955"/>
            <a:chOff x="539999" y="3197103"/>
            <a:chExt cx="6480175" cy="1417955"/>
          </a:xfrm>
        </p:grpSpPr>
        <p:sp>
          <p:nvSpPr>
            <p:cNvPr id="7" name="object 7"/>
            <p:cNvSpPr/>
            <p:nvPr/>
          </p:nvSpPr>
          <p:spPr>
            <a:xfrm>
              <a:off x="539999" y="3197103"/>
              <a:ext cx="6480175" cy="1417955"/>
            </a:xfrm>
            <a:custGeom>
              <a:avLst/>
              <a:gdLst/>
              <a:ahLst/>
              <a:cxnLst/>
              <a:rect l="l" t="t" r="r" b="b"/>
              <a:pathLst>
                <a:path w="6480175" h="1417954">
                  <a:moveTo>
                    <a:pt x="6480000" y="1417453"/>
                  </a:moveTo>
                  <a:lnTo>
                    <a:pt x="0" y="1417453"/>
                  </a:lnTo>
                  <a:lnTo>
                    <a:pt x="0" y="0"/>
                  </a:lnTo>
                  <a:lnTo>
                    <a:pt x="6480000" y="0"/>
                  </a:lnTo>
                  <a:lnTo>
                    <a:pt x="6480000" y="141745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540000" y="3197103"/>
              <a:ext cx="38100" cy="1417955"/>
            </a:xfrm>
            <a:custGeom>
              <a:avLst/>
              <a:gdLst/>
              <a:ahLst/>
              <a:cxnLst/>
              <a:rect l="l" t="t" r="r" b="b"/>
              <a:pathLst>
                <a:path w="38100" h="1417954">
                  <a:moveTo>
                    <a:pt x="38099" y="1417453"/>
                  </a:moveTo>
                  <a:lnTo>
                    <a:pt x="0" y="1417453"/>
                  </a:lnTo>
                  <a:lnTo>
                    <a:pt x="0" y="0"/>
                  </a:lnTo>
                  <a:lnTo>
                    <a:pt x="38099" y="0"/>
                  </a:lnTo>
                  <a:lnTo>
                    <a:pt x="38099" y="1417453"/>
                  </a:lnTo>
                  <a:close/>
                </a:path>
              </a:pathLst>
            </a:custGeom>
            <a:solidFill>
              <a:srgbClr val="1A5275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/>
          <p:cNvGrpSpPr/>
          <p:nvPr/>
        </p:nvGrpSpPr>
        <p:grpSpPr>
          <a:xfrm>
            <a:off x="539999" y="4757431"/>
            <a:ext cx="6480175" cy="1647825"/>
            <a:chOff x="539999" y="4757431"/>
            <a:chExt cx="6480175" cy="1647825"/>
          </a:xfrm>
        </p:grpSpPr>
        <p:sp>
          <p:nvSpPr>
            <p:cNvPr id="10" name="object 10"/>
            <p:cNvSpPr/>
            <p:nvPr/>
          </p:nvSpPr>
          <p:spPr>
            <a:xfrm>
              <a:off x="539999" y="4757431"/>
              <a:ext cx="6480175" cy="1647825"/>
            </a:xfrm>
            <a:custGeom>
              <a:avLst/>
              <a:gdLst/>
              <a:ahLst/>
              <a:cxnLst/>
              <a:rect l="l" t="t" r="r" b="b"/>
              <a:pathLst>
                <a:path w="6480175" h="1647825">
                  <a:moveTo>
                    <a:pt x="6480000" y="1647684"/>
                  </a:moveTo>
                  <a:lnTo>
                    <a:pt x="0" y="1647684"/>
                  </a:lnTo>
                  <a:lnTo>
                    <a:pt x="0" y="0"/>
                  </a:lnTo>
                  <a:lnTo>
                    <a:pt x="6480000" y="0"/>
                  </a:lnTo>
                  <a:lnTo>
                    <a:pt x="6480000" y="164768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40000" y="4757431"/>
              <a:ext cx="38100" cy="1647825"/>
            </a:xfrm>
            <a:custGeom>
              <a:avLst/>
              <a:gdLst/>
              <a:ahLst/>
              <a:cxnLst/>
              <a:rect l="l" t="t" r="r" b="b"/>
              <a:pathLst>
                <a:path w="38100" h="1647825">
                  <a:moveTo>
                    <a:pt x="38099" y="1647684"/>
                  </a:moveTo>
                  <a:lnTo>
                    <a:pt x="0" y="1647684"/>
                  </a:lnTo>
                  <a:lnTo>
                    <a:pt x="0" y="0"/>
                  </a:lnTo>
                  <a:lnTo>
                    <a:pt x="38099" y="0"/>
                  </a:lnTo>
                  <a:lnTo>
                    <a:pt x="38099" y="1647684"/>
                  </a:lnTo>
                  <a:close/>
                </a:path>
              </a:pathLst>
            </a:custGeom>
            <a:solidFill>
              <a:srgbClr val="1A5275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/>
          <p:cNvGrpSpPr/>
          <p:nvPr/>
        </p:nvGrpSpPr>
        <p:grpSpPr>
          <a:xfrm>
            <a:off x="539999" y="6547991"/>
            <a:ext cx="6480175" cy="1647825"/>
            <a:chOff x="539999" y="6547991"/>
            <a:chExt cx="6480175" cy="1647825"/>
          </a:xfrm>
        </p:grpSpPr>
        <p:sp>
          <p:nvSpPr>
            <p:cNvPr id="13" name="object 13"/>
            <p:cNvSpPr/>
            <p:nvPr/>
          </p:nvSpPr>
          <p:spPr>
            <a:xfrm>
              <a:off x="539999" y="6547991"/>
              <a:ext cx="6480175" cy="1647825"/>
            </a:xfrm>
            <a:custGeom>
              <a:avLst/>
              <a:gdLst/>
              <a:ahLst/>
              <a:cxnLst/>
              <a:rect l="l" t="t" r="r" b="b"/>
              <a:pathLst>
                <a:path w="6480175" h="1647825">
                  <a:moveTo>
                    <a:pt x="6480000" y="1647684"/>
                  </a:moveTo>
                  <a:lnTo>
                    <a:pt x="0" y="1647684"/>
                  </a:lnTo>
                  <a:lnTo>
                    <a:pt x="0" y="0"/>
                  </a:lnTo>
                  <a:lnTo>
                    <a:pt x="6480000" y="0"/>
                  </a:lnTo>
                  <a:lnTo>
                    <a:pt x="6480000" y="164768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540000" y="6547991"/>
              <a:ext cx="38100" cy="1647825"/>
            </a:xfrm>
            <a:custGeom>
              <a:avLst/>
              <a:gdLst/>
              <a:ahLst/>
              <a:cxnLst/>
              <a:rect l="l" t="t" r="r" b="b"/>
              <a:pathLst>
                <a:path w="38100" h="1647825">
                  <a:moveTo>
                    <a:pt x="38099" y="1647684"/>
                  </a:moveTo>
                  <a:lnTo>
                    <a:pt x="0" y="1647684"/>
                  </a:lnTo>
                  <a:lnTo>
                    <a:pt x="0" y="0"/>
                  </a:lnTo>
                  <a:lnTo>
                    <a:pt x="38099" y="0"/>
                  </a:lnTo>
                  <a:lnTo>
                    <a:pt x="38099" y="1647684"/>
                  </a:lnTo>
                  <a:close/>
                </a:path>
              </a:pathLst>
            </a:custGeom>
            <a:solidFill>
              <a:srgbClr val="1A5275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5" name="object 15"/>
          <p:cNvGrpSpPr/>
          <p:nvPr/>
        </p:nvGrpSpPr>
        <p:grpSpPr>
          <a:xfrm>
            <a:off x="539999" y="8338550"/>
            <a:ext cx="6480175" cy="1417955"/>
            <a:chOff x="539999" y="8338550"/>
            <a:chExt cx="6480175" cy="1417955"/>
          </a:xfrm>
        </p:grpSpPr>
        <p:sp>
          <p:nvSpPr>
            <p:cNvPr id="16" name="object 16"/>
            <p:cNvSpPr/>
            <p:nvPr/>
          </p:nvSpPr>
          <p:spPr>
            <a:xfrm>
              <a:off x="539999" y="8338550"/>
              <a:ext cx="6480175" cy="1417955"/>
            </a:xfrm>
            <a:custGeom>
              <a:avLst/>
              <a:gdLst/>
              <a:ahLst/>
              <a:cxnLst/>
              <a:rect l="l" t="t" r="r" b="b"/>
              <a:pathLst>
                <a:path w="6480175" h="1417954">
                  <a:moveTo>
                    <a:pt x="6480000" y="1417453"/>
                  </a:moveTo>
                  <a:lnTo>
                    <a:pt x="0" y="1417453"/>
                  </a:lnTo>
                  <a:lnTo>
                    <a:pt x="0" y="0"/>
                  </a:lnTo>
                  <a:lnTo>
                    <a:pt x="6480000" y="0"/>
                  </a:lnTo>
                  <a:lnTo>
                    <a:pt x="6480000" y="141745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540000" y="8338551"/>
              <a:ext cx="38100" cy="1417955"/>
            </a:xfrm>
            <a:custGeom>
              <a:avLst/>
              <a:gdLst/>
              <a:ahLst/>
              <a:cxnLst/>
              <a:rect l="l" t="t" r="r" b="b"/>
              <a:pathLst>
                <a:path w="38100" h="1417954">
                  <a:moveTo>
                    <a:pt x="38099" y="1417452"/>
                  </a:moveTo>
                  <a:lnTo>
                    <a:pt x="0" y="1417452"/>
                  </a:lnTo>
                  <a:lnTo>
                    <a:pt x="0" y="0"/>
                  </a:lnTo>
                  <a:lnTo>
                    <a:pt x="38099" y="0"/>
                  </a:lnTo>
                  <a:lnTo>
                    <a:pt x="38099" y="1417452"/>
                  </a:lnTo>
                  <a:close/>
                </a:path>
              </a:pathLst>
            </a:custGeom>
            <a:solidFill>
              <a:srgbClr val="1A5275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/>
          <p:cNvSpPr txBox="1"/>
          <p:nvPr/>
        </p:nvSpPr>
        <p:spPr>
          <a:xfrm>
            <a:off x="527299" y="757426"/>
            <a:ext cx="390017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5" b="1">
                <a:solidFill>
                  <a:srgbClr val="2B3D4F"/>
                </a:solidFill>
                <a:latin typeface="Noto Sans KR"/>
                <a:cs typeface="Noto Sans KR"/>
              </a:rPr>
              <a:t>복음</a:t>
            </a:r>
            <a:r>
              <a:rPr dirty="0" sz="2000" spc="5" b="1">
                <a:solidFill>
                  <a:srgbClr val="2B3D4F"/>
                </a:solidFill>
                <a:latin typeface="Gadugi"/>
                <a:cs typeface="Gadugi"/>
              </a:rPr>
              <a:t>:</a:t>
            </a:r>
            <a:r>
              <a:rPr dirty="0" sz="2000" spc="-55" b="1">
                <a:solidFill>
                  <a:srgbClr val="2B3D4F"/>
                </a:solidFill>
                <a:latin typeface="Gadugi"/>
                <a:cs typeface="Gadugi"/>
              </a:rPr>
              <a:t> </a:t>
            </a:r>
            <a:r>
              <a:rPr dirty="0" sz="2000" b="1">
                <a:solidFill>
                  <a:srgbClr val="2B3D4F"/>
                </a:solidFill>
                <a:latin typeface="Noto Sans KR"/>
                <a:cs typeface="Noto Sans KR"/>
              </a:rPr>
              <a:t>죄에서</a:t>
            </a:r>
            <a:r>
              <a:rPr dirty="0" sz="2000" spc="-20" b="1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dirty="0" sz="2000" b="1">
                <a:solidFill>
                  <a:srgbClr val="2B3D4F"/>
                </a:solidFill>
                <a:latin typeface="Noto Sans KR"/>
                <a:cs typeface="Noto Sans KR"/>
              </a:rPr>
              <a:t>구원과</a:t>
            </a:r>
            <a:r>
              <a:rPr dirty="0" sz="2000" spc="-15" b="1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dirty="0" sz="2000" b="1">
                <a:solidFill>
                  <a:srgbClr val="2B3D4F"/>
                </a:solidFill>
                <a:latin typeface="Noto Sans KR"/>
                <a:cs typeface="Noto Sans KR"/>
              </a:rPr>
              <a:t>영원한</a:t>
            </a:r>
            <a:r>
              <a:rPr dirty="0" sz="2000" spc="-20" b="1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dirty="0" sz="2000" b="1">
                <a:solidFill>
                  <a:srgbClr val="2B3D4F"/>
                </a:solidFill>
                <a:latin typeface="Noto Sans KR"/>
                <a:cs typeface="Noto Sans KR"/>
              </a:rPr>
              <a:t>생명</a:t>
            </a:r>
            <a:r>
              <a:rPr dirty="0" sz="2000" spc="-15" b="1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dirty="0" sz="2000" b="1">
                <a:solidFill>
                  <a:srgbClr val="2B3D4F"/>
                </a:solidFill>
                <a:latin typeface="Noto Sans KR"/>
                <a:cs typeface="Noto Sans KR"/>
              </a:rPr>
              <a:t>요약</a:t>
            </a:r>
            <a:endParaRPr sz="2000">
              <a:latin typeface="Noto Sans KR"/>
              <a:cs typeface="Noto Sans KR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78100" y="1719731"/>
            <a:ext cx="6442075" cy="1082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4615">
              <a:lnSpc>
                <a:spcPct val="100000"/>
              </a:lnSpc>
              <a:spcBef>
                <a:spcPts val="100"/>
              </a:spcBef>
            </a:pPr>
            <a:r>
              <a:rPr dirty="0" sz="1400" spc="5" b="1">
                <a:solidFill>
                  <a:srgbClr val="1A5275"/>
                </a:solidFill>
                <a:latin typeface="Gadugi"/>
                <a:cs typeface="Gadugi"/>
              </a:rPr>
              <a:t>1.</a:t>
            </a:r>
            <a:r>
              <a:rPr dirty="0" sz="1400" spc="-50" b="1">
                <a:solidFill>
                  <a:srgbClr val="1A5275"/>
                </a:solidFill>
                <a:latin typeface="Gadugi"/>
                <a:cs typeface="Gadugi"/>
              </a:rPr>
              <a:t> </a:t>
            </a:r>
            <a:r>
              <a:rPr dirty="0" sz="1400" b="1">
                <a:solidFill>
                  <a:srgbClr val="1A5275"/>
                </a:solidFill>
                <a:latin typeface="Noto Sans KR"/>
                <a:cs typeface="Noto Sans KR"/>
              </a:rPr>
              <a:t>예수</a:t>
            </a:r>
            <a:r>
              <a:rPr dirty="0" sz="1400" spc="-15" b="1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dirty="0" sz="1400" b="1">
                <a:solidFill>
                  <a:srgbClr val="1A5275"/>
                </a:solidFill>
                <a:latin typeface="Noto Sans KR"/>
                <a:cs typeface="Noto Sans KR"/>
              </a:rPr>
              <a:t>그리스도</a:t>
            </a:r>
            <a:r>
              <a:rPr dirty="0" sz="1400" b="1">
                <a:solidFill>
                  <a:srgbClr val="1A5275"/>
                </a:solidFill>
                <a:latin typeface="Gadugi"/>
                <a:cs typeface="Gadugi"/>
              </a:rPr>
              <a:t>:</a:t>
            </a:r>
            <a:r>
              <a:rPr dirty="0" sz="1400" spc="-45" b="1">
                <a:solidFill>
                  <a:srgbClr val="1A5275"/>
                </a:solidFill>
                <a:latin typeface="Gadugi"/>
                <a:cs typeface="Gadugi"/>
              </a:rPr>
              <a:t> </a:t>
            </a:r>
            <a:r>
              <a:rPr dirty="0" sz="1400" b="1">
                <a:solidFill>
                  <a:srgbClr val="1A5275"/>
                </a:solidFill>
                <a:latin typeface="Noto Sans KR"/>
                <a:cs typeface="Noto Sans KR"/>
              </a:rPr>
              <a:t>생명의</a:t>
            </a:r>
            <a:r>
              <a:rPr dirty="0" sz="1400" spc="-20" b="1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dirty="0" sz="1400" b="1">
                <a:solidFill>
                  <a:srgbClr val="1A5275"/>
                </a:solidFill>
                <a:latin typeface="Noto Sans KR"/>
                <a:cs typeface="Noto Sans KR"/>
              </a:rPr>
              <a:t>길</a:t>
            </a:r>
            <a:endParaRPr sz="1400">
              <a:latin typeface="Noto Sans KR"/>
              <a:cs typeface="Noto Sans KR"/>
            </a:endParaRPr>
          </a:p>
          <a:p>
            <a:pPr marL="94615" marR="106045">
              <a:lnSpc>
                <a:spcPct val="135300"/>
              </a:lnSpc>
              <a:spcBef>
                <a:spcPts val="1285"/>
              </a:spcBef>
            </a:pP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예수께서는 </a:t>
            </a:r>
            <a:r>
              <a:rPr dirty="0" sz="1100" spc="-30">
                <a:solidFill>
                  <a:srgbClr val="333333"/>
                </a:solidFill>
                <a:latin typeface="Noto Sans KR"/>
                <a:cs typeface="Noto Sans KR"/>
              </a:rPr>
              <a:t>자신🕔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곧 </a:t>
            </a:r>
            <a:r>
              <a:rPr dirty="0" sz="1100" spc="-30">
                <a:solidFill>
                  <a:srgbClr val="333333"/>
                </a:solidFill>
                <a:latin typeface="Noto Sans KR"/>
                <a:cs typeface="Noto Sans KR"/>
              </a:rPr>
              <a:t>길🕔요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진리요 </a:t>
            </a:r>
            <a:r>
              <a:rPr dirty="0" sz="1100" spc="-20">
                <a:solidFill>
                  <a:srgbClr val="333333"/>
                </a:solidFill>
                <a:latin typeface="Noto Sans KR"/>
                <a:cs typeface="Noto Sans KR"/>
              </a:rPr>
              <a:t>생명🕔며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,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그분을 통하지 않고는 아버지께로 나아갈 자가 없음을 말씀하셨 </a:t>
            </a:r>
            <a:r>
              <a:rPr dirty="0" sz="1100" spc="-229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습니다</a:t>
            </a:r>
            <a:r>
              <a:rPr dirty="0" sz="1100" spc="3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55">
                <a:solidFill>
                  <a:srgbClr val="333333"/>
                </a:solidFill>
                <a:latin typeface="Arial"/>
                <a:cs typeface="Arial"/>
              </a:rPr>
              <a:t>[</a:t>
            </a:r>
            <a:r>
              <a:rPr dirty="0" sz="1100" spc="20">
                <a:solidFill>
                  <a:srgbClr val="333333"/>
                </a:solidFill>
                <a:latin typeface="Arial"/>
                <a:cs typeface="Arial"/>
              </a:rPr>
              <a:t>cite: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Arial"/>
                <a:cs typeface="Arial"/>
              </a:rPr>
              <a:t>1,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333333"/>
                </a:solidFill>
                <a:latin typeface="Arial"/>
                <a:cs typeface="Arial"/>
              </a:rPr>
              <a:t>64</a:t>
            </a:r>
            <a:r>
              <a:rPr dirty="0" sz="1100" spc="20">
                <a:solidFill>
                  <a:srgbClr val="333333"/>
                </a:solidFill>
                <a:latin typeface="Arial"/>
                <a:cs typeface="Arial"/>
              </a:rPr>
              <a:t>].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예수님의 말씀은 곧 </a:t>
            </a:r>
            <a:r>
              <a:rPr dirty="0" sz="1100" spc="-25">
                <a:solidFill>
                  <a:srgbClr val="333333"/>
                </a:solidFill>
                <a:latin typeface="Noto Sans KR"/>
                <a:cs typeface="Noto Sans KR"/>
              </a:rPr>
              <a:t>생명🕔며</a:t>
            </a:r>
            <a:r>
              <a:rPr dirty="0" sz="1100" spc="-1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-90">
                <a:solidFill>
                  <a:srgbClr val="333333"/>
                </a:solidFill>
                <a:latin typeface="Noto Sans KR"/>
                <a:cs typeface="Noto Sans KR"/>
              </a:rPr>
              <a:t>🕔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 생명은 믿는 자에게 주시는 하나님의 약속입니다</a:t>
            </a:r>
            <a:r>
              <a:rPr dirty="0" sz="1100" spc="3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55">
                <a:solidFill>
                  <a:srgbClr val="333333"/>
                </a:solidFill>
                <a:latin typeface="Arial"/>
                <a:cs typeface="Arial"/>
              </a:rPr>
              <a:t>[</a:t>
            </a:r>
            <a:r>
              <a:rPr dirty="0" sz="1100" spc="15">
                <a:solidFill>
                  <a:srgbClr val="333333"/>
                </a:solidFill>
                <a:latin typeface="Arial"/>
                <a:cs typeface="Arial"/>
              </a:rPr>
              <a:t>cite:  </a:t>
            </a:r>
            <a:r>
              <a:rPr dirty="0" sz="1100">
                <a:solidFill>
                  <a:srgbClr val="333333"/>
                </a:solidFill>
                <a:latin typeface="Arial"/>
                <a:cs typeface="Arial"/>
              </a:rPr>
              <a:t>5,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70,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20">
                <a:solidFill>
                  <a:srgbClr val="333333"/>
                </a:solidFill>
                <a:latin typeface="Arial"/>
                <a:cs typeface="Arial"/>
              </a:rPr>
              <a:t>71].</a:t>
            </a:r>
            <a:endParaRPr sz="11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78100" y="3503579"/>
            <a:ext cx="6442075" cy="8591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4615">
              <a:lnSpc>
                <a:spcPct val="100000"/>
              </a:lnSpc>
              <a:spcBef>
                <a:spcPts val="100"/>
              </a:spcBef>
            </a:pPr>
            <a:r>
              <a:rPr dirty="0" sz="1400" spc="5" b="1">
                <a:solidFill>
                  <a:srgbClr val="1A5275"/>
                </a:solidFill>
                <a:latin typeface="Gadugi"/>
                <a:cs typeface="Gadugi"/>
              </a:rPr>
              <a:t>2.</a:t>
            </a:r>
            <a:r>
              <a:rPr dirty="0" sz="1400" spc="-80" b="1">
                <a:solidFill>
                  <a:srgbClr val="1A5275"/>
                </a:solidFill>
                <a:latin typeface="Gadugi"/>
                <a:cs typeface="Gadugi"/>
              </a:rPr>
              <a:t> </a:t>
            </a:r>
            <a:r>
              <a:rPr dirty="0" sz="1400" b="1">
                <a:solidFill>
                  <a:srgbClr val="1A5275"/>
                </a:solidFill>
                <a:latin typeface="Noto Sans KR"/>
                <a:cs typeface="Noto Sans KR"/>
              </a:rPr>
              <a:t>죄의</a:t>
            </a:r>
            <a:r>
              <a:rPr dirty="0" sz="1400" spc="-40" b="1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dirty="0" sz="1400" b="1">
                <a:solidFill>
                  <a:srgbClr val="1A5275"/>
                </a:solidFill>
                <a:latin typeface="Noto Sans KR"/>
                <a:cs typeface="Noto Sans KR"/>
              </a:rPr>
              <a:t>기원</a:t>
            </a:r>
            <a:endParaRPr sz="1400">
              <a:latin typeface="Noto Sans KR"/>
              <a:cs typeface="Noto Sans KR"/>
            </a:endParaRPr>
          </a:p>
          <a:p>
            <a:pPr marL="94615" marR="160655">
              <a:lnSpc>
                <a:spcPct val="137300"/>
              </a:lnSpc>
              <a:spcBef>
                <a:spcPts val="1260"/>
              </a:spcBef>
            </a:pP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죄는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천사의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타락에서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발단되었습니다</a:t>
            </a:r>
            <a:r>
              <a:rPr dirty="0" sz="1100" spc="2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25">
                <a:solidFill>
                  <a:srgbClr val="333333"/>
                </a:solidFill>
                <a:latin typeface="Arial"/>
                <a:cs typeface="Arial"/>
              </a:rPr>
              <a:t>[cite: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Arial"/>
                <a:cs typeface="Arial"/>
              </a:rPr>
              <a:t>8,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20">
                <a:solidFill>
                  <a:srgbClr val="333333"/>
                </a:solidFill>
                <a:latin typeface="Arial"/>
                <a:cs typeface="Arial"/>
              </a:rPr>
              <a:t>82].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또한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사탄의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유혹과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아담의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불순종을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통해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세상에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죄가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들 </a:t>
            </a:r>
            <a:r>
              <a:rPr dirty="0" sz="1100" spc="-229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어왔습니다</a:t>
            </a:r>
            <a:r>
              <a:rPr dirty="0" sz="1100" spc="3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25">
                <a:solidFill>
                  <a:srgbClr val="333333"/>
                </a:solidFill>
                <a:latin typeface="Arial"/>
                <a:cs typeface="Arial"/>
              </a:rPr>
              <a:t>[cite: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10,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11,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87,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20">
                <a:solidFill>
                  <a:srgbClr val="333333"/>
                </a:solidFill>
                <a:latin typeface="Arial"/>
                <a:cs typeface="Arial"/>
              </a:rPr>
              <a:t>91].</a:t>
            </a:r>
            <a:endParaRPr sz="11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78100" y="5063907"/>
            <a:ext cx="6442075" cy="1089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4615">
              <a:lnSpc>
                <a:spcPct val="100000"/>
              </a:lnSpc>
              <a:spcBef>
                <a:spcPts val="100"/>
              </a:spcBef>
            </a:pPr>
            <a:r>
              <a:rPr dirty="0" sz="1400" spc="5" b="1">
                <a:solidFill>
                  <a:srgbClr val="1A5275"/>
                </a:solidFill>
                <a:latin typeface="Gadugi"/>
                <a:cs typeface="Gadugi"/>
              </a:rPr>
              <a:t>3.</a:t>
            </a:r>
            <a:r>
              <a:rPr dirty="0" sz="1400" spc="-55" b="1">
                <a:solidFill>
                  <a:srgbClr val="1A5275"/>
                </a:solidFill>
                <a:latin typeface="Gadugi"/>
                <a:cs typeface="Gadugi"/>
              </a:rPr>
              <a:t> </a:t>
            </a:r>
            <a:r>
              <a:rPr dirty="0" sz="1400" b="1">
                <a:solidFill>
                  <a:srgbClr val="1A5275"/>
                </a:solidFill>
                <a:latin typeface="Noto Sans KR"/>
                <a:cs typeface="Noto Sans KR"/>
              </a:rPr>
              <a:t>죄가</a:t>
            </a:r>
            <a:r>
              <a:rPr dirty="0" sz="1400" spc="-20" b="1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dirty="0" sz="1400" b="1">
                <a:solidFill>
                  <a:srgbClr val="1A5275"/>
                </a:solidFill>
                <a:latin typeface="Noto Sans KR"/>
                <a:cs typeface="Noto Sans KR"/>
              </a:rPr>
              <a:t>인간에게</a:t>
            </a:r>
            <a:r>
              <a:rPr dirty="0" sz="1400" spc="-25" b="1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dirty="0" sz="1400" b="1">
                <a:solidFill>
                  <a:srgbClr val="1A5275"/>
                </a:solidFill>
                <a:latin typeface="Noto Sans KR"/>
                <a:cs typeface="Noto Sans KR"/>
              </a:rPr>
              <a:t>미친</a:t>
            </a:r>
            <a:r>
              <a:rPr dirty="0" sz="1400" spc="-20" b="1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dirty="0" sz="1400" b="1">
                <a:solidFill>
                  <a:srgbClr val="1A5275"/>
                </a:solidFill>
                <a:latin typeface="Noto Sans KR"/>
                <a:cs typeface="Noto Sans KR"/>
              </a:rPr>
              <a:t>영향</a:t>
            </a:r>
            <a:endParaRPr sz="1400">
              <a:latin typeface="Noto Sans KR"/>
              <a:cs typeface="Noto Sans KR"/>
            </a:endParaRPr>
          </a:p>
          <a:p>
            <a:pPr marL="94615" marR="188595">
              <a:lnSpc>
                <a:spcPct val="137300"/>
              </a:lnSpc>
              <a:spcBef>
                <a:spcPts val="1260"/>
              </a:spcBef>
            </a:pP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죄는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인간에게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영육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간의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고통과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질병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가난을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초래하였으며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결과적으로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하나님과의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분리와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영적인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죽음을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가 </a:t>
            </a:r>
            <a:r>
              <a:rPr dirty="0" sz="1100" spc="-229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져왔습니다</a:t>
            </a:r>
            <a:r>
              <a:rPr dirty="0" sz="1100" spc="3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25">
                <a:solidFill>
                  <a:srgbClr val="333333"/>
                </a:solidFill>
                <a:latin typeface="Arial"/>
                <a:cs typeface="Arial"/>
              </a:rPr>
              <a:t>[cite: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14,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15,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17,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96,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98,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333333"/>
                </a:solidFill>
                <a:latin typeface="Arial"/>
                <a:cs typeface="Arial"/>
              </a:rPr>
              <a:t>100].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아담의 죄는 전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인류에게 전가되어 모든 </a:t>
            </a:r>
            <a:r>
              <a:rPr dirty="0" sz="1100" spc="-30">
                <a:solidFill>
                  <a:srgbClr val="333333"/>
                </a:solidFill>
                <a:latin typeface="Noto Sans KR"/>
                <a:cs typeface="Noto Sans KR"/>
              </a:rPr>
              <a:t>사람🕔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30">
                <a:solidFill>
                  <a:srgbClr val="333333"/>
                </a:solidFill>
                <a:latin typeface="Noto Sans KR"/>
                <a:cs typeface="Noto Sans KR"/>
              </a:rPr>
              <a:t>죄인🕔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 되었습니</a:t>
            </a:r>
            <a:endParaRPr sz="1100">
              <a:latin typeface="Noto Sans KR"/>
              <a:cs typeface="Noto Sans KR"/>
            </a:endParaRPr>
          </a:p>
          <a:p>
            <a:pPr marL="94615">
              <a:lnSpc>
                <a:spcPct val="100000"/>
              </a:lnSpc>
              <a:spcBef>
                <a:spcPts val="490"/>
              </a:spcBef>
            </a:pP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다</a:t>
            </a:r>
            <a:r>
              <a:rPr dirty="0" sz="1100" spc="2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25">
                <a:solidFill>
                  <a:srgbClr val="333333"/>
                </a:solidFill>
                <a:latin typeface="Arial"/>
                <a:cs typeface="Arial"/>
              </a:rPr>
              <a:t>[cite: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19,</a:t>
            </a:r>
            <a:r>
              <a:rPr dirty="0" sz="110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20,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333333"/>
                </a:solidFill>
                <a:latin typeface="Arial"/>
                <a:cs typeface="Arial"/>
              </a:rPr>
              <a:t>105,</a:t>
            </a:r>
            <a:r>
              <a:rPr dirty="0" sz="110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333333"/>
                </a:solidFill>
                <a:latin typeface="Arial"/>
                <a:cs typeface="Arial"/>
              </a:rPr>
              <a:t>106].</a:t>
            </a:r>
            <a:endParaRPr sz="11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78100" y="6854467"/>
            <a:ext cx="6442075" cy="1089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4615">
              <a:lnSpc>
                <a:spcPct val="100000"/>
              </a:lnSpc>
              <a:spcBef>
                <a:spcPts val="100"/>
              </a:spcBef>
            </a:pPr>
            <a:r>
              <a:rPr dirty="0" sz="1400" spc="5" b="1">
                <a:solidFill>
                  <a:srgbClr val="1A5275"/>
                </a:solidFill>
                <a:latin typeface="Gadugi"/>
                <a:cs typeface="Gadugi"/>
              </a:rPr>
              <a:t>4.</a:t>
            </a:r>
            <a:r>
              <a:rPr dirty="0" sz="1400" spc="-60" b="1">
                <a:solidFill>
                  <a:srgbClr val="1A5275"/>
                </a:solidFill>
                <a:latin typeface="Gadugi"/>
                <a:cs typeface="Gadugi"/>
              </a:rPr>
              <a:t> </a:t>
            </a:r>
            <a:r>
              <a:rPr dirty="0" sz="1400" b="1">
                <a:solidFill>
                  <a:srgbClr val="1A5275"/>
                </a:solidFill>
                <a:latin typeface="Noto Sans KR"/>
                <a:cs typeface="Noto Sans KR"/>
              </a:rPr>
              <a:t>죄의</a:t>
            </a:r>
            <a:r>
              <a:rPr dirty="0" sz="1400" spc="-30" b="1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dirty="0" sz="1400" b="1">
                <a:solidFill>
                  <a:srgbClr val="1A5275"/>
                </a:solidFill>
                <a:latin typeface="Noto Sans KR"/>
                <a:cs typeface="Noto Sans KR"/>
              </a:rPr>
              <a:t>구분과</a:t>
            </a:r>
            <a:r>
              <a:rPr dirty="0" sz="1400" spc="-30" b="1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dirty="0" sz="1400" b="1">
                <a:solidFill>
                  <a:srgbClr val="1A5275"/>
                </a:solidFill>
                <a:latin typeface="Noto Sans KR"/>
                <a:cs typeface="Noto Sans KR"/>
              </a:rPr>
              <a:t>정의</a:t>
            </a:r>
            <a:endParaRPr sz="1400">
              <a:latin typeface="Noto Sans KR"/>
              <a:cs typeface="Noto Sans KR"/>
            </a:endParaRPr>
          </a:p>
          <a:p>
            <a:pPr marL="94615" marR="90170">
              <a:lnSpc>
                <a:spcPct val="137300"/>
              </a:lnSpc>
              <a:spcBef>
                <a:spcPts val="1260"/>
              </a:spcBef>
            </a:pP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죄는 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원죄</a:t>
            </a:r>
            <a:r>
              <a:rPr dirty="0" sz="1100" spc="-1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죄인의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상태로 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태어남</a:t>
            </a:r>
            <a:r>
              <a:rPr dirty="0" sz="1100" spc="-10">
                <a:solidFill>
                  <a:srgbClr val="333333"/>
                </a:solidFill>
                <a:latin typeface="Arial"/>
                <a:cs typeface="Arial"/>
              </a:rPr>
              <a:t>)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와 본죄</a:t>
            </a:r>
            <a:r>
              <a:rPr dirty="0" sz="1100" spc="-1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스스로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지은 </a:t>
            </a:r>
            <a:r>
              <a:rPr dirty="0" sz="1100" spc="-15">
                <a:solidFill>
                  <a:srgbClr val="333333"/>
                </a:solidFill>
                <a:latin typeface="Noto Sans KR"/>
                <a:cs typeface="Noto Sans KR"/>
              </a:rPr>
              <a:t>죄</a:t>
            </a:r>
            <a:r>
              <a:rPr dirty="0" sz="1100" spc="-15">
                <a:solidFill>
                  <a:srgbClr val="333333"/>
                </a:solidFill>
                <a:latin typeface="Arial"/>
                <a:cs typeface="Arial"/>
              </a:rPr>
              <a:t>)</a:t>
            </a:r>
            <a:r>
              <a:rPr dirty="0" sz="1100" spc="-15">
                <a:solidFill>
                  <a:srgbClr val="333333"/>
                </a:solidFill>
                <a:latin typeface="Noto Sans KR"/>
                <a:cs typeface="Noto Sans KR"/>
              </a:rPr>
              <a:t>로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구분됩니다 </a:t>
            </a:r>
            <a:r>
              <a:rPr dirty="0" sz="1100" spc="25">
                <a:solidFill>
                  <a:srgbClr val="333333"/>
                </a:solidFill>
                <a:latin typeface="Arial"/>
                <a:cs typeface="Arial"/>
              </a:rPr>
              <a:t>[cite: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23, 26, </a:t>
            </a:r>
            <a:r>
              <a:rPr dirty="0" sz="1100" spc="10">
                <a:solidFill>
                  <a:srgbClr val="333333"/>
                </a:solidFill>
                <a:latin typeface="Arial"/>
                <a:cs typeface="Arial"/>
              </a:rPr>
              <a:t>113, </a:t>
            </a:r>
            <a:r>
              <a:rPr dirty="0" sz="1100" spc="15">
                <a:solidFill>
                  <a:srgbClr val="333333"/>
                </a:solidFill>
                <a:latin typeface="Arial"/>
                <a:cs typeface="Arial"/>
              </a:rPr>
              <a:t>117].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성경적 의미 </a:t>
            </a:r>
            <a:r>
              <a:rPr dirty="0" sz="1100" spc="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죄는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하나님을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믿지 않는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것</a:t>
            </a:r>
            <a:r>
              <a:rPr dirty="0" sz="1100" spc="-1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불법과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불의를 행하는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것</a:t>
            </a:r>
            <a:r>
              <a:rPr dirty="0" sz="1100" spc="-1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선을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알고도 행치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않는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것</a:t>
            </a:r>
            <a:r>
              <a:rPr dirty="0" sz="1100" spc="-1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믿음으로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살지 않는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모든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것 </a:t>
            </a:r>
            <a:r>
              <a:rPr dirty="0" sz="1100" spc="-22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을 포함합니다</a:t>
            </a:r>
            <a:r>
              <a:rPr dirty="0" sz="1100" spc="3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25">
                <a:solidFill>
                  <a:srgbClr val="333333"/>
                </a:solidFill>
                <a:latin typeface="Arial"/>
                <a:cs typeface="Arial"/>
              </a:rPr>
              <a:t>[cite: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26,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27,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28,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29,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30,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31,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333333"/>
                </a:solidFill>
                <a:latin typeface="Arial"/>
                <a:cs typeface="Arial"/>
              </a:rPr>
              <a:t>119,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333333"/>
                </a:solidFill>
                <a:latin typeface="Arial"/>
                <a:cs typeface="Arial"/>
              </a:rPr>
              <a:t>122,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333333"/>
                </a:solidFill>
                <a:latin typeface="Arial"/>
                <a:cs typeface="Arial"/>
              </a:rPr>
              <a:t>124,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333333"/>
                </a:solidFill>
                <a:latin typeface="Arial"/>
                <a:cs typeface="Arial"/>
              </a:rPr>
              <a:t>126,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333333"/>
                </a:solidFill>
                <a:latin typeface="Arial"/>
                <a:cs typeface="Arial"/>
              </a:rPr>
              <a:t>128].</a:t>
            </a:r>
            <a:endParaRPr sz="11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78100" y="8645027"/>
            <a:ext cx="6442075" cy="8591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4615">
              <a:lnSpc>
                <a:spcPct val="100000"/>
              </a:lnSpc>
              <a:spcBef>
                <a:spcPts val="100"/>
              </a:spcBef>
            </a:pPr>
            <a:r>
              <a:rPr dirty="0" sz="1400" spc="5" b="1">
                <a:solidFill>
                  <a:srgbClr val="1A5275"/>
                </a:solidFill>
                <a:latin typeface="Gadugi"/>
                <a:cs typeface="Gadugi"/>
              </a:rPr>
              <a:t>5.</a:t>
            </a:r>
            <a:r>
              <a:rPr dirty="0" sz="1400" spc="-80" b="1">
                <a:solidFill>
                  <a:srgbClr val="1A5275"/>
                </a:solidFill>
                <a:latin typeface="Gadugi"/>
                <a:cs typeface="Gadugi"/>
              </a:rPr>
              <a:t> </a:t>
            </a:r>
            <a:r>
              <a:rPr dirty="0" sz="1400" b="1">
                <a:solidFill>
                  <a:srgbClr val="1A5275"/>
                </a:solidFill>
                <a:latin typeface="Noto Sans KR"/>
                <a:cs typeface="Noto Sans KR"/>
              </a:rPr>
              <a:t>죄의</a:t>
            </a:r>
            <a:r>
              <a:rPr dirty="0" sz="1400" spc="-40" b="1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dirty="0" sz="1400" b="1">
                <a:solidFill>
                  <a:srgbClr val="1A5275"/>
                </a:solidFill>
                <a:latin typeface="Noto Sans KR"/>
                <a:cs typeface="Noto Sans KR"/>
              </a:rPr>
              <a:t>결과</a:t>
            </a:r>
            <a:endParaRPr sz="1400">
              <a:latin typeface="Noto Sans KR"/>
              <a:cs typeface="Noto Sans KR"/>
            </a:endParaRPr>
          </a:p>
          <a:p>
            <a:pPr marL="94615" marR="99060">
              <a:lnSpc>
                <a:spcPct val="137300"/>
              </a:lnSpc>
              <a:spcBef>
                <a:spcPts val="1260"/>
              </a:spcBef>
            </a:pP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죄의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결과로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하나님과의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단절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원수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됨</a:t>
            </a:r>
            <a:r>
              <a:rPr dirty="0" sz="1100" spc="-1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마귀의 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지배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죄의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종노릇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진노와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심판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그리고 영원한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지옥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형 </a:t>
            </a:r>
            <a:r>
              <a:rPr dirty="0" sz="1100" spc="-22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45">
                <a:solidFill>
                  <a:srgbClr val="333333"/>
                </a:solidFill>
                <a:latin typeface="Noto Sans KR"/>
                <a:cs typeface="Noto Sans KR"/>
              </a:rPr>
              <a:t>벌🕔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있습니다</a:t>
            </a:r>
            <a:r>
              <a:rPr dirty="0" sz="1100" spc="3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25">
                <a:solidFill>
                  <a:srgbClr val="333333"/>
                </a:solidFill>
                <a:latin typeface="Arial"/>
                <a:cs typeface="Arial"/>
              </a:rPr>
              <a:t>[cite: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32,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33,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34,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333333"/>
                </a:solidFill>
                <a:latin typeface="Arial"/>
                <a:cs typeface="Arial"/>
              </a:rPr>
              <a:t>131,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333333"/>
                </a:solidFill>
                <a:latin typeface="Arial"/>
                <a:cs typeface="Arial"/>
              </a:rPr>
              <a:t>133,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333333"/>
                </a:solidFill>
                <a:latin typeface="Arial"/>
                <a:cs typeface="Arial"/>
              </a:rPr>
              <a:t>135,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333333"/>
                </a:solidFill>
                <a:latin typeface="Arial"/>
                <a:cs typeface="Arial"/>
              </a:rPr>
              <a:t>137].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39999" y="540000"/>
            <a:ext cx="6480175" cy="1647825"/>
            <a:chOff x="539999" y="540000"/>
            <a:chExt cx="6480175" cy="1647825"/>
          </a:xfrm>
        </p:grpSpPr>
        <p:sp>
          <p:nvSpPr>
            <p:cNvPr id="3" name="object 3"/>
            <p:cNvSpPr/>
            <p:nvPr/>
          </p:nvSpPr>
          <p:spPr>
            <a:xfrm>
              <a:off x="539999" y="540000"/>
              <a:ext cx="6480175" cy="1647825"/>
            </a:xfrm>
            <a:custGeom>
              <a:avLst/>
              <a:gdLst/>
              <a:ahLst/>
              <a:cxnLst/>
              <a:rect l="l" t="t" r="r" b="b"/>
              <a:pathLst>
                <a:path w="6480175" h="1647825">
                  <a:moveTo>
                    <a:pt x="6480000" y="1647331"/>
                  </a:moveTo>
                  <a:lnTo>
                    <a:pt x="0" y="1647331"/>
                  </a:lnTo>
                  <a:lnTo>
                    <a:pt x="0" y="0"/>
                  </a:lnTo>
                  <a:lnTo>
                    <a:pt x="6480000" y="0"/>
                  </a:lnTo>
                  <a:lnTo>
                    <a:pt x="6480000" y="164733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540000" y="540000"/>
              <a:ext cx="38100" cy="1647825"/>
            </a:xfrm>
            <a:custGeom>
              <a:avLst/>
              <a:gdLst/>
              <a:ahLst/>
              <a:cxnLst/>
              <a:rect l="l" t="t" r="r" b="b"/>
              <a:pathLst>
                <a:path w="38100" h="1647825">
                  <a:moveTo>
                    <a:pt x="38099" y="1647330"/>
                  </a:moveTo>
                  <a:lnTo>
                    <a:pt x="0" y="1647330"/>
                  </a:lnTo>
                  <a:lnTo>
                    <a:pt x="0" y="0"/>
                  </a:lnTo>
                  <a:lnTo>
                    <a:pt x="38099" y="0"/>
                  </a:lnTo>
                  <a:lnTo>
                    <a:pt x="38099" y="1647330"/>
                  </a:lnTo>
                  <a:close/>
                </a:path>
              </a:pathLst>
            </a:custGeom>
            <a:solidFill>
              <a:srgbClr val="1A5275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/>
          <p:nvPr/>
        </p:nvSpPr>
        <p:spPr>
          <a:xfrm>
            <a:off x="660649" y="846476"/>
            <a:ext cx="6163310" cy="10890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5" b="1">
                <a:solidFill>
                  <a:srgbClr val="1A5275"/>
                </a:solidFill>
                <a:latin typeface="Gadugi"/>
                <a:cs typeface="Gadugi"/>
              </a:rPr>
              <a:t>6.</a:t>
            </a:r>
            <a:r>
              <a:rPr dirty="0" sz="1400" spc="-80" b="1">
                <a:solidFill>
                  <a:srgbClr val="1A5275"/>
                </a:solidFill>
                <a:latin typeface="Gadugi"/>
                <a:cs typeface="Gadugi"/>
              </a:rPr>
              <a:t> </a:t>
            </a:r>
            <a:r>
              <a:rPr dirty="0" sz="1400" b="1">
                <a:solidFill>
                  <a:srgbClr val="1A5275"/>
                </a:solidFill>
                <a:latin typeface="Noto Sans KR"/>
                <a:cs typeface="Noto Sans KR"/>
              </a:rPr>
              <a:t>회개와</a:t>
            </a:r>
            <a:r>
              <a:rPr dirty="0" sz="1400" spc="-40" b="1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dirty="0" sz="1400" b="1">
                <a:solidFill>
                  <a:srgbClr val="1A5275"/>
                </a:solidFill>
                <a:latin typeface="Noto Sans KR"/>
                <a:cs typeface="Noto Sans KR"/>
              </a:rPr>
              <a:t>구원</a:t>
            </a:r>
            <a:endParaRPr sz="1400">
              <a:latin typeface="Noto Sans KR"/>
              <a:cs typeface="Noto Sans KR"/>
            </a:endParaRPr>
          </a:p>
          <a:p>
            <a:pPr marL="12700" marR="5080">
              <a:lnSpc>
                <a:spcPct val="137200"/>
              </a:lnSpc>
              <a:spcBef>
                <a:spcPts val="1260"/>
              </a:spcBef>
            </a:pP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회개는 단순히 뉘우치는 것을 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넘어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,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삶의 방향을 하나님께로 완전히 </a:t>
            </a:r>
            <a:r>
              <a:rPr dirty="0" sz="1100" spc="-25">
                <a:solidFill>
                  <a:srgbClr val="333333"/>
                </a:solidFill>
                <a:latin typeface="Noto Sans KR"/>
                <a:cs typeface="Noto Sans KR"/>
              </a:rPr>
              <a:t>돌🕔키는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근본적인 전환을 의미합니다 </a:t>
            </a:r>
            <a:r>
              <a:rPr dirty="0" sz="1100" spc="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25">
                <a:solidFill>
                  <a:srgbClr val="333333"/>
                </a:solidFill>
                <a:latin typeface="Arial"/>
                <a:cs typeface="Arial"/>
              </a:rPr>
              <a:t>[cite: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41,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45,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Arial"/>
                <a:cs typeface="Arial"/>
              </a:rPr>
              <a:t>8,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20">
                <a:solidFill>
                  <a:srgbClr val="333333"/>
                </a:solidFill>
                <a:latin typeface="Arial"/>
                <a:cs typeface="Arial"/>
              </a:rPr>
              <a:t>47].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예수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그리스도는 유일한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15">
                <a:solidFill>
                  <a:srgbClr val="333333"/>
                </a:solidFill>
                <a:latin typeface="Noto Sans KR"/>
                <a:cs typeface="Noto Sans KR"/>
              </a:rPr>
              <a:t>중보자🕔시며</a:t>
            </a:r>
            <a:r>
              <a:rPr dirty="0" sz="1100" spc="-1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그분의 </a:t>
            </a:r>
            <a:r>
              <a:rPr dirty="0" sz="1100" spc="-30">
                <a:solidFill>
                  <a:srgbClr val="333333"/>
                </a:solidFill>
                <a:latin typeface="Noto Sans KR"/>
                <a:cs typeface="Noto Sans KR"/>
              </a:rPr>
              <a:t>피만🕔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우리의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죄를 깨끗하게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할 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있습 </a:t>
            </a:r>
            <a:r>
              <a:rPr dirty="0" sz="1100" spc="-22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니다</a:t>
            </a:r>
            <a:r>
              <a:rPr dirty="0" sz="1100" spc="3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25">
                <a:solidFill>
                  <a:srgbClr val="333333"/>
                </a:solidFill>
                <a:latin typeface="Arial"/>
                <a:cs typeface="Arial"/>
              </a:rPr>
              <a:t>[cite: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34,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48,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20">
                <a:solidFill>
                  <a:srgbClr val="333333"/>
                </a:solidFill>
                <a:latin typeface="Arial"/>
                <a:cs typeface="Arial"/>
              </a:rPr>
              <a:t>53].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믿음으로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의롭다 함을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얻은 자는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영생과 구원의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확신을 누리게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됩니다</a:t>
            </a:r>
            <a:r>
              <a:rPr dirty="0" sz="1100" spc="3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25">
                <a:solidFill>
                  <a:srgbClr val="333333"/>
                </a:solidFill>
                <a:latin typeface="Arial"/>
                <a:cs typeface="Arial"/>
              </a:rPr>
              <a:t>[cite: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53,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20">
                <a:solidFill>
                  <a:srgbClr val="333333"/>
                </a:solidFill>
                <a:latin typeface="Arial"/>
                <a:cs typeface="Arial"/>
              </a:rPr>
              <a:t>54].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2026-06-13T00:16:11Z</dcterms:created>
  <dcterms:modified xsi:type="dcterms:W3CDTF">2026-06-13T00:16:11Z</dcterms:modified>
</cp:coreProperties>
</file>