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000" y="1462896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0000" y="1720071"/>
            <a:ext cx="38100" cy="309880"/>
          </a:xfrm>
          <a:custGeom>
            <a:avLst/>
            <a:gdLst/>
            <a:ahLst/>
            <a:cxnLst/>
            <a:rect l="l" t="t" r="r" b="b"/>
            <a:pathLst>
              <a:path w="38100" h="309880">
                <a:moveTo>
                  <a:pt x="38099" y="309334"/>
                </a:moveTo>
                <a:lnTo>
                  <a:pt x="0" y="309334"/>
                </a:lnTo>
                <a:lnTo>
                  <a:pt x="0" y="0"/>
                </a:lnTo>
                <a:lnTo>
                  <a:pt x="38099" y="0"/>
                </a:lnTo>
                <a:lnTo>
                  <a:pt x="38099" y="309334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0000" y="3232758"/>
            <a:ext cx="38100" cy="309880"/>
          </a:xfrm>
          <a:custGeom>
            <a:avLst/>
            <a:gdLst/>
            <a:ahLst/>
            <a:cxnLst/>
            <a:rect l="l" t="t" r="r" b="b"/>
            <a:pathLst>
              <a:path w="38100" h="309879">
                <a:moveTo>
                  <a:pt x="38099" y="309334"/>
                </a:moveTo>
                <a:lnTo>
                  <a:pt x="0" y="309334"/>
                </a:lnTo>
                <a:lnTo>
                  <a:pt x="0" y="0"/>
                </a:lnTo>
                <a:lnTo>
                  <a:pt x="38099" y="0"/>
                </a:lnTo>
                <a:lnTo>
                  <a:pt x="38099" y="309334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20000" y="4745444"/>
            <a:ext cx="38100" cy="309880"/>
          </a:xfrm>
          <a:custGeom>
            <a:avLst/>
            <a:gdLst/>
            <a:ahLst/>
            <a:cxnLst/>
            <a:rect l="l" t="t" r="r" b="b"/>
            <a:pathLst>
              <a:path w="38100" h="309879">
                <a:moveTo>
                  <a:pt x="38099" y="309334"/>
                </a:moveTo>
                <a:lnTo>
                  <a:pt x="0" y="309334"/>
                </a:lnTo>
                <a:lnTo>
                  <a:pt x="0" y="0"/>
                </a:lnTo>
                <a:lnTo>
                  <a:pt x="38099" y="0"/>
                </a:lnTo>
                <a:lnTo>
                  <a:pt x="38099" y="309334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0000" y="6258131"/>
            <a:ext cx="38100" cy="309880"/>
          </a:xfrm>
          <a:custGeom>
            <a:avLst/>
            <a:gdLst/>
            <a:ahLst/>
            <a:cxnLst/>
            <a:rect l="l" t="t" r="r" b="b"/>
            <a:pathLst>
              <a:path w="38100" h="309879">
                <a:moveTo>
                  <a:pt x="38099" y="309334"/>
                </a:moveTo>
                <a:lnTo>
                  <a:pt x="0" y="309334"/>
                </a:lnTo>
                <a:lnTo>
                  <a:pt x="0" y="0"/>
                </a:lnTo>
                <a:lnTo>
                  <a:pt x="38099" y="0"/>
                </a:lnTo>
                <a:lnTo>
                  <a:pt x="38099" y="309334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20000" y="7770817"/>
            <a:ext cx="38100" cy="309880"/>
          </a:xfrm>
          <a:custGeom>
            <a:avLst/>
            <a:gdLst/>
            <a:ahLst/>
            <a:cxnLst/>
            <a:rect l="l" t="t" r="r" b="b"/>
            <a:pathLst>
              <a:path w="38100" h="309879">
                <a:moveTo>
                  <a:pt x="38099" y="309334"/>
                </a:moveTo>
                <a:lnTo>
                  <a:pt x="0" y="309334"/>
                </a:lnTo>
                <a:lnTo>
                  <a:pt x="0" y="0"/>
                </a:lnTo>
                <a:lnTo>
                  <a:pt x="38099" y="0"/>
                </a:lnTo>
                <a:lnTo>
                  <a:pt x="38099" y="309334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960433"/>
            <a:ext cx="4959985" cy="1036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복음</a:t>
            </a:r>
            <a:r>
              <a:rPr sz="2200" b="1" dirty="0">
                <a:solidFill>
                  <a:srgbClr val="2B3D4F"/>
                </a:solidFill>
                <a:latin typeface="Arial"/>
                <a:cs typeface="Arial"/>
              </a:rPr>
              <a:t>(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福音</a:t>
            </a:r>
            <a:r>
              <a:rPr sz="2200" b="1" spc="-50" dirty="0">
                <a:solidFill>
                  <a:srgbClr val="2B3D4F"/>
                </a:solidFill>
                <a:latin typeface="Arial"/>
                <a:cs typeface="Arial"/>
              </a:rPr>
              <a:t>):</a:t>
            </a:r>
            <a:r>
              <a:rPr sz="2200" b="1" spc="-65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돌아오라</a:t>
            </a:r>
            <a:r>
              <a:rPr sz="2200" b="1" spc="5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Arial"/>
                <a:cs typeface="Arial"/>
              </a:rPr>
              <a:t>(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누가복음</a:t>
            </a:r>
            <a:r>
              <a:rPr sz="2200" b="1" spc="5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spc="10" dirty="0">
                <a:solidFill>
                  <a:srgbClr val="2B3D4F"/>
                </a:solidFill>
                <a:latin typeface="Arial"/>
                <a:cs typeface="Arial"/>
              </a:rPr>
              <a:t>15:11-24)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50">
              <a:latin typeface="Arial"/>
              <a:cs typeface="Arial"/>
            </a:endParaRPr>
          </a:p>
          <a:p>
            <a:pPr marL="146050">
              <a:lnSpc>
                <a:spcPct val="100000"/>
              </a:lnSpc>
            </a:pPr>
            <a:r>
              <a:rPr sz="1500" b="1" spc="15" dirty="0">
                <a:solidFill>
                  <a:srgbClr val="5D6D7E"/>
                </a:solidFill>
                <a:latin typeface="Arial"/>
                <a:cs typeface="Arial"/>
              </a:rPr>
              <a:t>1.</a:t>
            </a:r>
            <a:r>
              <a:rPr sz="1500" b="1" spc="-55" dirty="0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탕자의</a:t>
            </a:r>
            <a:r>
              <a:rPr sz="1500" b="1" spc="-25" dirty="0">
                <a:solidFill>
                  <a:srgbClr val="5D6D7E"/>
                </a:solidFill>
                <a:latin typeface="Noto Sans KR"/>
                <a:cs typeface="Noto Sans KR"/>
              </a:rPr>
              <a:t> 선택</a:t>
            </a:r>
            <a:r>
              <a:rPr sz="1500" b="1" spc="-25" dirty="0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sz="1500" b="1" spc="-55" dirty="0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떠남의</a:t>
            </a:r>
            <a:r>
              <a:rPr sz="15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비극</a:t>
            </a:r>
            <a:endParaRPr sz="1500">
              <a:latin typeface="Noto Sans KR"/>
              <a:cs typeface="Noto Sans K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4762" y="2192020"/>
            <a:ext cx="6110605" cy="598947"/>
          </a:xfrm>
          <a:prstGeom prst="rect">
            <a:avLst/>
          </a:prstGeom>
          <a:solidFill>
            <a:srgbClr val="FFFFFF"/>
          </a:solidFill>
          <a:ln w="9525">
            <a:solidFill>
              <a:srgbClr val="DFDFDF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marL="147320" marR="149225">
              <a:lnSpc>
                <a:spcPct val="137300"/>
              </a:lnSpc>
              <a:spcBef>
                <a:spcPts val="910"/>
              </a:spcBef>
            </a:pP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둘째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아들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자신의 분깃을 요구하여 먼 나라로 떠난 것은 하나님을 떠나 자기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인생의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주인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스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스로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되려는 행위를 상징합니다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r>
              <a:rPr sz="1200" spc="65" dirty="0">
                <a:solidFill>
                  <a:srgbClr val="333333"/>
                </a:solidFill>
                <a:latin typeface="Corbel"/>
                <a:cs typeface="Corbel"/>
              </a:rPr>
              <a:t> </a:t>
            </a:r>
            <a:r>
              <a:rPr lang="ko-KR" altLang="en-US" sz="1200" spc="65" dirty="0">
                <a:solidFill>
                  <a:srgbClr val="333333"/>
                </a:solidFill>
                <a:latin typeface="Corbel"/>
                <a:cs typeface="Corbel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영적 고립과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방황의 시작입니다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endParaRPr sz="1200" dirty="0">
              <a:latin typeface="Corbel"/>
              <a:cs typeface="Corbe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650" y="3255869"/>
            <a:ext cx="257492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15" dirty="0">
                <a:solidFill>
                  <a:srgbClr val="5D6D7E"/>
                </a:solidFill>
                <a:latin typeface="Arial"/>
                <a:cs typeface="Arial"/>
              </a:rPr>
              <a:t>2.</a:t>
            </a:r>
            <a:r>
              <a:rPr sz="1500" b="1" spc="-50" dirty="0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인생의</a:t>
            </a:r>
            <a:r>
              <a:rPr sz="1500" b="1" spc="-20" dirty="0">
                <a:solidFill>
                  <a:srgbClr val="5D6D7E"/>
                </a:solidFill>
                <a:latin typeface="Noto Sans KR"/>
                <a:cs typeface="Noto Sans KR"/>
              </a:rPr>
              <a:t> 밑바닥</a:t>
            </a:r>
            <a:r>
              <a:rPr sz="1500" b="1" spc="-20" dirty="0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sz="1500" b="1" spc="-45" dirty="0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하나님</a:t>
            </a:r>
            <a:r>
              <a:rPr sz="15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없는</a:t>
            </a:r>
            <a:r>
              <a:rPr sz="1500" b="1" spc="-1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삶</a:t>
            </a:r>
            <a:endParaRPr sz="1500">
              <a:latin typeface="Noto Sans KR"/>
              <a:cs typeface="Noto Sans K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4762" y="3705225"/>
            <a:ext cx="6110605" cy="598305"/>
          </a:xfrm>
          <a:prstGeom prst="rect">
            <a:avLst/>
          </a:prstGeom>
          <a:solidFill>
            <a:srgbClr val="FFFFFF"/>
          </a:solidFill>
          <a:ln w="9525">
            <a:solidFill>
              <a:srgbClr val="DFDFDF"/>
            </a:solidFill>
          </a:ln>
        </p:spPr>
        <p:txBody>
          <a:bodyPr vert="horz" wrap="square" lIns="0" tIns="114935" rIns="0" bIns="0" rtlCol="0">
            <a:spAutoFit/>
          </a:bodyPr>
          <a:lstStyle/>
          <a:p>
            <a:pPr marL="147320" marR="183515">
              <a:lnSpc>
                <a:spcPct val="137300"/>
              </a:lnSpc>
              <a:spcBef>
                <a:spcPts val="90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허랑방탕한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끝에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닥친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흉년과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궁핍함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속에서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탕자는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돼지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먹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조차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얻지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못하는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비참한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처지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되었습니다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r>
              <a:rPr sz="1200" spc="65" dirty="0">
                <a:solidFill>
                  <a:srgbClr val="333333"/>
                </a:solidFill>
                <a:latin typeface="Corbel"/>
                <a:cs typeface="Corbel"/>
              </a:rPr>
              <a:t> </a:t>
            </a:r>
            <a:r>
              <a:rPr lang="ko-KR" altLang="en-US" sz="1200" spc="65" dirty="0">
                <a:solidFill>
                  <a:srgbClr val="333333"/>
                </a:solidFill>
                <a:latin typeface="Corbel"/>
                <a:cs typeface="Corbel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하나님을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떠난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인생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마주할 수밖에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영적 결핍을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보여줍니다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endParaRPr sz="1200" dirty="0">
              <a:latin typeface="Corbel"/>
              <a:cs typeface="Corbe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0650" y="4768555"/>
            <a:ext cx="178752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15" dirty="0">
                <a:solidFill>
                  <a:srgbClr val="5D6D7E"/>
                </a:solidFill>
                <a:latin typeface="Arial"/>
                <a:cs typeface="Arial"/>
              </a:rPr>
              <a:t>3.</a:t>
            </a:r>
            <a:r>
              <a:rPr sz="1500" b="1" spc="-65" dirty="0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sz="1500" b="1" spc="-20" dirty="0">
                <a:solidFill>
                  <a:srgbClr val="5D6D7E"/>
                </a:solidFill>
                <a:latin typeface="Noto Sans KR"/>
                <a:cs typeface="Noto Sans KR"/>
              </a:rPr>
              <a:t>돌이킴</a:t>
            </a:r>
            <a:r>
              <a:rPr sz="1500" b="1" spc="-20" dirty="0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sz="1500" b="1" spc="-60" dirty="0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회개의</a:t>
            </a:r>
            <a:r>
              <a:rPr sz="1500" b="1" spc="-2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시작</a:t>
            </a:r>
            <a:endParaRPr sz="1500">
              <a:latin typeface="Noto Sans KR"/>
              <a:cs typeface="Noto Sans K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4762" y="5217795"/>
            <a:ext cx="6110605" cy="598305"/>
          </a:xfrm>
          <a:prstGeom prst="rect">
            <a:avLst/>
          </a:prstGeom>
          <a:solidFill>
            <a:srgbClr val="FFFFFF"/>
          </a:solidFill>
          <a:ln w="9525">
            <a:solidFill>
              <a:srgbClr val="DFDFDF"/>
            </a:solidFill>
          </a:ln>
        </p:spPr>
        <p:txBody>
          <a:bodyPr vert="horz" wrap="square" lIns="0" tIns="114935" rIns="0" bIns="0" rtlCol="0">
            <a:spAutoFit/>
          </a:bodyPr>
          <a:lstStyle/>
          <a:p>
            <a:pPr marL="147320" marR="276860">
              <a:lnSpc>
                <a:spcPct val="137300"/>
              </a:lnSpc>
              <a:spcBef>
                <a:spcPts val="90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것을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잃은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후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탕자는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스스로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돌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아버지의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풍족함을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기억해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냅니다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r>
              <a:rPr sz="1200" spc="60" dirty="0">
                <a:solidFill>
                  <a:srgbClr val="333333"/>
                </a:solidFill>
                <a:latin typeface="Corbel"/>
                <a:cs typeface="Corbe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인정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하나님께로 방향을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전환하는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결단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회복의 유일한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길입니다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endParaRPr sz="1200" dirty="0">
              <a:latin typeface="Corbel"/>
              <a:cs typeface="Corbe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0650" y="6281242"/>
            <a:ext cx="190246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15" dirty="0">
                <a:solidFill>
                  <a:srgbClr val="5D6D7E"/>
                </a:solidFill>
                <a:latin typeface="Arial"/>
                <a:cs typeface="Arial"/>
              </a:rPr>
              <a:t>4.</a:t>
            </a:r>
            <a:r>
              <a:rPr sz="1500" b="1" spc="-70" dirty="0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아버지의</a:t>
            </a:r>
            <a:r>
              <a:rPr sz="1500" b="1" spc="-3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사랑과</a:t>
            </a:r>
            <a:r>
              <a:rPr sz="1500" b="1" spc="-3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회복</a:t>
            </a:r>
            <a:endParaRPr sz="1500">
              <a:latin typeface="Noto Sans KR"/>
              <a:cs typeface="Noto Sans K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4762" y="6730365"/>
            <a:ext cx="6110605" cy="598690"/>
          </a:xfrm>
          <a:prstGeom prst="rect">
            <a:avLst/>
          </a:prstGeom>
          <a:solidFill>
            <a:srgbClr val="FFFFFF"/>
          </a:solidFill>
          <a:ln w="9525">
            <a:solidFill>
              <a:srgbClr val="DFDFDF"/>
            </a:solidFill>
          </a:ln>
        </p:spPr>
        <p:txBody>
          <a:bodyPr vert="horz" wrap="square" lIns="0" tIns="114935" rIns="0" bIns="0" rtlCol="0">
            <a:spAutoFit/>
          </a:bodyPr>
          <a:lstStyle/>
          <a:p>
            <a:pPr marL="147320" marR="170815">
              <a:lnSpc>
                <a:spcPct val="137300"/>
              </a:lnSpc>
              <a:spcBef>
                <a:spcPts val="90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아버지는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멀리서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아들을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보고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달려나와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조건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없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안아주십니다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r>
              <a:rPr sz="1200" spc="65" dirty="0">
                <a:solidFill>
                  <a:srgbClr val="333333"/>
                </a:solidFill>
                <a:latin typeface="Corbel"/>
                <a:cs typeface="Corbel"/>
              </a:rPr>
              <a:t> </a:t>
            </a:r>
            <a:r>
              <a:rPr lang="ko-KR" altLang="en-US" sz="1200" spc="65" dirty="0">
                <a:solidFill>
                  <a:srgbClr val="333333"/>
                </a:solidFill>
                <a:latin typeface="Corbel"/>
                <a:cs typeface="Corbel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회개하고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돌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아올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때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하나님께서 기다리시며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베푸시는 무조건적인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사랑과 은혜를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의미합니다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endParaRPr sz="1200" dirty="0">
              <a:latin typeface="Corbel"/>
              <a:cs typeface="Corbe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0650" y="7793928"/>
            <a:ext cx="172720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15" dirty="0">
                <a:solidFill>
                  <a:srgbClr val="5D6D7E"/>
                </a:solidFill>
                <a:latin typeface="Arial"/>
                <a:cs typeface="Arial"/>
              </a:rPr>
              <a:t>5.</a:t>
            </a:r>
            <a:r>
              <a:rPr sz="1500" b="1" spc="-70" dirty="0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완전한</a:t>
            </a:r>
            <a:r>
              <a:rPr sz="1500" b="1" spc="-3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회복의</a:t>
            </a:r>
            <a:r>
              <a:rPr sz="1500" b="1" spc="-3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5D6D7E"/>
                </a:solidFill>
                <a:latin typeface="Noto Sans KR"/>
                <a:cs typeface="Noto Sans KR"/>
              </a:rPr>
              <a:t>축복</a:t>
            </a:r>
            <a:endParaRPr sz="1500">
              <a:latin typeface="Noto Sans KR"/>
              <a:cs typeface="Noto Sans KR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4762" y="8242934"/>
            <a:ext cx="6110605" cy="797560"/>
          </a:xfrm>
          <a:prstGeom prst="rect">
            <a:avLst/>
          </a:prstGeom>
          <a:solidFill>
            <a:srgbClr val="FFFFFF"/>
          </a:solidFill>
          <a:ln w="9525">
            <a:solidFill>
              <a:srgbClr val="DFDFDF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marL="147320" marR="198755">
              <a:lnSpc>
                <a:spcPct val="137300"/>
              </a:lnSpc>
              <a:spcBef>
                <a:spcPts val="91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아들에게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가장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좋은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옷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의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),</a:t>
            </a:r>
            <a:r>
              <a:rPr sz="1200" spc="60" dirty="0">
                <a:solidFill>
                  <a:srgbClr val="333333"/>
                </a:solidFill>
                <a:latin typeface="Corbel"/>
                <a:cs typeface="Corbe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가락지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자녀의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권세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),</a:t>
            </a:r>
            <a:r>
              <a:rPr sz="1200" spc="60" dirty="0">
                <a:solidFill>
                  <a:srgbClr val="333333"/>
                </a:solidFill>
                <a:latin typeface="Corbel"/>
                <a:cs typeface="Corbe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신발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사명자의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길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)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주시며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잔치를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베푸시는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아버지는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잃어버린 영혼을 찾은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기쁨을 우리와 함께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나누십니다</a:t>
            </a:r>
            <a:r>
              <a:rPr sz="1200" dirty="0">
                <a:solidFill>
                  <a:srgbClr val="333333"/>
                </a:solidFill>
                <a:latin typeface="Corbel"/>
                <a:cs typeface="Corbel"/>
              </a:rPr>
              <a:t>.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56171" y="9442324"/>
            <a:ext cx="40481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5" dirty="0">
                <a:solidFill>
                  <a:srgbClr val="7E8C8C"/>
                </a:solidFill>
                <a:latin typeface="Arial"/>
                <a:cs typeface="Arial"/>
              </a:rPr>
              <a:t>"</a:t>
            </a:r>
            <a:r>
              <a:rPr sz="1200" spc="5" dirty="0">
                <a:solidFill>
                  <a:srgbClr val="7E8C8C"/>
                </a:solidFill>
                <a:latin typeface="Noto Sans KR"/>
                <a:cs typeface="Noto Sans KR"/>
              </a:rPr>
              <a:t>죽었다가</a:t>
            </a:r>
            <a:r>
              <a:rPr sz="1200" spc="-5" dirty="0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7E8C8C"/>
                </a:solidFill>
                <a:latin typeface="Noto Sans KR"/>
                <a:cs typeface="Noto Sans KR"/>
              </a:rPr>
              <a:t>다시</a:t>
            </a:r>
            <a:r>
              <a:rPr sz="1200" spc="-5" dirty="0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7E8C8C"/>
                </a:solidFill>
                <a:latin typeface="Noto Sans KR"/>
                <a:cs typeface="Noto Sans KR"/>
              </a:rPr>
              <a:t>살아났으며</a:t>
            </a:r>
            <a:r>
              <a:rPr sz="1200" spc="-5" dirty="0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7E8C8C"/>
                </a:solidFill>
                <a:latin typeface="Noto Sans KR"/>
                <a:cs typeface="Noto Sans KR"/>
              </a:rPr>
              <a:t>잃었다가</a:t>
            </a:r>
            <a:r>
              <a:rPr sz="1200" spc="-5" dirty="0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sz="1200" spc="5" dirty="0">
                <a:solidFill>
                  <a:srgbClr val="7E8C8C"/>
                </a:solidFill>
                <a:latin typeface="Noto Sans KR"/>
                <a:cs typeface="Noto Sans KR"/>
              </a:rPr>
              <a:t>얻었노라</a:t>
            </a:r>
            <a:r>
              <a:rPr sz="1200" i="1" spc="5" dirty="0">
                <a:solidFill>
                  <a:srgbClr val="7E8C8C"/>
                </a:solidFill>
                <a:latin typeface="Arial"/>
                <a:cs typeface="Arial"/>
              </a:rPr>
              <a:t>"</a:t>
            </a:r>
            <a:r>
              <a:rPr sz="1200" i="1" spc="-30" dirty="0">
                <a:solidFill>
                  <a:srgbClr val="7E8C8C"/>
                </a:solidFill>
                <a:latin typeface="Arial"/>
                <a:cs typeface="Arial"/>
              </a:rPr>
              <a:t> </a:t>
            </a:r>
            <a:r>
              <a:rPr sz="1200" i="1" spc="-25" dirty="0">
                <a:solidFill>
                  <a:srgbClr val="7E8C8C"/>
                </a:solidFill>
                <a:latin typeface="Arial"/>
                <a:cs typeface="Arial"/>
              </a:rPr>
              <a:t>-</a:t>
            </a:r>
            <a:r>
              <a:rPr sz="1200" i="1" spc="-30" dirty="0">
                <a:solidFill>
                  <a:srgbClr val="7E8C8C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E8C8C"/>
                </a:solidFill>
                <a:latin typeface="Noto Sans KR"/>
                <a:cs typeface="Noto Sans KR"/>
              </a:rPr>
              <a:t>누가복음</a:t>
            </a:r>
            <a:r>
              <a:rPr sz="1200" spc="35" dirty="0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sz="1200" i="1" spc="-15" dirty="0">
                <a:solidFill>
                  <a:srgbClr val="7E8C8C"/>
                </a:solidFill>
                <a:latin typeface="Arial"/>
                <a:cs typeface="Arial"/>
              </a:rPr>
              <a:t>15:24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194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Noto Sans KR</vt:lpstr>
      <vt:lpstr>Arial</vt:lpstr>
      <vt:lpstr>Calibri</vt:lpstr>
      <vt:lpstr>Corbel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1</cp:revision>
  <dcterms:created xsi:type="dcterms:W3CDTF">2026-06-15T09:57:03Z</dcterms:created>
  <dcterms:modified xsi:type="dcterms:W3CDTF">2026-06-15T10:00:57Z</dcterms:modified>
</cp:coreProperties>
</file>