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</p:sldIdLst>
  <p:sldSz cx="7556500" cy="10693400"/>
  <p:notesSz cx="7556500" cy="106934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0" d="100"/>
          <a:sy n="50" d="100"/>
        </p:scale>
        <p:origin x="2635" y="43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8142" y="427736"/>
            <a:ext cx="6806565" cy="17109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6/21/2026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1449488"/>
            <a:ext cx="6120130" cy="19050"/>
          </a:xfrm>
          <a:custGeom>
            <a:avLst/>
            <a:gdLst/>
            <a:ahLst/>
            <a:cxnLst/>
            <a:rect l="l" t="t" r="r" b="b"/>
            <a:pathLst>
              <a:path w="6120130" h="19050">
                <a:moveTo>
                  <a:pt x="6120000" y="0"/>
                </a:moveTo>
                <a:lnTo>
                  <a:pt x="6120000" y="19049"/>
                </a:lnTo>
                <a:lnTo>
                  <a:pt x="0" y="19049"/>
                </a:lnTo>
                <a:lnTo>
                  <a:pt x="0" y="0"/>
                </a:lnTo>
                <a:lnTo>
                  <a:pt x="6120000" y="0"/>
                </a:lnTo>
                <a:close/>
              </a:path>
            </a:pathLst>
          </a:custGeom>
          <a:solidFill>
            <a:srgbClr val="2B3D4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/>
          <p:nvPr/>
        </p:nvSpPr>
        <p:spPr>
          <a:xfrm>
            <a:off x="720000" y="2049436"/>
            <a:ext cx="47625" cy="325120"/>
          </a:xfrm>
          <a:custGeom>
            <a:avLst/>
            <a:gdLst/>
            <a:ahLst/>
            <a:cxnLst/>
            <a:rect l="l" t="t" r="r" b="b"/>
            <a:pathLst>
              <a:path w="47625" h="325119">
                <a:moveTo>
                  <a:pt x="47624" y="325119"/>
                </a:moveTo>
                <a:lnTo>
                  <a:pt x="0" y="325119"/>
                </a:lnTo>
                <a:lnTo>
                  <a:pt x="0" y="0"/>
                </a:lnTo>
                <a:lnTo>
                  <a:pt x="47624" y="0"/>
                </a:lnTo>
                <a:lnTo>
                  <a:pt x="47624" y="32511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4" name="object 4"/>
          <p:cNvSpPr/>
          <p:nvPr/>
        </p:nvSpPr>
        <p:spPr>
          <a:xfrm>
            <a:off x="720000" y="2543212"/>
            <a:ext cx="6120130" cy="678180"/>
          </a:xfrm>
          <a:custGeom>
            <a:avLst/>
            <a:gdLst/>
            <a:ahLst/>
            <a:cxnLst/>
            <a:rect l="l" t="t" r="r" b="b"/>
            <a:pathLst>
              <a:path w="6120130" h="678180">
                <a:moveTo>
                  <a:pt x="6072377" y="678179"/>
                </a:moveTo>
                <a:lnTo>
                  <a:pt x="47622" y="678179"/>
                </a:lnTo>
                <a:lnTo>
                  <a:pt x="29132" y="674422"/>
                </a:lnTo>
                <a:lnTo>
                  <a:pt x="13989" y="664190"/>
                </a:lnTo>
                <a:lnTo>
                  <a:pt x="3757" y="649046"/>
                </a:lnTo>
                <a:lnTo>
                  <a:pt x="0" y="630556"/>
                </a:lnTo>
                <a:lnTo>
                  <a:pt x="0" y="47623"/>
                </a:lnTo>
                <a:lnTo>
                  <a:pt x="3757" y="29133"/>
                </a:lnTo>
                <a:lnTo>
                  <a:pt x="13989" y="13989"/>
                </a:lnTo>
                <a:lnTo>
                  <a:pt x="29132" y="3757"/>
                </a:lnTo>
                <a:lnTo>
                  <a:pt x="47624" y="0"/>
                </a:lnTo>
                <a:lnTo>
                  <a:pt x="6072375" y="0"/>
                </a:lnTo>
                <a:lnTo>
                  <a:pt x="6090867" y="3757"/>
                </a:lnTo>
                <a:lnTo>
                  <a:pt x="6106010" y="13989"/>
                </a:lnTo>
                <a:lnTo>
                  <a:pt x="6116242" y="29133"/>
                </a:lnTo>
                <a:lnTo>
                  <a:pt x="6119999" y="47623"/>
                </a:lnTo>
                <a:lnTo>
                  <a:pt x="6119999" y="630556"/>
                </a:lnTo>
                <a:lnTo>
                  <a:pt x="6116242" y="649046"/>
                </a:lnTo>
                <a:lnTo>
                  <a:pt x="6106010" y="664190"/>
                </a:lnTo>
                <a:lnTo>
                  <a:pt x="6090867" y="674422"/>
                </a:lnTo>
                <a:lnTo>
                  <a:pt x="6072377" y="678179"/>
                </a:lnTo>
                <a:close/>
              </a:path>
            </a:pathLst>
          </a:custGeom>
          <a:solidFill>
            <a:srgbClr val="F9F9F9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5" name="object 5"/>
          <p:cNvSpPr/>
          <p:nvPr/>
        </p:nvSpPr>
        <p:spPr>
          <a:xfrm>
            <a:off x="720000" y="5074957"/>
            <a:ext cx="47625" cy="325120"/>
          </a:xfrm>
          <a:custGeom>
            <a:avLst/>
            <a:gdLst/>
            <a:ahLst/>
            <a:cxnLst/>
            <a:rect l="l" t="t" r="r" b="b"/>
            <a:pathLst>
              <a:path w="47625" h="325120">
                <a:moveTo>
                  <a:pt x="47624" y="325119"/>
                </a:moveTo>
                <a:lnTo>
                  <a:pt x="0" y="325119"/>
                </a:lnTo>
                <a:lnTo>
                  <a:pt x="0" y="0"/>
                </a:lnTo>
                <a:lnTo>
                  <a:pt x="47624" y="0"/>
                </a:lnTo>
                <a:lnTo>
                  <a:pt x="47624" y="32511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6" name="object 6"/>
          <p:cNvSpPr/>
          <p:nvPr/>
        </p:nvSpPr>
        <p:spPr>
          <a:xfrm>
            <a:off x="720000" y="7852829"/>
            <a:ext cx="47625" cy="325120"/>
          </a:xfrm>
          <a:custGeom>
            <a:avLst/>
            <a:gdLst/>
            <a:ahLst/>
            <a:cxnLst/>
            <a:rect l="l" t="t" r="r" b="b"/>
            <a:pathLst>
              <a:path w="47625" h="325120">
                <a:moveTo>
                  <a:pt x="47624" y="325119"/>
                </a:moveTo>
                <a:lnTo>
                  <a:pt x="0" y="325119"/>
                </a:lnTo>
                <a:lnTo>
                  <a:pt x="0" y="0"/>
                </a:lnTo>
                <a:lnTo>
                  <a:pt x="47624" y="0"/>
                </a:lnTo>
                <a:lnTo>
                  <a:pt x="47624" y="32511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7" name="object 7"/>
          <p:cNvSpPr txBox="1"/>
          <p:nvPr/>
        </p:nvSpPr>
        <p:spPr>
          <a:xfrm>
            <a:off x="707299" y="960433"/>
            <a:ext cx="3909151" cy="351378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lang="ko-KR" altLang="en-US" sz="2200" b="1">
                <a:solidFill>
                  <a:srgbClr val="2B3D4F"/>
                </a:solidFill>
                <a:latin typeface="Noto Sans KR"/>
                <a:cs typeface="Noto Sans KR"/>
              </a:rPr>
              <a:t>진정한 구원과 그 열매와 변화</a:t>
            </a:r>
            <a:endParaRPr sz="2200" dirty="0">
              <a:latin typeface="Noto Sans KR"/>
              <a:cs typeface="Noto Sans KR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02549" y="2084690"/>
            <a:ext cx="5980430" cy="642996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302895" indent="-243204">
              <a:lnSpc>
                <a:spcPct val="100000"/>
              </a:lnSpc>
              <a:spcBef>
                <a:spcPts val="100"/>
              </a:spcBef>
              <a:buClr>
                <a:srgbClr val="2880B8"/>
              </a:buClr>
              <a:buFont typeface="Noto Sans KR"/>
              <a:buAutoNum type="arabicPeriod"/>
              <a:tabLst>
                <a:tab pos="303530" algn="l"/>
              </a:tabLst>
            </a:pP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핵심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메시지: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구원은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신분의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변화</a:t>
            </a:r>
            <a:endParaRPr sz="1600" dirty="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15"/>
              </a:spcBef>
              <a:buClr>
                <a:srgbClr val="2880B8"/>
              </a:buClr>
              <a:buFont typeface="Noto Sans KR"/>
              <a:buAutoNum type="arabicPeriod"/>
            </a:pPr>
            <a:endParaRPr sz="1050" dirty="0">
              <a:latin typeface="Noto Sans KR"/>
              <a:cs typeface="Noto Sans KR"/>
            </a:endParaRPr>
          </a:p>
          <a:p>
            <a:pPr marL="12700" marR="120014">
              <a:lnSpc>
                <a:spcPct val="133300"/>
              </a:lnSpc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설교자는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단순히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교회에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출석하는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종교인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아니라,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진정으로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거듭난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구원받은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spc="-5" dirty="0">
                <a:solidFill>
                  <a:srgbClr val="333333"/>
                </a:solidFill>
                <a:latin typeface="Noto Sans KR"/>
                <a:cs typeface="Noto Sans KR"/>
              </a:rPr>
              <a:t>자</a:t>
            </a:r>
            <a:r>
              <a:rPr sz="1200" spc="-5" dirty="0">
                <a:solidFill>
                  <a:srgbClr val="333333"/>
                </a:solidFill>
                <a:latin typeface="Noto Sans KR"/>
                <a:cs typeface="Noto Sans KR"/>
              </a:rPr>
              <a:t>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되어야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함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강조합니다.</a:t>
            </a:r>
            <a:endParaRPr sz="1200" dirty="0">
              <a:latin typeface="Noto Sans KR"/>
              <a:cs typeface="Noto Sans KR"/>
            </a:endParaRPr>
          </a:p>
          <a:p>
            <a:pPr>
              <a:lnSpc>
                <a:spcPct val="100000"/>
              </a:lnSpc>
              <a:spcBef>
                <a:spcPts val="30"/>
              </a:spcBef>
            </a:pPr>
            <a:endParaRPr sz="950" dirty="0">
              <a:latin typeface="Noto Sans KR"/>
              <a:cs typeface="Noto Sans KR"/>
            </a:endParaRPr>
          </a:p>
          <a:p>
            <a:pPr marL="488950" marR="57150" lvl="1" indent="-86360">
              <a:lnSpc>
                <a:spcPct val="133300"/>
              </a:lnSpc>
              <a:buFont typeface="Noto Sans KR"/>
              <a:buChar char="•"/>
              <a:tabLst>
                <a:tab pos="48895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거듭남의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중요성: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형식적인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신앙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생활만으로는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천국에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갈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없으며,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예수님을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영접하고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하나님의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자녀로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신분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변화되어야</a:t>
            </a:r>
            <a:r>
              <a:rPr sz="1200" spc="2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함을</a:t>
            </a:r>
            <a:r>
              <a:rPr sz="1200" spc="2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역설합니다</a:t>
            </a:r>
            <a:r>
              <a:rPr sz="1200" spc="2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endParaRPr lang="en-US" sz="1200" spc="265" dirty="0">
              <a:solidFill>
                <a:srgbClr val="333333"/>
              </a:solidFill>
              <a:latin typeface="Noto Sans KR"/>
              <a:cs typeface="Noto Sans KR"/>
            </a:endParaRPr>
          </a:p>
          <a:p>
            <a:pPr marL="488950" marR="57150" lvl="1" indent="-86360">
              <a:lnSpc>
                <a:spcPct val="133300"/>
              </a:lnSpc>
              <a:buFont typeface="Noto Sans KR"/>
              <a:buChar char="•"/>
              <a:tabLst>
                <a:tab pos="488950" algn="l"/>
              </a:tabLst>
            </a:pPr>
            <a:r>
              <a:rPr sz="1200" b="1" dirty="0" err="1">
                <a:solidFill>
                  <a:srgbClr val="333333"/>
                </a:solidFill>
                <a:latin typeface="Noto Sans KR"/>
                <a:cs typeface="Noto Sans KR"/>
              </a:rPr>
              <a:t>지옥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가는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그리스도인의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위험성: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신앙의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목적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세상적인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복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>
                <a:solidFill>
                  <a:srgbClr val="333333"/>
                </a:solidFill>
                <a:latin typeface="Noto Sans KR"/>
                <a:cs typeface="Noto Sans KR"/>
              </a:rPr>
              <a:t>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행복에만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맞춰져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있고,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정작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그리스도와의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인격적인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동행과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변화가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없는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경계해야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한다고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언급합니다</a:t>
            </a:r>
            <a:r>
              <a:rPr lang="en-US" sz="1200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  <a:endParaRPr sz="1200" dirty="0">
              <a:latin typeface="Noto Sans KR"/>
              <a:cs typeface="Noto Sans KR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Clr>
                <a:srgbClr val="333333"/>
              </a:buClr>
              <a:buFont typeface="Noto Sans KR"/>
              <a:buChar char="•"/>
            </a:pPr>
            <a:endParaRPr sz="1000" dirty="0">
              <a:latin typeface="Noto Sans KR"/>
              <a:cs typeface="Noto Sans KR"/>
            </a:endParaRPr>
          </a:p>
          <a:p>
            <a:pPr marL="302895" indent="-243204">
              <a:lnSpc>
                <a:spcPct val="100000"/>
              </a:lnSpc>
              <a:buClr>
                <a:srgbClr val="2880B8"/>
              </a:buClr>
              <a:buFont typeface="Noto Sans KR"/>
              <a:buAutoNum type="arabicPeriod" startAt="2"/>
              <a:tabLst>
                <a:tab pos="303530" algn="l"/>
              </a:tabLst>
            </a:pP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구원받은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자의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증거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(변화와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열매)</a:t>
            </a:r>
            <a:endParaRPr sz="1600" dirty="0">
              <a:latin typeface="Noto Sans KR"/>
              <a:cs typeface="Noto Sans KR"/>
            </a:endParaRPr>
          </a:p>
          <a:p>
            <a:pPr marL="488950" marR="382905" lvl="1" indent="-86360">
              <a:lnSpc>
                <a:spcPct val="133300"/>
              </a:lnSpc>
              <a:spcBef>
                <a:spcPts val="139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감사: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사함에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대한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깊은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감사가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예배와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전체에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나타나야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합니다</a:t>
            </a:r>
            <a:r>
              <a:rPr lang="en-US" sz="1200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  <a:endParaRPr sz="1200" dirty="0">
              <a:latin typeface="Noto Sans KR"/>
              <a:cs typeface="Noto Sans KR"/>
            </a:endParaRPr>
          </a:p>
          <a:p>
            <a:pPr marL="488950" marR="102235" lvl="1" indent="-86360">
              <a:lnSpc>
                <a:spcPct val="133300"/>
              </a:lnSpc>
              <a:spcBef>
                <a:spcPts val="37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말씀과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순종:</a:t>
            </a:r>
            <a:r>
              <a:rPr sz="1200" b="1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말씀을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깨닫고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뜻에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순종하는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살아야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합니다</a:t>
            </a:r>
            <a:r>
              <a:rPr lang="en-US" sz="1200" spc="60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  <a:endParaRPr sz="1200" dirty="0">
              <a:latin typeface="Noto Sans KR"/>
              <a:cs typeface="Noto Sans KR"/>
            </a:endParaRPr>
          </a:p>
          <a:p>
            <a:pPr marL="488950" marR="52069" lvl="1" indent="-86360">
              <a:lnSpc>
                <a:spcPct val="133300"/>
              </a:lnSpc>
              <a:spcBef>
                <a:spcPts val="37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가치관의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변화: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목적과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우선순위가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세상의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가치(물질,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개인주의,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쾌락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등)에서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하나 </a:t>
            </a:r>
            <a:r>
              <a:rPr sz="1200" spc="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나라로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바뀌어야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합니다</a:t>
            </a:r>
            <a:r>
              <a:rPr lang="en-US" sz="1200" spc="60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</a:p>
          <a:p>
            <a:pPr marL="488950" marR="52069" lvl="1" indent="-86360">
              <a:lnSpc>
                <a:spcPct val="133300"/>
              </a:lnSpc>
              <a:spcBef>
                <a:spcPts val="37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 err="1">
                <a:solidFill>
                  <a:srgbClr val="333333"/>
                </a:solidFill>
                <a:latin typeface="Noto Sans KR"/>
                <a:cs typeface="Noto Sans KR"/>
              </a:rPr>
              <a:t>전도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: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구원받은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기쁨을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spc="6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웃과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가족에게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전하는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증인의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살아야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합니다</a:t>
            </a:r>
            <a:r>
              <a:rPr lang="en-US" sz="1200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  <a:endParaRPr sz="1200" dirty="0">
              <a:latin typeface="Noto Sans KR"/>
              <a:cs typeface="Noto Sans KR"/>
            </a:endParaRPr>
          </a:p>
          <a:p>
            <a:pPr lvl="1">
              <a:lnSpc>
                <a:spcPct val="100000"/>
              </a:lnSpc>
              <a:spcBef>
                <a:spcPts val="50"/>
              </a:spcBef>
              <a:buClr>
                <a:srgbClr val="333333"/>
              </a:buClr>
              <a:buFont typeface="Noto Sans KR"/>
              <a:buChar char="•"/>
            </a:pPr>
            <a:endParaRPr sz="1000" dirty="0">
              <a:latin typeface="Noto Sans KR"/>
              <a:cs typeface="Noto Sans KR"/>
            </a:endParaRPr>
          </a:p>
          <a:p>
            <a:pPr marL="302895" indent="-243204">
              <a:lnSpc>
                <a:spcPct val="100000"/>
              </a:lnSpc>
              <a:buClr>
                <a:srgbClr val="2880B8"/>
              </a:buClr>
              <a:buFont typeface="Noto Sans KR"/>
              <a:buAutoNum type="arabicPeriod" startAt="2"/>
              <a:tabLst>
                <a:tab pos="303530" algn="l"/>
              </a:tabLst>
            </a:pP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성도의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죄에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대한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하나님의</a:t>
            </a:r>
            <a:r>
              <a:rPr sz="1600" b="1" spc="55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약속</a:t>
            </a:r>
            <a:endParaRPr sz="1600" dirty="0">
              <a:latin typeface="Noto Sans KR"/>
              <a:cs typeface="Noto Sans KR"/>
            </a:endParaRPr>
          </a:p>
          <a:p>
            <a:pPr marL="488950" lvl="1" indent="-86360">
              <a:lnSpc>
                <a:spcPct val="100000"/>
              </a:lnSpc>
              <a:spcBef>
                <a:spcPts val="187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도말(지워짐):</a:t>
            </a:r>
            <a:r>
              <a:rPr sz="1200" b="1" spc="4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35" dirty="0" err="1">
                <a:solidFill>
                  <a:srgbClr val="333333"/>
                </a:solidFill>
                <a:latin typeface="Noto Sans KR"/>
                <a:cs typeface="Noto Sans KR"/>
              </a:rPr>
              <a:t>깨끗</a:t>
            </a:r>
            <a:r>
              <a:rPr lang="ko-KR" altLang="en-US" sz="1200" spc="-3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씻으셨습니다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endParaRPr lang="en-US" sz="1200" spc="50" dirty="0">
              <a:solidFill>
                <a:srgbClr val="333333"/>
              </a:solidFill>
              <a:latin typeface="Noto Sans KR"/>
              <a:cs typeface="Noto Sans KR"/>
            </a:endParaRPr>
          </a:p>
          <a:p>
            <a:pPr marL="488950" lvl="1" indent="-86360">
              <a:lnSpc>
                <a:spcPct val="100000"/>
              </a:lnSpc>
              <a:spcBef>
                <a:spcPts val="187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 err="1">
                <a:solidFill>
                  <a:srgbClr val="333333"/>
                </a:solidFill>
                <a:latin typeface="Noto Sans KR"/>
                <a:cs typeface="Noto Sans KR"/>
              </a:rPr>
              <a:t>사라짐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:</a:t>
            </a:r>
            <a:r>
              <a:rPr sz="1200" b="1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빽빽한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구름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-25" dirty="0">
                <a:solidFill>
                  <a:srgbClr val="333333"/>
                </a:solidFill>
                <a:latin typeface="Noto Sans KR"/>
                <a:cs typeface="Noto Sans KR"/>
              </a:rPr>
              <a:t>나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안개처럼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사라지게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하셨습니다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  <a:endParaRPr sz="1200" dirty="0">
              <a:latin typeface="Noto Sans KR"/>
              <a:cs typeface="Noto Sans KR"/>
            </a:endParaRPr>
          </a:p>
          <a:p>
            <a:pPr marL="488950" lvl="1" indent="-86360">
              <a:lnSpc>
                <a:spcPct val="100000"/>
              </a:lnSpc>
              <a:spcBef>
                <a:spcPts val="85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옮겨짐: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동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서에서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것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50" dirty="0">
                <a:solidFill>
                  <a:srgbClr val="333333"/>
                </a:solidFill>
                <a:latin typeface="Noto Sans KR"/>
                <a:cs typeface="Noto Sans KR"/>
              </a:rPr>
              <a:t>같</a:t>
            </a:r>
            <a:r>
              <a:rPr lang="ko-KR" altLang="en-US" sz="1200" spc="-50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멀리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옮기셨습니다</a:t>
            </a:r>
            <a:r>
              <a:rPr lang="en-US" sz="1200" spc="55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  <a:endParaRPr sz="1200" dirty="0">
              <a:latin typeface="Noto Sans KR"/>
              <a:cs typeface="Noto Sans KR"/>
            </a:endParaRPr>
          </a:p>
          <a:p>
            <a:pPr marL="488950" lvl="1" indent="-86360">
              <a:lnSpc>
                <a:spcPct val="100000"/>
              </a:lnSpc>
              <a:spcBef>
                <a:spcPts val="85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기억하지</a:t>
            </a:r>
            <a:r>
              <a:rPr sz="1200" b="1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않으심:</a:t>
            </a:r>
            <a:r>
              <a:rPr sz="1200" b="1" spc="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다시는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기억하지</a:t>
            </a:r>
            <a:r>
              <a:rPr sz="1200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않으십니다</a:t>
            </a:r>
            <a:r>
              <a:rPr lang="en-US" sz="1200" spc="50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</a:p>
          <a:p>
            <a:pPr marL="488950" lvl="1" indent="-86360">
              <a:lnSpc>
                <a:spcPct val="100000"/>
              </a:lnSpc>
              <a:spcBef>
                <a:spcPts val="855"/>
              </a:spcBef>
              <a:buFont typeface="Noto Sans KR"/>
              <a:buChar char="•"/>
              <a:tabLst>
                <a:tab pos="488950" algn="l"/>
              </a:tabLst>
            </a:pPr>
            <a:r>
              <a:rPr sz="1200" b="1" dirty="0" err="1">
                <a:solidFill>
                  <a:srgbClr val="333333"/>
                </a:solidFill>
                <a:latin typeface="Noto Sans KR"/>
                <a:cs typeface="Noto Sans KR"/>
              </a:rPr>
              <a:t>정죄함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b="1" dirty="0">
                <a:solidFill>
                  <a:srgbClr val="333333"/>
                </a:solidFill>
                <a:latin typeface="Noto Sans KR"/>
                <a:cs typeface="Noto Sans KR"/>
              </a:rPr>
              <a:t>없음:</a:t>
            </a:r>
            <a:r>
              <a:rPr sz="1200" b="1" spc="5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그리스도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안에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자에게는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결코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spc="-25" dirty="0" err="1">
                <a:solidFill>
                  <a:srgbClr val="333333"/>
                </a:solidFill>
                <a:latin typeface="Noto Sans KR"/>
                <a:cs typeface="Noto Sans KR"/>
              </a:rPr>
              <a:t>정죄함</a:t>
            </a:r>
            <a:r>
              <a:rPr lang="ko-KR" altLang="en-US" sz="1200" spc="-25" dirty="0">
                <a:solidFill>
                  <a:srgbClr val="333333"/>
                </a:solidFill>
                <a:latin typeface="Noto Sans KR"/>
                <a:cs typeface="Noto Sans KR"/>
              </a:rPr>
              <a:t>이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없습니다</a:t>
            </a:r>
            <a:r>
              <a:rPr lang="en-US" sz="1200" spc="55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  <a:endParaRPr sz="1200" dirty="0">
              <a:latin typeface="Noto Sans KR"/>
              <a:cs typeface="Noto Sans KR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/>
          <p:nvPr/>
        </p:nvSpPr>
        <p:spPr>
          <a:xfrm>
            <a:off x="720000" y="720000"/>
            <a:ext cx="47625" cy="325120"/>
          </a:xfrm>
          <a:custGeom>
            <a:avLst/>
            <a:gdLst/>
            <a:ahLst/>
            <a:cxnLst/>
            <a:rect l="l" t="t" r="r" b="b"/>
            <a:pathLst>
              <a:path w="47625" h="325119">
                <a:moveTo>
                  <a:pt x="47624" y="325119"/>
                </a:moveTo>
                <a:lnTo>
                  <a:pt x="0" y="325119"/>
                </a:lnTo>
                <a:lnTo>
                  <a:pt x="0" y="0"/>
                </a:lnTo>
                <a:lnTo>
                  <a:pt x="47624" y="0"/>
                </a:lnTo>
                <a:lnTo>
                  <a:pt x="47624" y="325119"/>
                </a:lnTo>
                <a:close/>
              </a:path>
            </a:pathLst>
          </a:custGeom>
          <a:solidFill>
            <a:srgbClr val="2880B8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3" name="object 3"/>
          <p:cNvSpPr txBox="1"/>
          <p:nvPr/>
        </p:nvSpPr>
        <p:spPr>
          <a:xfrm>
            <a:off x="707299" y="755254"/>
            <a:ext cx="6048375" cy="914546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55575">
              <a:lnSpc>
                <a:spcPct val="100000"/>
              </a:lnSpc>
              <a:spcBef>
                <a:spcPts val="100"/>
              </a:spcBef>
            </a:pP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4.</a:t>
            </a:r>
            <a:r>
              <a:rPr sz="1600" b="1" spc="-20" dirty="0">
                <a:solidFill>
                  <a:srgbClr val="2880B8"/>
                </a:solidFill>
                <a:latin typeface="Noto Sans KR"/>
                <a:cs typeface="Noto Sans KR"/>
              </a:rPr>
              <a:t> </a:t>
            </a:r>
            <a:r>
              <a:rPr sz="1600" b="1" dirty="0">
                <a:solidFill>
                  <a:srgbClr val="2880B8"/>
                </a:solidFill>
                <a:latin typeface="Noto Sans KR"/>
                <a:cs typeface="Noto Sans KR"/>
              </a:rPr>
              <a:t>결론</a:t>
            </a:r>
            <a:endParaRPr sz="1600" dirty="0">
              <a:latin typeface="Noto Sans KR"/>
              <a:cs typeface="Noto Sans KR"/>
            </a:endParaRPr>
          </a:p>
          <a:p>
            <a:pPr marL="12700" marR="5080">
              <a:lnSpc>
                <a:spcPct val="133300"/>
              </a:lnSpc>
              <a:spcBef>
                <a:spcPts val="1395"/>
              </a:spcBef>
            </a:pP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성도가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구원받은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후에도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죄를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반복한다면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그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구원을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점검해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볼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필요가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있으며,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지속적으로</a:t>
            </a:r>
            <a:r>
              <a:rPr sz="1200" spc="5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자백하 </a:t>
            </a:r>
            <a:r>
              <a:rPr sz="1200" spc="-24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고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성령의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인도하심을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따라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거룩해지는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성화의</a:t>
            </a:r>
            <a:r>
              <a:rPr sz="1200" spc="65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>
                <a:solidFill>
                  <a:srgbClr val="333333"/>
                </a:solidFill>
                <a:latin typeface="Noto Sans KR"/>
                <a:cs typeface="Noto Sans KR"/>
              </a:rPr>
              <a:t>삶을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살아야</a:t>
            </a:r>
            <a:r>
              <a:rPr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sz="1200" dirty="0" err="1">
                <a:solidFill>
                  <a:srgbClr val="333333"/>
                </a:solidFill>
                <a:latin typeface="Noto Sans KR"/>
                <a:cs typeface="Noto Sans KR"/>
              </a:rPr>
              <a:t>함을</a:t>
            </a:r>
            <a:r>
              <a:rPr lang="ko-KR" altLang="en-US" sz="1200" spc="60" dirty="0">
                <a:solidFill>
                  <a:srgbClr val="333333"/>
                </a:solidFill>
                <a:latin typeface="Noto Sans KR"/>
                <a:cs typeface="Noto Sans KR"/>
              </a:rPr>
              <a:t> </a:t>
            </a:r>
            <a:r>
              <a:rPr lang="ko-KR" altLang="en-US" sz="1200" dirty="0">
                <a:solidFill>
                  <a:srgbClr val="333333"/>
                </a:solidFill>
                <a:latin typeface="Noto Sans KR"/>
                <a:cs typeface="Noto Sans KR"/>
              </a:rPr>
              <a:t>권면합니다</a:t>
            </a:r>
            <a:r>
              <a:rPr lang="en-US" altLang="ko-KR" sz="1200" dirty="0">
                <a:solidFill>
                  <a:srgbClr val="333333"/>
                </a:solidFill>
                <a:latin typeface="Noto Sans KR"/>
                <a:cs typeface="Noto Sans KR"/>
              </a:rPr>
              <a:t>.</a:t>
            </a:r>
            <a:endParaRPr lang="ko-KR" altLang="en-US" sz="1200" dirty="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ED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</TotalTime>
  <Words>228</Words>
  <Application>Microsoft Office PowerPoint</Application>
  <PresentationFormat>사용자 지정</PresentationFormat>
  <Paragraphs>22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6" baseType="lpstr">
      <vt:lpstr>Noto Sans KR</vt:lpstr>
      <vt:lpstr>Calibri</vt:lpstr>
      <vt:lpstr>Lucida Sans Unicode</vt:lpstr>
      <vt:lpstr>Office Theme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cp:lastModifiedBy>성용 한</cp:lastModifiedBy>
  <cp:revision>2</cp:revision>
  <dcterms:created xsi:type="dcterms:W3CDTF">2026-06-21T10:45:36Z</dcterms:created>
  <dcterms:modified xsi:type="dcterms:W3CDTF">2026-06-21T10:50:32Z</dcterms:modified>
</cp:coreProperties>
</file>