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20000" y="1819873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20000" y="2077048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720000" y="2575661"/>
            <a:ext cx="6120130" cy="1210945"/>
          </a:xfrm>
          <a:custGeom>
            <a:avLst/>
            <a:gdLst/>
            <a:ahLst/>
            <a:cxnLst/>
            <a:rect l="l" t="t" r="r" b="b"/>
            <a:pathLst>
              <a:path w="6120130" h="1210945">
                <a:moveTo>
                  <a:pt x="6072377" y="1210667"/>
                </a:moveTo>
                <a:lnTo>
                  <a:pt x="47622" y="1210667"/>
                </a:lnTo>
                <a:lnTo>
                  <a:pt x="29132" y="1206909"/>
                </a:lnTo>
                <a:lnTo>
                  <a:pt x="13989" y="1196677"/>
                </a:lnTo>
                <a:lnTo>
                  <a:pt x="3757" y="1181534"/>
                </a:lnTo>
                <a:lnTo>
                  <a:pt x="0" y="1163043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1163043"/>
                </a:lnTo>
                <a:lnTo>
                  <a:pt x="6116242" y="1181534"/>
                </a:lnTo>
                <a:lnTo>
                  <a:pt x="6106010" y="1196677"/>
                </a:lnTo>
                <a:lnTo>
                  <a:pt x="6090867" y="1206909"/>
                </a:lnTo>
                <a:lnTo>
                  <a:pt x="6072377" y="1210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719999" y="2575661"/>
            <a:ext cx="6120130" cy="1210945"/>
          </a:xfrm>
          <a:custGeom>
            <a:avLst/>
            <a:gdLst/>
            <a:ahLst/>
            <a:cxnLst/>
            <a:rect l="l" t="t" r="r" b="b"/>
            <a:pathLst>
              <a:path w="6120130" h="1210945">
                <a:moveTo>
                  <a:pt x="6072375" y="1210667"/>
                </a:moveTo>
                <a:lnTo>
                  <a:pt x="47625" y="1210667"/>
                </a:lnTo>
                <a:lnTo>
                  <a:pt x="29133" y="1206909"/>
                </a:lnTo>
                <a:lnTo>
                  <a:pt x="13989" y="1196677"/>
                </a:lnTo>
                <a:lnTo>
                  <a:pt x="3757" y="1181534"/>
                </a:lnTo>
                <a:lnTo>
                  <a:pt x="0" y="1163042"/>
                </a:lnTo>
                <a:lnTo>
                  <a:pt x="0" y="47625"/>
                </a:lnTo>
                <a:lnTo>
                  <a:pt x="3757" y="29133"/>
                </a:lnTo>
                <a:lnTo>
                  <a:pt x="13989" y="13989"/>
                </a:lnTo>
                <a:lnTo>
                  <a:pt x="29133" y="3757"/>
                </a:lnTo>
                <a:lnTo>
                  <a:pt x="47625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099402" y="9525"/>
                </a:lnTo>
                <a:lnTo>
                  <a:pt x="47625" y="9525"/>
                </a:lnTo>
                <a:lnTo>
                  <a:pt x="32831" y="12531"/>
                </a:lnTo>
                <a:lnTo>
                  <a:pt x="20716" y="20716"/>
                </a:lnTo>
                <a:lnTo>
                  <a:pt x="12531" y="32831"/>
                </a:lnTo>
                <a:lnTo>
                  <a:pt x="9525" y="47625"/>
                </a:lnTo>
                <a:lnTo>
                  <a:pt x="9525" y="1163042"/>
                </a:lnTo>
                <a:lnTo>
                  <a:pt x="12531" y="1177836"/>
                </a:lnTo>
                <a:lnTo>
                  <a:pt x="20716" y="1189950"/>
                </a:lnTo>
                <a:lnTo>
                  <a:pt x="32831" y="1198136"/>
                </a:lnTo>
                <a:lnTo>
                  <a:pt x="47625" y="1201142"/>
                </a:lnTo>
                <a:lnTo>
                  <a:pt x="6099402" y="1201142"/>
                </a:lnTo>
                <a:lnTo>
                  <a:pt x="6090867" y="1206909"/>
                </a:lnTo>
                <a:lnTo>
                  <a:pt x="6072375" y="1210667"/>
                </a:lnTo>
                <a:close/>
              </a:path>
              <a:path w="6120130" h="1210945">
                <a:moveTo>
                  <a:pt x="6099402" y="1201142"/>
                </a:moveTo>
                <a:lnTo>
                  <a:pt x="6072375" y="1201142"/>
                </a:lnTo>
                <a:lnTo>
                  <a:pt x="6087168" y="1198136"/>
                </a:lnTo>
                <a:lnTo>
                  <a:pt x="6099283" y="1189950"/>
                </a:lnTo>
                <a:lnTo>
                  <a:pt x="6107468" y="1177836"/>
                </a:lnTo>
                <a:lnTo>
                  <a:pt x="6110475" y="1163042"/>
                </a:lnTo>
                <a:lnTo>
                  <a:pt x="6110475" y="47625"/>
                </a:lnTo>
                <a:lnTo>
                  <a:pt x="6107468" y="32831"/>
                </a:lnTo>
                <a:lnTo>
                  <a:pt x="6099283" y="20716"/>
                </a:lnTo>
                <a:lnTo>
                  <a:pt x="6087168" y="12531"/>
                </a:lnTo>
                <a:lnTo>
                  <a:pt x="6072375" y="9525"/>
                </a:lnTo>
                <a:lnTo>
                  <a:pt x="6099402" y="9525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20000" y="47625"/>
                </a:lnTo>
                <a:lnTo>
                  <a:pt x="6120000" y="1163042"/>
                </a:lnTo>
                <a:lnTo>
                  <a:pt x="6116242" y="1181534"/>
                </a:lnTo>
                <a:lnTo>
                  <a:pt x="6106010" y="1196677"/>
                </a:lnTo>
                <a:lnTo>
                  <a:pt x="6099402" y="1201142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20000" y="4024454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720000" y="4523067"/>
            <a:ext cx="6120130" cy="1158875"/>
          </a:xfrm>
          <a:custGeom>
            <a:avLst/>
            <a:gdLst/>
            <a:ahLst/>
            <a:cxnLst/>
            <a:rect l="l" t="t" r="r" b="b"/>
            <a:pathLst>
              <a:path w="6120130" h="1158875">
                <a:moveTo>
                  <a:pt x="6072377" y="1158833"/>
                </a:moveTo>
                <a:lnTo>
                  <a:pt x="47622" y="1158833"/>
                </a:lnTo>
                <a:lnTo>
                  <a:pt x="29132" y="1155075"/>
                </a:lnTo>
                <a:lnTo>
                  <a:pt x="13989" y="1144843"/>
                </a:lnTo>
                <a:lnTo>
                  <a:pt x="3757" y="1129700"/>
                </a:lnTo>
                <a:lnTo>
                  <a:pt x="0" y="1111209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1111209"/>
                </a:lnTo>
                <a:lnTo>
                  <a:pt x="6116242" y="1129700"/>
                </a:lnTo>
                <a:lnTo>
                  <a:pt x="6106010" y="1144843"/>
                </a:lnTo>
                <a:lnTo>
                  <a:pt x="6090867" y="1155075"/>
                </a:lnTo>
                <a:lnTo>
                  <a:pt x="6072377" y="11588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719999" y="4523066"/>
            <a:ext cx="6120130" cy="1158875"/>
          </a:xfrm>
          <a:custGeom>
            <a:avLst/>
            <a:gdLst/>
            <a:ahLst/>
            <a:cxnLst/>
            <a:rect l="l" t="t" r="r" b="b"/>
            <a:pathLst>
              <a:path w="6120130" h="1158875">
                <a:moveTo>
                  <a:pt x="6072375" y="1158833"/>
                </a:moveTo>
                <a:lnTo>
                  <a:pt x="47625" y="1158833"/>
                </a:lnTo>
                <a:lnTo>
                  <a:pt x="29133" y="1155075"/>
                </a:lnTo>
                <a:lnTo>
                  <a:pt x="13989" y="1144843"/>
                </a:lnTo>
                <a:lnTo>
                  <a:pt x="3757" y="1129700"/>
                </a:lnTo>
                <a:lnTo>
                  <a:pt x="0" y="1111208"/>
                </a:lnTo>
                <a:lnTo>
                  <a:pt x="0" y="47625"/>
                </a:lnTo>
                <a:lnTo>
                  <a:pt x="3757" y="29133"/>
                </a:lnTo>
                <a:lnTo>
                  <a:pt x="13989" y="13989"/>
                </a:lnTo>
                <a:lnTo>
                  <a:pt x="29133" y="3757"/>
                </a:lnTo>
                <a:lnTo>
                  <a:pt x="47625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099402" y="9525"/>
                </a:lnTo>
                <a:lnTo>
                  <a:pt x="47625" y="9525"/>
                </a:lnTo>
                <a:lnTo>
                  <a:pt x="32831" y="12531"/>
                </a:lnTo>
                <a:lnTo>
                  <a:pt x="20716" y="20716"/>
                </a:lnTo>
                <a:lnTo>
                  <a:pt x="12531" y="32831"/>
                </a:lnTo>
                <a:lnTo>
                  <a:pt x="9525" y="47625"/>
                </a:lnTo>
                <a:lnTo>
                  <a:pt x="9525" y="1111208"/>
                </a:lnTo>
                <a:lnTo>
                  <a:pt x="12531" y="1126002"/>
                </a:lnTo>
                <a:lnTo>
                  <a:pt x="20716" y="1138116"/>
                </a:lnTo>
                <a:lnTo>
                  <a:pt x="32831" y="1146302"/>
                </a:lnTo>
                <a:lnTo>
                  <a:pt x="47625" y="1149308"/>
                </a:lnTo>
                <a:lnTo>
                  <a:pt x="6099402" y="1149308"/>
                </a:lnTo>
                <a:lnTo>
                  <a:pt x="6090867" y="1155075"/>
                </a:lnTo>
                <a:lnTo>
                  <a:pt x="6072375" y="1158833"/>
                </a:lnTo>
                <a:close/>
              </a:path>
              <a:path w="6120130" h="1158875">
                <a:moveTo>
                  <a:pt x="6099402" y="1149308"/>
                </a:moveTo>
                <a:lnTo>
                  <a:pt x="6072375" y="1149308"/>
                </a:lnTo>
                <a:lnTo>
                  <a:pt x="6087168" y="1146302"/>
                </a:lnTo>
                <a:lnTo>
                  <a:pt x="6099283" y="1138116"/>
                </a:lnTo>
                <a:lnTo>
                  <a:pt x="6107468" y="1126002"/>
                </a:lnTo>
                <a:lnTo>
                  <a:pt x="6110475" y="1111208"/>
                </a:lnTo>
                <a:lnTo>
                  <a:pt x="6110475" y="47625"/>
                </a:lnTo>
                <a:lnTo>
                  <a:pt x="6107468" y="32831"/>
                </a:lnTo>
                <a:lnTo>
                  <a:pt x="6099283" y="20716"/>
                </a:lnTo>
                <a:lnTo>
                  <a:pt x="6087168" y="12531"/>
                </a:lnTo>
                <a:lnTo>
                  <a:pt x="6072375" y="9525"/>
                </a:lnTo>
                <a:lnTo>
                  <a:pt x="6099402" y="9525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20000" y="47625"/>
                </a:lnTo>
                <a:lnTo>
                  <a:pt x="6120000" y="1111208"/>
                </a:lnTo>
                <a:lnTo>
                  <a:pt x="6116242" y="1129700"/>
                </a:lnTo>
                <a:lnTo>
                  <a:pt x="6106010" y="1144843"/>
                </a:lnTo>
                <a:lnTo>
                  <a:pt x="6099402" y="1149308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720000" y="5920025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720000" y="6418638"/>
            <a:ext cx="6120130" cy="960119"/>
          </a:xfrm>
          <a:custGeom>
            <a:avLst/>
            <a:gdLst/>
            <a:ahLst/>
            <a:cxnLst/>
            <a:rect l="l" t="t" r="r" b="b"/>
            <a:pathLst>
              <a:path w="6120130" h="960120">
                <a:moveTo>
                  <a:pt x="6072377" y="959511"/>
                </a:moveTo>
                <a:lnTo>
                  <a:pt x="47622" y="959511"/>
                </a:lnTo>
                <a:lnTo>
                  <a:pt x="29132" y="955753"/>
                </a:lnTo>
                <a:lnTo>
                  <a:pt x="13989" y="945521"/>
                </a:lnTo>
                <a:lnTo>
                  <a:pt x="3757" y="930378"/>
                </a:lnTo>
                <a:lnTo>
                  <a:pt x="0" y="911887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911887"/>
                </a:lnTo>
                <a:lnTo>
                  <a:pt x="6116242" y="930378"/>
                </a:lnTo>
                <a:lnTo>
                  <a:pt x="6106010" y="945521"/>
                </a:lnTo>
                <a:lnTo>
                  <a:pt x="6090867" y="955753"/>
                </a:lnTo>
                <a:lnTo>
                  <a:pt x="6072377" y="9595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719999" y="6418638"/>
            <a:ext cx="6120130" cy="960119"/>
          </a:xfrm>
          <a:custGeom>
            <a:avLst/>
            <a:gdLst/>
            <a:ahLst/>
            <a:cxnLst/>
            <a:rect l="l" t="t" r="r" b="b"/>
            <a:pathLst>
              <a:path w="6120130" h="960120">
                <a:moveTo>
                  <a:pt x="6072375" y="959511"/>
                </a:moveTo>
                <a:lnTo>
                  <a:pt x="47625" y="959511"/>
                </a:lnTo>
                <a:lnTo>
                  <a:pt x="29133" y="955753"/>
                </a:lnTo>
                <a:lnTo>
                  <a:pt x="13989" y="945521"/>
                </a:lnTo>
                <a:lnTo>
                  <a:pt x="3757" y="930378"/>
                </a:lnTo>
                <a:lnTo>
                  <a:pt x="0" y="911886"/>
                </a:lnTo>
                <a:lnTo>
                  <a:pt x="0" y="47625"/>
                </a:lnTo>
                <a:lnTo>
                  <a:pt x="3757" y="29133"/>
                </a:lnTo>
                <a:lnTo>
                  <a:pt x="13989" y="13989"/>
                </a:lnTo>
                <a:lnTo>
                  <a:pt x="29133" y="3757"/>
                </a:lnTo>
                <a:lnTo>
                  <a:pt x="47625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099402" y="9525"/>
                </a:lnTo>
                <a:lnTo>
                  <a:pt x="47625" y="9525"/>
                </a:lnTo>
                <a:lnTo>
                  <a:pt x="32831" y="12531"/>
                </a:lnTo>
                <a:lnTo>
                  <a:pt x="20716" y="20716"/>
                </a:lnTo>
                <a:lnTo>
                  <a:pt x="12531" y="32831"/>
                </a:lnTo>
                <a:lnTo>
                  <a:pt x="9525" y="47625"/>
                </a:lnTo>
                <a:lnTo>
                  <a:pt x="9525" y="911886"/>
                </a:lnTo>
                <a:lnTo>
                  <a:pt x="12531" y="926680"/>
                </a:lnTo>
                <a:lnTo>
                  <a:pt x="20716" y="938794"/>
                </a:lnTo>
                <a:lnTo>
                  <a:pt x="32831" y="946980"/>
                </a:lnTo>
                <a:lnTo>
                  <a:pt x="47625" y="949986"/>
                </a:lnTo>
                <a:lnTo>
                  <a:pt x="6099402" y="949986"/>
                </a:lnTo>
                <a:lnTo>
                  <a:pt x="6090867" y="955753"/>
                </a:lnTo>
                <a:lnTo>
                  <a:pt x="6072375" y="959511"/>
                </a:lnTo>
                <a:close/>
              </a:path>
              <a:path w="6120130" h="960120">
                <a:moveTo>
                  <a:pt x="6099402" y="949986"/>
                </a:moveTo>
                <a:lnTo>
                  <a:pt x="6072375" y="949986"/>
                </a:lnTo>
                <a:lnTo>
                  <a:pt x="6087168" y="946980"/>
                </a:lnTo>
                <a:lnTo>
                  <a:pt x="6099283" y="938794"/>
                </a:lnTo>
                <a:lnTo>
                  <a:pt x="6107468" y="926680"/>
                </a:lnTo>
                <a:lnTo>
                  <a:pt x="6110475" y="911886"/>
                </a:lnTo>
                <a:lnTo>
                  <a:pt x="6110475" y="47625"/>
                </a:lnTo>
                <a:lnTo>
                  <a:pt x="6107468" y="32831"/>
                </a:lnTo>
                <a:lnTo>
                  <a:pt x="6099283" y="20716"/>
                </a:lnTo>
                <a:lnTo>
                  <a:pt x="6087168" y="12531"/>
                </a:lnTo>
                <a:lnTo>
                  <a:pt x="6072375" y="9525"/>
                </a:lnTo>
                <a:lnTo>
                  <a:pt x="6099402" y="9525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20000" y="47625"/>
                </a:lnTo>
                <a:lnTo>
                  <a:pt x="6120000" y="911886"/>
                </a:lnTo>
                <a:lnTo>
                  <a:pt x="6116242" y="930378"/>
                </a:lnTo>
                <a:lnTo>
                  <a:pt x="6106010" y="945521"/>
                </a:lnTo>
                <a:lnTo>
                  <a:pt x="6099402" y="949986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720000" y="7616275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720000" y="8114888"/>
            <a:ext cx="6120130" cy="1405255"/>
          </a:xfrm>
          <a:custGeom>
            <a:avLst/>
            <a:gdLst/>
            <a:ahLst/>
            <a:cxnLst/>
            <a:rect l="l" t="t" r="r" b="b"/>
            <a:pathLst>
              <a:path w="6120130" h="1405254">
                <a:moveTo>
                  <a:pt x="6072377" y="1404672"/>
                </a:moveTo>
                <a:lnTo>
                  <a:pt x="47622" y="1404672"/>
                </a:lnTo>
                <a:lnTo>
                  <a:pt x="29132" y="1400915"/>
                </a:lnTo>
                <a:lnTo>
                  <a:pt x="13989" y="1390683"/>
                </a:lnTo>
                <a:lnTo>
                  <a:pt x="3757" y="1375540"/>
                </a:lnTo>
                <a:lnTo>
                  <a:pt x="0" y="1357049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1357049"/>
                </a:lnTo>
                <a:lnTo>
                  <a:pt x="6116242" y="1375540"/>
                </a:lnTo>
                <a:lnTo>
                  <a:pt x="6106010" y="1390683"/>
                </a:lnTo>
                <a:lnTo>
                  <a:pt x="6090867" y="1400915"/>
                </a:lnTo>
                <a:lnTo>
                  <a:pt x="6072377" y="14046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719999" y="8114887"/>
            <a:ext cx="6120130" cy="1405255"/>
          </a:xfrm>
          <a:custGeom>
            <a:avLst/>
            <a:gdLst/>
            <a:ahLst/>
            <a:cxnLst/>
            <a:rect l="l" t="t" r="r" b="b"/>
            <a:pathLst>
              <a:path w="6120130" h="1405254">
                <a:moveTo>
                  <a:pt x="6072375" y="1404673"/>
                </a:moveTo>
                <a:lnTo>
                  <a:pt x="47625" y="1404673"/>
                </a:lnTo>
                <a:lnTo>
                  <a:pt x="29133" y="1400915"/>
                </a:lnTo>
                <a:lnTo>
                  <a:pt x="13989" y="1390683"/>
                </a:lnTo>
                <a:lnTo>
                  <a:pt x="3757" y="1375540"/>
                </a:lnTo>
                <a:lnTo>
                  <a:pt x="0" y="1357048"/>
                </a:lnTo>
                <a:lnTo>
                  <a:pt x="0" y="47625"/>
                </a:lnTo>
                <a:lnTo>
                  <a:pt x="3757" y="29133"/>
                </a:lnTo>
                <a:lnTo>
                  <a:pt x="13989" y="13989"/>
                </a:lnTo>
                <a:lnTo>
                  <a:pt x="29133" y="3757"/>
                </a:lnTo>
                <a:lnTo>
                  <a:pt x="47625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099402" y="9525"/>
                </a:lnTo>
                <a:lnTo>
                  <a:pt x="47625" y="9525"/>
                </a:lnTo>
                <a:lnTo>
                  <a:pt x="32831" y="12531"/>
                </a:lnTo>
                <a:lnTo>
                  <a:pt x="20716" y="20716"/>
                </a:lnTo>
                <a:lnTo>
                  <a:pt x="12531" y="32831"/>
                </a:lnTo>
                <a:lnTo>
                  <a:pt x="9525" y="47625"/>
                </a:lnTo>
                <a:lnTo>
                  <a:pt x="9525" y="1357048"/>
                </a:lnTo>
                <a:lnTo>
                  <a:pt x="12531" y="1371841"/>
                </a:lnTo>
                <a:lnTo>
                  <a:pt x="20716" y="1383956"/>
                </a:lnTo>
                <a:lnTo>
                  <a:pt x="32831" y="1392142"/>
                </a:lnTo>
                <a:lnTo>
                  <a:pt x="47625" y="1395148"/>
                </a:lnTo>
                <a:lnTo>
                  <a:pt x="6099402" y="1395148"/>
                </a:lnTo>
                <a:lnTo>
                  <a:pt x="6090867" y="1400915"/>
                </a:lnTo>
                <a:lnTo>
                  <a:pt x="6072375" y="1404673"/>
                </a:lnTo>
                <a:close/>
              </a:path>
              <a:path w="6120130" h="1405254">
                <a:moveTo>
                  <a:pt x="6099402" y="1395148"/>
                </a:moveTo>
                <a:lnTo>
                  <a:pt x="6072375" y="1395148"/>
                </a:lnTo>
                <a:lnTo>
                  <a:pt x="6087168" y="1392142"/>
                </a:lnTo>
                <a:lnTo>
                  <a:pt x="6099283" y="1383956"/>
                </a:lnTo>
                <a:lnTo>
                  <a:pt x="6107468" y="1371841"/>
                </a:lnTo>
                <a:lnTo>
                  <a:pt x="6110475" y="1357048"/>
                </a:lnTo>
                <a:lnTo>
                  <a:pt x="6110475" y="47625"/>
                </a:lnTo>
                <a:lnTo>
                  <a:pt x="6107468" y="32831"/>
                </a:lnTo>
                <a:lnTo>
                  <a:pt x="6099283" y="20716"/>
                </a:lnTo>
                <a:lnTo>
                  <a:pt x="6087168" y="12531"/>
                </a:lnTo>
                <a:lnTo>
                  <a:pt x="6072375" y="9525"/>
                </a:lnTo>
                <a:lnTo>
                  <a:pt x="6099402" y="9525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20000" y="47625"/>
                </a:lnTo>
                <a:lnTo>
                  <a:pt x="6120000" y="1357048"/>
                </a:lnTo>
                <a:lnTo>
                  <a:pt x="6116242" y="1375540"/>
                </a:lnTo>
                <a:lnTo>
                  <a:pt x="6106010" y="1390683"/>
                </a:lnTo>
                <a:lnTo>
                  <a:pt x="6099402" y="1395148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20000" y="720000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20000" y="1218613"/>
            <a:ext cx="6120130" cy="960119"/>
          </a:xfrm>
          <a:custGeom>
            <a:avLst/>
            <a:gdLst/>
            <a:ahLst/>
            <a:cxnLst/>
            <a:rect l="l" t="t" r="r" b="b"/>
            <a:pathLst>
              <a:path w="6120130" h="960119">
                <a:moveTo>
                  <a:pt x="6072376" y="959511"/>
                </a:moveTo>
                <a:lnTo>
                  <a:pt x="47623" y="959511"/>
                </a:lnTo>
                <a:lnTo>
                  <a:pt x="29132" y="955753"/>
                </a:lnTo>
                <a:lnTo>
                  <a:pt x="13989" y="945521"/>
                </a:lnTo>
                <a:lnTo>
                  <a:pt x="3757" y="930378"/>
                </a:lnTo>
                <a:lnTo>
                  <a:pt x="0" y="911887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911887"/>
                </a:lnTo>
                <a:lnTo>
                  <a:pt x="6116242" y="930378"/>
                </a:lnTo>
                <a:lnTo>
                  <a:pt x="6106010" y="945521"/>
                </a:lnTo>
                <a:lnTo>
                  <a:pt x="6090867" y="955753"/>
                </a:lnTo>
                <a:lnTo>
                  <a:pt x="6072376" y="9595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719999" y="1218613"/>
            <a:ext cx="6120130" cy="960119"/>
          </a:xfrm>
          <a:custGeom>
            <a:avLst/>
            <a:gdLst/>
            <a:ahLst/>
            <a:cxnLst/>
            <a:rect l="l" t="t" r="r" b="b"/>
            <a:pathLst>
              <a:path w="6120130" h="960119">
                <a:moveTo>
                  <a:pt x="6072375" y="959511"/>
                </a:moveTo>
                <a:lnTo>
                  <a:pt x="47625" y="959511"/>
                </a:lnTo>
                <a:lnTo>
                  <a:pt x="29133" y="955753"/>
                </a:lnTo>
                <a:lnTo>
                  <a:pt x="13989" y="945521"/>
                </a:lnTo>
                <a:lnTo>
                  <a:pt x="3757" y="930378"/>
                </a:lnTo>
                <a:lnTo>
                  <a:pt x="0" y="911886"/>
                </a:lnTo>
                <a:lnTo>
                  <a:pt x="0" y="47625"/>
                </a:lnTo>
                <a:lnTo>
                  <a:pt x="3757" y="29133"/>
                </a:lnTo>
                <a:lnTo>
                  <a:pt x="13989" y="13989"/>
                </a:lnTo>
                <a:lnTo>
                  <a:pt x="29133" y="3757"/>
                </a:lnTo>
                <a:lnTo>
                  <a:pt x="47625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099402" y="9525"/>
                </a:lnTo>
                <a:lnTo>
                  <a:pt x="47625" y="9525"/>
                </a:lnTo>
                <a:lnTo>
                  <a:pt x="32831" y="12531"/>
                </a:lnTo>
                <a:lnTo>
                  <a:pt x="20716" y="20716"/>
                </a:lnTo>
                <a:lnTo>
                  <a:pt x="12531" y="32831"/>
                </a:lnTo>
                <a:lnTo>
                  <a:pt x="9525" y="47625"/>
                </a:lnTo>
                <a:lnTo>
                  <a:pt x="9525" y="911886"/>
                </a:lnTo>
                <a:lnTo>
                  <a:pt x="12531" y="926680"/>
                </a:lnTo>
                <a:lnTo>
                  <a:pt x="20716" y="938794"/>
                </a:lnTo>
                <a:lnTo>
                  <a:pt x="32831" y="946980"/>
                </a:lnTo>
                <a:lnTo>
                  <a:pt x="47625" y="949986"/>
                </a:lnTo>
                <a:lnTo>
                  <a:pt x="6099402" y="949986"/>
                </a:lnTo>
                <a:lnTo>
                  <a:pt x="6090867" y="955753"/>
                </a:lnTo>
                <a:lnTo>
                  <a:pt x="6072375" y="959511"/>
                </a:lnTo>
                <a:close/>
              </a:path>
              <a:path w="6120130" h="960119">
                <a:moveTo>
                  <a:pt x="6099402" y="949986"/>
                </a:moveTo>
                <a:lnTo>
                  <a:pt x="6072375" y="949986"/>
                </a:lnTo>
                <a:lnTo>
                  <a:pt x="6087168" y="946980"/>
                </a:lnTo>
                <a:lnTo>
                  <a:pt x="6099283" y="938794"/>
                </a:lnTo>
                <a:lnTo>
                  <a:pt x="6107468" y="926680"/>
                </a:lnTo>
                <a:lnTo>
                  <a:pt x="6110475" y="911886"/>
                </a:lnTo>
                <a:lnTo>
                  <a:pt x="6110475" y="47625"/>
                </a:lnTo>
                <a:lnTo>
                  <a:pt x="6107468" y="32831"/>
                </a:lnTo>
                <a:lnTo>
                  <a:pt x="6099283" y="20716"/>
                </a:lnTo>
                <a:lnTo>
                  <a:pt x="6087168" y="12531"/>
                </a:lnTo>
                <a:lnTo>
                  <a:pt x="6072375" y="9525"/>
                </a:lnTo>
                <a:lnTo>
                  <a:pt x="6099402" y="9525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20000" y="47625"/>
                </a:lnTo>
                <a:lnTo>
                  <a:pt x="6120000" y="911886"/>
                </a:lnTo>
                <a:lnTo>
                  <a:pt x="6116242" y="930378"/>
                </a:lnTo>
                <a:lnTo>
                  <a:pt x="6106010" y="945521"/>
                </a:lnTo>
                <a:lnTo>
                  <a:pt x="6099402" y="949986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99" y="642683"/>
            <a:ext cx="6148250" cy="1030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300"/>
              </a:lnSpc>
              <a:spcBef>
                <a:spcPts val="100"/>
              </a:spcBef>
            </a:pPr>
            <a:r>
              <a:rPr dirty="0"/>
              <a:t>믿음</a:t>
            </a:r>
            <a:r>
              <a:rPr dirty="0" spc="-15"/>
              <a:t> </a:t>
            </a:r>
            <a:r>
              <a:rPr dirty="0"/>
              <a:t>위에</a:t>
            </a:r>
            <a:r>
              <a:rPr dirty="0" spc="-15"/>
              <a:t> </a:t>
            </a:r>
            <a:r>
              <a:rPr dirty="0"/>
              <a:t>임하는</a:t>
            </a:r>
            <a:r>
              <a:rPr dirty="0" spc="-10"/>
              <a:t> </a:t>
            </a:r>
            <a:r>
              <a:rPr dirty="0"/>
              <a:t>주님의</a:t>
            </a:r>
            <a:r>
              <a:rPr dirty="0" spc="-15"/>
              <a:t> </a:t>
            </a:r>
            <a:r>
              <a:rPr dirty="0" spc="10"/>
              <a:t>축복</a:t>
            </a:r>
            <a:r>
              <a:rPr dirty="0" spc="10">
                <a:latin typeface="Gadugi"/>
                <a:cs typeface="Gadugi"/>
              </a:rPr>
              <a:t>:</a:t>
            </a:r>
            <a:r>
              <a:rPr dirty="0" spc="-55">
                <a:latin typeface="Gadugi"/>
                <a:cs typeface="Gadugi"/>
              </a:rPr>
              <a:t> </a:t>
            </a:r>
            <a:r>
              <a:rPr dirty="0"/>
              <a:t>혈루병을</a:t>
            </a:r>
            <a:r>
              <a:rPr dirty="0" spc="-15"/>
              <a:t> </a:t>
            </a:r>
            <a:r>
              <a:rPr dirty="0"/>
              <a:t>가진</a:t>
            </a:r>
            <a:r>
              <a:rPr dirty="0" spc="-10"/>
              <a:t> </a:t>
            </a:r>
            <a:r>
              <a:rPr dirty="0"/>
              <a:t>여 </a:t>
            </a:r>
            <a:r>
              <a:rPr dirty="0" spc="-515"/>
              <a:t> </a:t>
            </a:r>
            <a:r>
              <a:rPr dirty="0"/>
              <a:t>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0175" y="2102545"/>
            <a:ext cx="5784850" cy="1435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1.</a:t>
            </a:r>
            <a:r>
              <a:rPr dirty="0" sz="1600" spc="-5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spc="5" b="1">
                <a:solidFill>
                  <a:srgbClr val="5D6D7E"/>
                </a:solidFill>
                <a:latin typeface="Noto Sans KR"/>
                <a:cs typeface="Noto Sans KR"/>
              </a:rPr>
              <a:t>도입</a:t>
            </a: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:</a:t>
            </a:r>
            <a:r>
              <a:rPr dirty="0" sz="1600" spc="-5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영적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현주소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점검</a:t>
            </a:r>
            <a:endParaRPr sz="16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Noto Sans KR"/>
              <a:cs typeface="Noto Sans KR"/>
            </a:endParaRPr>
          </a:p>
          <a:p>
            <a:pPr marL="2222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기독교는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단순한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종교나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35">
                <a:solidFill>
                  <a:srgbClr val="333333"/>
                </a:solidFill>
                <a:latin typeface="Noto Sans KR"/>
                <a:cs typeface="Noto Sans KR"/>
              </a:rPr>
              <a:t>수양🕔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아니며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죽고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부활하신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예수님을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인격적으로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마음속에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모셔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들</a:t>
            </a:r>
            <a:endParaRPr sz="1200">
              <a:latin typeface="Noto Sans KR"/>
              <a:cs typeface="Noto Sans KR"/>
            </a:endParaRPr>
          </a:p>
          <a:p>
            <a:pPr marL="22225" marR="71120">
              <a:lnSpc>
                <a:spcPct val="137300"/>
              </a:lnSpc>
            </a:pPr>
            <a:r>
              <a:rPr dirty="0" sz="1200" spc="-50">
                <a:solidFill>
                  <a:srgbClr val="333333"/>
                </a:solidFill>
                <a:latin typeface="Noto Sans KR"/>
                <a:cs typeface="Noto Sans KR"/>
              </a:rPr>
              <a:t>🕔는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것입니다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2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본문은</a:t>
            </a:r>
            <a:r>
              <a:rPr dirty="0" sz="12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5">
                <a:solidFill>
                  <a:srgbClr val="333333"/>
                </a:solidFill>
                <a:latin typeface="Arial"/>
                <a:cs typeface="Arial"/>
              </a:rPr>
              <a:t>12</a:t>
            </a:r>
            <a:r>
              <a:rPr dirty="0" sz="1200" spc="5">
                <a:solidFill>
                  <a:srgbClr val="333333"/>
                </a:solidFill>
                <a:latin typeface="Noto Sans KR"/>
                <a:cs typeface="Noto Sans KR"/>
              </a:rPr>
              <a:t>년간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혈루증을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앓던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35">
                <a:solidFill>
                  <a:srgbClr val="333333"/>
                </a:solidFill>
                <a:latin typeface="Noto Sans KR"/>
                <a:cs typeface="Noto Sans KR"/>
              </a:rPr>
              <a:t>여인🕔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예수님을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만나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치유와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구원을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경험한 사 </a:t>
            </a:r>
            <a:r>
              <a:rPr dirty="0" sz="1200" spc="-25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건을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다룹니다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0175" y="5945522"/>
            <a:ext cx="5750560" cy="1184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3.</a:t>
            </a:r>
            <a:r>
              <a:rPr dirty="0" sz="1600" spc="-60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치유의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의미와</a:t>
            </a:r>
            <a:r>
              <a:rPr dirty="0" sz="1600" spc="-2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인격적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관계</a:t>
            </a:r>
            <a:endParaRPr sz="16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Noto Sans KR"/>
              <a:cs typeface="Noto Sans KR"/>
            </a:endParaRPr>
          </a:p>
          <a:p>
            <a:pPr marL="22225" marR="5080">
              <a:lnSpc>
                <a:spcPct val="137300"/>
              </a:lnSpc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예수님께서는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여인의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믿음을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공개적으로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확인시켜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주셨습니다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50">
                <a:solidFill>
                  <a:srgbClr val="333333"/>
                </a:solidFill>
                <a:latin typeface="Noto Sans KR"/>
                <a:cs typeface="Noto Sans KR"/>
              </a:rPr>
              <a:t>🕔는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단순히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질병의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치유를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넘 </a:t>
            </a:r>
            <a:r>
              <a:rPr dirty="0" sz="1200" spc="-25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어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여인에게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b="1">
                <a:solidFill>
                  <a:srgbClr val="1A5275"/>
                </a:solidFill>
                <a:latin typeface="Noto Sans KR"/>
                <a:cs typeface="Noto Sans KR"/>
              </a:rPr>
              <a:t>구원과</a:t>
            </a:r>
            <a:r>
              <a:rPr dirty="0" sz="1200" spc="-5" b="1">
                <a:solidFill>
                  <a:srgbClr val="1A5275"/>
                </a:solidFill>
                <a:latin typeface="Noto Sans KR"/>
                <a:cs typeface="Noto Sans KR"/>
              </a:rPr>
              <a:t> 평안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을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 선물하고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예수님과의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인격적인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관계를 맺게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하기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위함입니다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0175" y="4049950"/>
            <a:ext cx="5840730" cy="1412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2.</a:t>
            </a:r>
            <a:r>
              <a:rPr dirty="0" sz="1600" spc="-50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절망적인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상황과</a:t>
            </a:r>
            <a:r>
              <a:rPr dirty="0" sz="1600" spc="-1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믿음의</a:t>
            </a:r>
            <a:r>
              <a:rPr dirty="0" sz="1600" spc="-1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행동</a:t>
            </a:r>
            <a:endParaRPr sz="16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Noto Sans KR"/>
              <a:cs typeface="Noto Sans KR"/>
            </a:endParaRPr>
          </a:p>
          <a:p>
            <a:pPr marL="212725" indent="-97155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pos="212725" algn="l"/>
              </a:tabLst>
            </a:pPr>
            <a:r>
              <a:rPr dirty="0" sz="1200" b="1">
                <a:solidFill>
                  <a:srgbClr val="1A5275"/>
                </a:solidFill>
                <a:latin typeface="Noto Sans KR"/>
                <a:cs typeface="Noto Sans KR"/>
              </a:rPr>
              <a:t>현실적</a:t>
            </a:r>
            <a:r>
              <a:rPr dirty="0" sz="1200" spc="-5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200" spc="5" b="1">
                <a:solidFill>
                  <a:srgbClr val="1A5275"/>
                </a:solidFill>
                <a:latin typeface="Noto Sans KR"/>
                <a:cs typeface="Noto Sans KR"/>
              </a:rPr>
              <a:t>절망</a:t>
            </a:r>
            <a:r>
              <a:rPr dirty="0" sz="1200" spc="5" b="1">
                <a:solidFill>
                  <a:srgbClr val="1A5275"/>
                </a:solidFill>
                <a:latin typeface="Gadugi"/>
                <a:cs typeface="Gadugi"/>
              </a:rPr>
              <a:t>:</a:t>
            </a:r>
            <a:r>
              <a:rPr dirty="0" sz="1200" spc="-25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200" spc="5">
                <a:solidFill>
                  <a:srgbClr val="333333"/>
                </a:solidFill>
                <a:latin typeface="Arial"/>
                <a:cs typeface="Arial"/>
              </a:rPr>
              <a:t>12</a:t>
            </a:r>
            <a:r>
              <a:rPr dirty="0" sz="1200" spc="5">
                <a:solidFill>
                  <a:srgbClr val="333333"/>
                </a:solidFill>
                <a:latin typeface="Noto Sans KR"/>
                <a:cs typeface="Noto Sans KR"/>
              </a:rPr>
              <a:t>년간의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투병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재산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탕진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육체적</a:t>
            </a:r>
            <a:r>
              <a:rPr dirty="0" sz="1200" spc="-15">
                <a:solidFill>
                  <a:srgbClr val="333333"/>
                </a:solidFill>
                <a:latin typeface="Arial"/>
                <a:cs typeface="Arial"/>
              </a:rPr>
              <a:t>·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정신적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고통과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사회적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소외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 marL="212725" marR="5080" indent="-97155">
              <a:lnSpc>
                <a:spcPct val="137300"/>
              </a:lnSpc>
              <a:spcBef>
                <a:spcPts val="40"/>
              </a:spcBef>
              <a:buClr>
                <a:srgbClr val="333333"/>
              </a:buClr>
              <a:buFont typeface="Arial"/>
              <a:buChar char="•"/>
              <a:tabLst>
                <a:tab pos="212725" algn="l"/>
              </a:tabLst>
            </a:pPr>
            <a:r>
              <a:rPr dirty="0" sz="1200" b="1">
                <a:solidFill>
                  <a:srgbClr val="1A5275"/>
                </a:solidFill>
                <a:latin typeface="Noto Sans KR"/>
                <a:cs typeface="Noto Sans KR"/>
              </a:rPr>
              <a:t>믿음의</a:t>
            </a:r>
            <a:r>
              <a:rPr dirty="0" sz="1200" spc="-1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200" spc="5" b="1">
                <a:solidFill>
                  <a:srgbClr val="1A5275"/>
                </a:solidFill>
                <a:latin typeface="Noto Sans KR"/>
                <a:cs typeface="Noto Sans KR"/>
              </a:rPr>
              <a:t>실천</a:t>
            </a:r>
            <a:r>
              <a:rPr dirty="0" sz="1200" spc="5" b="1">
                <a:solidFill>
                  <a:srgbClr val="1A5275"/>
                </a:solidFill>
                <a:latin typeface="Gadugi"/>
                <a:cs typeface="Gadugi"/>
              </a:rPr>
              <a:t>:</a:t>
            </a:r>
            <a:r>
              <a:rPr dirty="0" sz="1200" spc="-70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예수님의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소문을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들은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뒤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수많은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인파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속에서도</a:t>
            </a:r>
            <a:r>
              <a:rPr dirty="0" sz="12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1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dirty="0" sz="1200" spc="10">
                <a:solidFill>
                  <a:srgbClr val="333333"/>
                </a:solidFill>
                <a:latin typeface="Noto Sans KR"/>
                <a:cs typeface="Noto Sans KR"/>
              </a:rPr>
              <a:t>옷가에만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손을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대어도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구원을 </a:t>
            </a:r>
            <a:r>
              <a:rPr dirty="0" sz="1200" spc="-25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10">
                <a:solidFill>
                  <a:srgbClr val="333333"/>
                </a:solidFill>
                <a:latin typeface="Noto Sans KR"/>
                <a:cs typeface="Noto Sans KR"/>
              </a:rPr>
              <a:t>얻으리라</a:t>
            </a:r>
            <a:r>
              <a:rPr dirty="0" sz="1200" spc="1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dirty="0" sz="1200" spc="1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확신으로 적극적으로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나아감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0175" y="7641771"/>
            <a:ext cx="5833110" cy="1658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4.</a:t>
            </a:r>
            <a:r>
              <a:rPr dirty="0" sz="1600" spc="-6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구원의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본질과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회개</a:t>
            </a:r>
            <a:endParaRPr sz="16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50">
              <a:latin typeface="Noto Sans KR"/>
              <a:cs typeface="Noto Sans KR"/>
            </a:endParaRPr>
          </a:p>
          <a:p>
            <a:pPr marL="212725" marR="30480" indent="-97155">
              <a:lnSpc>
                <a:spcPct val="137300"/>
              </a:lnSpc>
              <a:buClr>
                <a:srgbClr val="333333"/>
              </a:buClr>
              <a:buFont typeface="Arial"/>
              <a:buChar char="•"/>
              <a:tabLst>
                <a:tab pos="212725" algn="l"/>
              </a:tabLst>
            </a:pPr>
            <a:r>
              <a:rPr dirty="0" sz="1200" b="1">
                <a:solidFill>
                  <a:srgbClr val="1A5275"/>
                </a:solidFill>
                <a:latin typeface="Noto Sans KR"/>
                <a:cs typeface="Noto Sans KR"/>
              </a:rPr>
              <a:t>구원의</a:t>
            </a:r>
            <a:r>
              <a:rPr dirty="0" sz="1200" spc="-1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200" spc="5" b="1">
                <a:solidFill>
                  <a:srgbClr val="1A5275"/>
                </a:solidFill>
                <a:latin typeface="Noto Sans KR"/>
                <a:cs typeface="Noto Sans KR"/>
              </a:rPr>
              <a:t>선물</a:t>
            </a:r>
            <a:r>
              <a:rPr dirty="0" sz="1200" spc="5" b="1">
                <a:solidFill>
                  <a:srgbClr val="1A5275"/>
                </a:solidFill>
                <a:latin typeface="Gadugi"/>
                <a:cs typeface="Gadugi"/>
              </a:rPr>
              <a:t>:</a:t>
            </a:r>
            <a:r>
              <a:rPr dirty="0" sz="1200" spc="-70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행위나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수양으로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얻을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없으며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오직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십자가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도를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믿 </a:t>
            </a:r>
            <a:r>
              <a:rPr dirty="0" sz="1200" spc="-25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음으로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얻는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은혜임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 marL="212725" marR="5080" indent="-97155">
              <a:lnSpc>
                <a:spcPct val="137300"/>
              </a:lnSpc>
              <a:buClr>
                <a:srgbClr val="333333"/>
              </a:buClr>
              <a:buFont typeface="Arial"/>
              <a:buChar char="•"/>
              <a:tabLst>
                <a:tab pos="212725" algn="l"/>
              </a:tabLst>
            </a:pPr>
            <a:r>
              <a:rPr dirty="0" sz="1200" b="1">
                <a:solidFill>
                  <a:srgbClr val="1A5275"/>
                </a:solidFill>
                <a:latin typeface="Noto Sans KR"/>
                <a:cs typeface="Noto Sans KR"/>
              </a:rPr>
              <a:t>회개의</a:t>
            </a:r>
            <a:r>
              <a:rPr dirty="0" sz="1200" spc="-1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200" spc="5" b="1">
                <a:solidFill>
                  <a:srgbClr val="1A5275"/>
                </a:solidFill>
                <a:latin typeface="Noto Sans KR"/>
                <a:cs typeface="Noto Sans KR"/>
              </a:rPr>
              <a:t>결단</a:t>
            </a:r>
            <a:r>
              <a:rPr dirty="0" sz="1200" spc="5" b="1">
                <a:solidFill>
                  <a:srgbClr val="1A5275"/>
                </a:solidFill>
                <a:latin typeface="Gadugi"/>
                <a:cs typeface="Gadugi"/>
              </a:rPr>
              <a:t>:</a:t>
            </a:r>
            <a:r>
              <a:rPr dirty="0" sz="1200" spc="-75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죄인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됨을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자복하고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하나님께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25">
                <a:solidFill>
                  <a:srgbClr val="333333"/>
                </a:solidFill>
                <a:latin typeface="Noto Sans KR"/>
                <a:cs typeface="Noto Sans KR"/>
              </a:rPr>
              <a:t>돌🕔키는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회개는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사망에서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생명으로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운명을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바꾸 </a:t>
            </a:r>
            <a:r>
              <a:rPr dirty="0" sz="1200" spc="-25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핵심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과정임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0175" y="745497"/>
            <a:ext cx="5784850" cy="1184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5.</a:t>
            </a:r>
            <a:r>
              <a:rPr dirty="0" sz="1600" spc="-5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spc="5" b="1">
                <a:solidFill>
                  <a:srgbClr val="5D6D7E"/>
                </a:solidFill>
                <a:latin typeface="Noto Sans KR"/>
                <a:cs typeface="Noto Sans KR"/>
              </a:rPr>
              <a:t>결론</a:t>
            </a: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:</a:t>
            </a:r>
            <a:r>
              <a:rPr dirty="0" sz="1600" spc="-5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기적을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경험하는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믿음</a:t>
            </a:r>
            <a:endParaRPr sz="16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Noto Sans KR"/>
              <a:cs typeface="Noto Sans KR"/>
            </a:endParaRPr>
          </a:p>
          <a:p>
            <a:pPr marL="22225" marR="5080">
              <a:lnSpc>
                <a:spcPct val="137300"/>
              </a:lnSpc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우리 내면의 만성적인 영적 고질병을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직시하십시오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혈루병 여인과 </a:t>
            </a:r>
            <a:r>
              <a:rPr dirty="0" sz="1200" spc="-50">
                <a:solidFill>
                  <a:srgbClr val="333333"/>
                </a:solidFill>
                <a:latin typeface="Noto Sans KR"/>
                <a:cs typeface="Noto Sans KR"/>
              </a:rPr>
              <a:t>같🕔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주님을 향한 적극적인 </a:t>
            </a:r>
            <a:r>
              <a:rPr dirty="0" sz="1200" spc="-25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믿음으로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나아갈 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때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주님의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치유와 회복의 </a:t>
            </a:r>
            <a:r>
              <a:rPr dirty="0" sz="1200" spc="-35">
                <a:solidFill>
                  <a:srgbClr val="333333"/>
                </a:solidFill>
                <a:latin typeface="Noto Sans KR"/>
                <a:cs typeface="Noto Sans KR"/>
              </a:rPr>
              <a:t>기적🕔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 우리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삶에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임합니다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2026-06-13T00:54:22Z</dcterms:created>
  <dcterms:modified xsi:type="dcterms:W3CDTF">2026-06-13T00:54:22Z</dcterms:modified>
</cp:coreProperties>
</file>