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1462896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20000" y="1720071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/>
          <p:cNvGrpSpPr/>
          <p:nvPr/>
        </p:nvGrpSpPr>
        <p:grpSpPr>
          <a:xfrm>
            <a:off x="719999" y="2218684"/>
            <a:ext cx="6120130" cy="1458595"/>
            <a:chOff x="719999" y="2218684"/>
            <a:chExt cx="6120130" cy="1458595"/>
          </a:xfrm>
        </p:grpSpPr>
        <p:sp>
          <p:nvSpPr>
            <p:cNvPr id="5" name="object 5"/>
            <p:cNvSpPr/>
            <p:nvPr/>
          </p:nvSpPr>
          <p:spPr>
            <a:xfrm>
              <a:off x="720000" y="2218684"/>
              <a:ext cx="6120130" cy="1458595"/>
            </a:xfrm>
            <a:custGeom>
              <a:avLst/>
              <a:gdLst/>
              <a:ahLst/>
              <a:cxnLst/>
              <a:rect l="l" t="t" r="r" b="b"/>
              <a:pathLst>
                <a:path w="6120130" h="1458595">
                  <a:moveTo>
                    <a:pt x="6072377" y="1458317"/>
                  </a:moveTo>
                  <a:lnTo>
                    <a:pt x="47622" y="1458317"/>
                  </a:lnTo>
                  <a:lnTo>
                    <a:pt x="29132" y="1454559"/>
                  </a:lnTo>
                  <a:lnTo>
                    <a:pt x="13989" y="1444327"/>
                  </a:lnTo>
                  <a:lnTo>
                    <a:pt x="3757" y="1429184"/>
                  </a:lnTo>
                  <a:lnTo>
                    <a:pt x="0" y="1410693"/>
                  </a:lnTo>
                  <a:lnTo>
                    <a:pt x="0" y="47623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2" y="3757"/>
                  </a:lnTo>
                  <a:lnTo>
                    <a:pt x="47624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19999" y="47623"/>
                  </a:lnTo>
                  <a:lnTo>
                    <a:pt x="6119999" y="1410693"/>
                  </a:lnTo>
                  <a:lnTo>
                    <a:pt x="6116242" y="1429184"/>
                  </a:lnTo>
                  <a:lnTo>
                    <a:pt x="6106010" y="1444327"/>
                  </a:lnTo>
                  <a:lnTo>
                    <a:pt x="6090867" y="1454559"/>
                  </a:lnTo>
                  <a:lnTo>
                    <a:pt x="6072377" y="14583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19999" y="2218684"/>
              <a:ext cx="6120130" cy="1458595"/>
            </a:xfrm>
            <a:custGeom>
              <a:avLst/>
              <a:gdLst/>
              <a:ahLst/>
              <a:cxnLst/>
              <a:rect l="l" t="t" r="r" b="b"/>
              <a:pathLst>
                <a:path w="6120130" h="1458595">
                  <a:moveTo>
                    <a:pt x="6072375" y="1458317"/>
                  </a:moveTo>
                  <a:lnTo>
                    <a:pt x="47625" y="1458317"/>
                  </a:lnTo>
                  <a:lnTo>
                    <a:pt x="29133" y="1454559"/>
                  </a:lnTo>
                  <a:lnTo>
                    <a:pt x="13989" y="1444327"/>
                  </a:lnTo>
                  <a:lnTo>
                    <a:pt x="3757" y="1429184"/>
                  </a:lnTo>
                  <a:lnTo>
                    <a:pt x="0" y="1410692"/>
                  </a:lnTo>
                  <a:lnTo>
                    <a:pt x="0" y="47625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3" y="3757"/>
                  </a:lnTo>
                  <a:lnTo>
                    <a:pt x="47625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099402" y="9525"/>
                  </a:lnTo>
                  <a:lnTo>
                    <a:pt x="47625" y="9525"/>
                  </a:lnTo>
                  <a:lnTo>
                    <a:pt x="32831" y="12531"/>
                  </a:lnTo>
                  <a:lnTo>
                    <a:pt x="20716" y="20716"/>
                  </a:lnTo>
                  <a:lnTo>
                    <a:pt x="12531" y="32831"/>
                  </a:lnTo>
                  <a:lnTo>
                    <a:pt x="9525" y="47625"/>
                  </a:lnTo>
                  <a:lnTo>
                    <a:pt x="9525" y="1410692"/>
                  </a:lnTo>
                  <a:lnTo>
                    <a:pt x="12531" y="1425486"/>
                  </a:lnTo>
                  <a:lnTo>
                    <a:pt x="20716" y="1437600"/>
                  </a:lnTo>
                  <a:lnTo>
                    <a:pt x="32831" y="1445786"/>
                  </a:lnTo>
                  <a:lnTo>
                    <a:pt x="47625" y="1448792"/>
                  </a:lnTo>
                  <a:lnTo>
                    <a:pt x="6099402" y="1448792"/>
                  </a:lnTo>
                  <a:lnTo>
                    <a:pt x="6090867" y="1454559"/>
                  </a:lnTo>
                  <a:lnTo>
                    <a:pt x="6072375" y="1458317"/>
                  </a:lnTo>
                  <a:close/>
                </a:path>
                <a:path w="6120130" h="1458595">
                  <a:moveTo>
                    <a:pt x="6099402" y="1448792"/>
                  </a:moveTo>
                  <a:lnTo>
                    <a:pt x="6072375" y="1448792"/>
                  </a:lnTo>
                  <a:lnTo>
                    <a:pt x="6087168" y="1445786"/>
                  </a:lnTo>
                  <a:lnTo>
                    <a:pt x="6099283" y="1437600"/>
                  </a:lnTo>
                  <a:lnTo>
                    <a:pt x="6107468" y="1425486"/>
                  </a:lnTo>
                  <a:lnTo>
                    <a:pt x="6110475" y="1410692"/>
                  </a:lnTo>
                  <a:lnTo>
                    <a:pt x="6110475" y="47625"/>
                  </a:lnTo>
                  <a:lnTo>
                    <a:pt x="6107468" y="32831"/>
                  </a:lnTo>
                  <a:lnTo>
                    <a:pt x="6099283" y="20716"/>
                  </a:lnTo>
                  <a:lnTo>
                    <a:pt x="6087168" y="12531"/>
                  </a:lnTo>
                  <a:lnTo>
                    <a:pt x="6072375" y="9525"/>
                  </a:lnTo>
                  <a:lnTo>
                    <a:pt x="6099402" y="9525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20000" y="47625"/>
                  </a:lnTo>
                  <a:lnTo>
                    <a:pt x="6120000" y="1410692"/>
                  </a:lnTo>
                  <a:lnTo>
                    <a:pt x="6116242" y="1429184"/>
                  </a:lnTo>
                  <a:lnTo>
                    <a:pt x="6106010" y="1444327"/>
                  </a:lnTo>
                  <a:lnTo>
                    <a:pt x="6099402" y="1448792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/>
          <p:nvPr/>
        </p:nvSpPr>
        <p:spPr>
          <a:xfrm>
            <a:off x="720000" y="3915127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8" name="object 8"/>
          <p:cNvGrpSpPr/>
          <p:nvPr/>
        </p:nvGrpSpPr>
        <p:grpSpPr>
          <a:xfrm>
            <a:off x="719999" y="4413739"/>
            <a:ext cx="6120130" cy="1409065"/>
            <a:chOff x="719999" y="4413739"/>
            <a:chExt cx="6120130" cy="1409065"/>
          </a:xfrm>
        </p:grpSpPr>
        <p:sp>
          <p:nvSpPr>
            <p:cNvPr id="9" name="object 9"/>
            <p:cNvSpPr/>
            <p:nvPr/>
          </p:nvSpPr>
          <p:spPr>
            <a:xfrm>
              <a:off x="720000" y="4413740"/>
              <a:ext cx="6120130" cy="1409065"/>
            </a:xfrm>
            <a:custGeom>
              <a:avLst/>
              <a:gdLst/>
              <a:ahLst/>
              <a:cxnLst/>
              <a:rect l="l" t="t" r="r" b="b"/>
              <a:pathLst>
                <a:path w="6120130" h="1409064">
                  <a:moveTo>
                    <a:pt x="6072377" y="1408692"/>
                  </a:moveTo>
                  <a:lnTo>
                    <a:pt x="47622" y="1408692"/>
                  </a:lnTo>
                  <a:lnTo>
                    <a:pt x="29132" y="1404934"/>
                  </a:lnTo>
                  <a:lnTo>
                    <a:pt x="13989" y="1394702"/>
                  </a:lnTo>
                  <a:lnTo>
                    <a:pt x="3757" y="1379559"/>
                  </a:lnTo>
                  <a:lnTo>
                    <a:pt x="0" y="1361068"/>
                  </a:lnTo>
                  <a:lnTo>
                    <a:pt x="0" y="47623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2" y="3757"/>
                  </a:lnTo>
                  <a:lnTo>
                    <a:pt x="47624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19999" y="47623"/>
                  </a:lnTo>
                  <a:lnTo>
                    <a:pt x="6119999" y="1361068"/>
                  </a:lnTo>
                  <a:lnTo>
                    <a:pt x="6116242" y="1379559"/>
                  </a:lnTo>
                  <a:lnTo>
                    <a:pt x="6106010" y="1394702"/>
                  </a:lnTo>
                  <a:lnTo>
                    <a:pt x="6090867" y="1404934"/>
                  </a:lnTo>
                  <a:lnTo>
                    <a:pt x="6072377" y="14086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19999" y="4413739"/>
              <a:ext cx="6120130" cy="1409065"/>
            </a:xfrm>
            <a:custGeom>
              <a:avLst/>
              <a:gdLst/>
              <a:ahLst/>
              <a:cxnLst/>
              <a:rect l="l" t="t" r="r" b="b"/>
              <a:pathLst>
                <a:path w="6120130" h="1409064">
                  <a:moveTo>
                    <a:pt x="6072375" y="1408692"/>
                  </a:moveTo>
                  <a:lnTo>
                    <a:pt x="47625" y="1408692"/>
                  </a:lnTo>
                  <a:lnTo>
                    <a:pt x="29133" y="1404934"/>
                  </a:lnTo>
                  <a:lnTo>
                    <a:pt x="13989" y="1394702"/>
                  </a:lnTo>
                  <a:lnTo>
                    <a:pt x="3757" y="1379559"/>
                  </a:lnTo>
                  <a:lnTo>
                    <a:pt x="0" y="1361067"/>
                  </a:lnTo>
                  <a:lnTo>
                    <a:pt x="0" y="47625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3" y="3757"/>
                  </a:lnTo>
                  <a:lnTo>
                    <a:pt x="47625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099402" y="9525"/>
                  </a:lnTo>
                  <a:lnTo>
                    <a:pt x="47625" y="9525"/>
                  </a:lnTo>
                  <a:lnTo>
                    <a:pt x="32831" y="12531"/>
                  </a:lnTo>
                  <a:lnTo>
                    <a:pt x="20716" y="20716"/>
                  </a:lnTo>
                  <a:lnTo>
                    <a:pt x="12531" y="32831"/>
                  </a:lnTo>
                  <a:lnTo>
                    <a:pt x="9525" y="47625"/>
                  </a:lnTo>
                  <a:lnTo>
                    <a:pt x="9525" y="1361067"/>
                  </a:lnTo>
                  <a:lnTo>
                    <a:pt x="12531" y="1375861"/>
                  </a:lnTo>
                  <a:lnTo>
                    <a:pt x="20716" y="1387975"/>
                  </a:lnTo>
                  <a:lnTo>
                    <a:pt x="32831" y="1396161"/>
                  </a:lnTo>
                  <a:lnTo>
                    <a:pt x="47625" y="1399167"/>
                  </a:lnTo>
                  <a:lnTo>
                    <a:pt x="6099402" y="1399167"/>
                  </a:lnTo>
                  <a:lnTo>
                    <a:pt x="6090867" y="1404934"/>
                  </a:lnTo>
                  <a:lnTo>
                    <a:pt x="6072375" y="1408692"/>
                  </a:lnTo>
                  <a:close/>
                </a:path>
                <a:path w="6120130" h="1409064">
                  <a:moveTo>
                    <a:pt x="6099402" y="1399167"/>
                  </a:moveTo>
                  <a:lnTo>
                    <a:pt x="6072375" y="1399167"/>
                  </a:lnTo>
                  <a:lnTo>
                    <a:pt x="6087168" y="1396161"/>
                  </a:lnTo>
                  <a:lnTo>
                    <a:pt x="6099283" y="1387975"/>
                  </a:lnTo>
                  <a:lnTo>
                    <a:pt x="6107468" y="1375861"/>
                  </a:lnTo>
                  <a:lnTo>
                    <a:pt x="6110475" y="1361067"/>
                  </a:lnTo>
                  <a:lnTo>
                    <a:pt x="6110475" y="47625"/>
                  </a:lnTo>
                  <a:lnTo>
                    <a:pt x="6107468" y="32831"/>
                  </a:lnTo>
                  <a:lnTo>
                    <a:pt x="6099283" y="20716"/>
                  </a:lnTo>
                  <a:lnTo>
                    <a:pt x="6087168" y="12531"/>
                  </a:lnTo>
                  <a:lnTo>
                    <a:pt x="6072375" y="9525"/>
                  </a:lnTo>
                  <a:lnTo>
                    <a:pt x="6099402" y="9525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20000" y="47625"/>
                  </a:lnTo>
                  <a:lnTo>
                    <a:pt x="6120000" y="1361067"/>
                  </a:lnTo>
                  <a:lnTo>
                    <a:pt x="6116242" y="1379559"/>
                  </a:lnTo>
                  <a:lnTo>
                    <a:pt x="6106010" y="1394702"/>
                  </a:lnTo>
                  <a:lnTo>
                    <a:pt x="6099402" y="139916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/>
          <p:nvPr/>
        </p:nvSpPr>
        <p:spPr>
          <a:xfrm>
            <a:off x="720000" y="6060557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/>
          <p:cNvGrpSpPr/>
          <p:nvPr/>
        </p:nvGrpSpPr>
        <p:grpSpPr>
          <a:xfrm>
            <a:off x="719999" y="6559170"/>
            <a:ext cx="6120130" cy="1458595"/>
            <a:chOff x="719999" y="6559170"/>
            <a:chExt cx="6120130" cy="1458595"/>
          </a:xfrm>
        </p:grpSpPr>
        <p:sp>
          <p:nvSpPr>
            <p:cNvPr id="13" name="object 13"/>
            <p:cNvSpPr/>
            <p:nvPr/>
          </p:nvSpPr>
          <p:spPr>
            <a:xfrm>
              <a:off x="720000" y="6559171"/>
              <a:ext cx="6120130" cy="1458595"/>
            </a:xfrm>
            <a:custGeom>
              <a:avLst/>
              <a:gdLst/>
              <a:ahLst/>
              <a:cxnLst/>
              <a:rect l="l" t="t" r="r" b="b"/>
              <a:pathLst>
                <a:path w="6120130" h="1458595">
                  <a:moveTo>
                    <a:pt x="6072377" y="1458317"/>
                  </a:moveTo>
                  <a:lnTo>
                    <a:pt x="47622" y="1458317"/>
                  </a:lnTo>
                  <a:lnTo>
                    <a:pt x="29132" y="1454559"/>
                  </a:lnTo>
                  <a:lnTo>
                    <a:pt x="13989" y="1444327"/>
                  </a:lnTo>
                  <a:lnTo>
                    <a:pt x="3757" y="1429184"/>
                  </a:lnTo>
                  <a:lnTo>
                    <a:pt x="0" y="1410693"/>
                  </a:lnTo>
                  <a:lnTo>
                    <a:pt x="0" y="47623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2" y="3757"/>
                  </a:lnTo>
                  <a:lnTo>
                    <a:pt x="47624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19999" y="47623"/>
                  </a:lnTo>
                  <a:lnTo>
                    <a:pt x="6119999" y="1410693"/>
                  </a:lnTo>
                  <a:lnTo>
                    <a:pt x="6116242" y="1429184"/>
                  </a:lnTo>
                  <a:lnTo>
                    <a:pt x="6106010" y="1444327"/>
                  </a:lnTo>
                  <a:lnTo>
                    <a:pt x="6090867" y="1454559"/>
                  </a:lnTo>
                  <a:lnTo>
                    <a:pt x="6072377" y="14583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719999" y="6559170"/>
              <a:ext cx="6120130" cy="1458595"/>
            </a:xfrm>
            <a:custGeom>
              <a:avLst/>
              <a:gdLst/>
              <a:ahLst/>
              <a:cxnLst/>
              <a:rect l="l" t="t" r="r" b="b"/>
              <a:pathLst>
                <a:path w="6120130" h="1458595">
                  <a:moveTo>
                    <a:pt x="6072375" y="1458317"/>
                  </a:moveTo>
                  <a:lnTo>
                    <a:pt x="47625" y="1458317"/>
                  </a:lnTo>
                  <a:lnTo>
                    <a:pt x="29133" y="1454559"/>
                  </a:lnTo>
                  <a:lnTo>
                    <a:pt x="13989" y="1444327"/>
                  </a:lnTo>
                  <a:lnTo>
                    <a:pt x="3757" y="1429184"/>
                  </a:lnTo>
                  <a:lnTo>
                    <a:pt x="0" y="1410692"/>
                  </a:lnTo>
                  <a:lnTo>
                    <a:pt x="0" y="47625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3" y="3757"/>
                  </a:lnTo>
                  <a:lnTo>
                    <a:pt x="47625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099402" y="9525"/>
                  </a:lnTo>
                  <a:lnTo>
                    <a:pt x="47625" y="9525"/>
                  </a:lnTo>
                  <a:lnTo>
                    <a:pt x="32831" y="12531"/>
                  </a:lnTo>
                  <a:lnTo>
                    <a:pt x="20716" y="20716"/>
                  </a:lnTo>
                  <a:lnTo>
                    <a:pt x="12531" y="32831"/>
                  </a:lnTo>
                  <a:lnTo>
                    <a:pt x="9525" y="47625"/>
                  </a:lnTo>
                  <a:lnTo>
                    <a:pt x="9525" y="1410692"/>
                  </a:lnTo>
                  <a:lnTo>
                    <a:pt x="12531" y="1425486"/>
                  </a:lnTo>
                  <a:lnTo>
                    <a:pt x="20716" y="1437600"/>
                  </a:lnTo>
                  <a:lnTo>
                    <a:pt x="32831" y="1445786"/>
                  </a:lnTo>
                  <a:lnTo>
                    <a:pt x="47625" y="1448792"/>
                  </a:lnTo>
                  <a:lnTo>
                    <a:pt x="6099402" y="1448792"/>
                  </a:lnTo>
                  <a:lnTo>
                    <a:pt x="6090867" y="1454559"/>
                  </a:lnTo>
                  <a:lnTo>
                    <a:pt x="6072375" y="1458317"/>
                  </a:lnTo>
                  <a:close/>
                </a:path>
                <a:path w="6120130" h="1458595">
                  <a:moveTo>
                    <a:pt x="6099402" y="1448792"/>
                  </a:moveTo>
                  <a:lnTo>
                    <a:pt x="6072375" y="1448792"/>
                  </a:lnTo>
                  <a:lnTo>
                    <a:pt x="6087168" y="1445786"/>
                  </a:lnTo>
                  <a:lnTo>
                    <a:pt x="6099283" y="1437600"/>
                  </a:lnTo>
                  <a:lnTo>
                    <a:pt x="6107468" y="1425486"/>
                  </a:lnTo>
                  <a:lnTo>
                    <a:pt x="6110475" y="1410692"/>
                  </a:lnTo>
                  <a:lnTo>
                    <a:pt x="6110475" y="47625"/>
                  </a:lnTo>
                  <a:lnTo>
                    <a:pt x="6107468" y="32831"/>
                  </a:lnTo>
                  <a:lnTo>
                    <a:pt x="6099283" y="20716"/>
                  </a:lnTo>
                  <a:lnTo>
                    <a:pt x="6087168" y="12531"/>
                  </a:lnTo>
                  <a:lnTo>
                    <a:pt x="6072375" y="9525"/>
                  </a:lnTo>
                  <a:lnTo>
                    <a:pt x="6099402" y="9525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20000" y="47625"/>
                  </a:lnTo>
                  <a:lnTo>
                    <a:pt x="6120000" y="1410692"/>
                  </a:lnTo>
                  <a:lnTo>
                    <a:pt x="6116242" y="1429184"/>
                  </a:lnTo>
                  <a:lnTo>
                    <a:pt x="6106010" y="1444327"/>
                  </a:lnTo>
                  <a:lnTo>
                    <a:pt x="6099402" y="1448792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/>
          <p:nvPr/>
        </p:nvSpPr>
        <p:spPr>
          <a:xfrm>
            <a:off x="720000" y="8255613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6" name="object 16"/>
          <p:cNvGrpSpPr/>
          <p:nvPr/>
        </p:nvGrpSpPr>
        <p:grpSpPr>
          <a:xfrm>
            <a:off x="720000" y="8754226"/>
            <a:ext cx="6120130" cy="1217930"/>
            <a:chOff x="720000" y="8754226"/>
            <a:chExt cx="6120130" cy="1217930"/>
          </a:xfrm>
        </p:grpSpPr>
        <p:sp>
          <p:nvSpPr>
            <p:cNvPr id="17" name="object 17"/>
            <p:cNvSpPr/>
            <p:nvPr/>
          </p:nvSpPr>
          <p:spPr>
            <a:xfrm>
              <a:off x="720000" y="8754226"/>
              <a:ext cx="6120130" cy="1217930"/>
            </a:xfrm>
            <a:custGeom>
              <a:avLst/>
              <a:gdLst/>
              <a:ahLst/>
              <a:cxnLst/>
              <a:rect l="l" t="t" r="r" b="b"/>
              <a:pathLst>
                <a:path w="6120130" h="1217929">
                  <a:moveTo>
                    <a:pt x="6120000" y="1217773"/>
                  </a:moveTo>
                  <a:lnTo>
                    <a:pt x="0" y="1217773"/>
                  </a:lnTo>
                  <a:lnTo>
                    <a:pt x="0" y="47623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3" y="3757"/>
                  </a:lnTo>
                  <a:lnTo>
                    <a:pt x="47625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20000" y="47623"/>
                  </a:lnTo>
                  <a:lnTo>
                    <a:pt x="6120000" y="121777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719988" y="8754234"/>
              <a:ext cx="6120130" cy="1217930"/>
            </a:xfrm>
            <a:custGeom>
              <a:avLst/>
              <a:gdLst/>
              <a:ahLst/>
              <a:cxnLst/>
              <a:rect l="l" t="t" r="r" b="b"/>
              <a:pathLst>
                <a:path w="6120130" h="1217929">
                  <a:moveTo>
                    <a:pt x="6120003" y="47625"/>
                  </a:moveTo>
                  <a:lnTo>
                    <a:pt x="6116244" y="29133"/>
                  </a:lnTo>
                  <a:lnTo>
                    <a:pt x="6106020" y="13982"/>
                  </a:lnTo>
                  <a:lnTo>
                    <a:pt x="6099403" y="9525"/>
                  </a:lnTo>
                  <a:lnTo>
                    <a:pt x="6090869" y="3759"/>
                  </a:lnTo>
                  <a:lnTo>
                    <a:pt x="6072378" y="0"/>
                  </a:lnTo>
                  <a:lnTo>
                    <a:pt x="47625" y="0"/>
                  </a:lnTo>
                  <a:lnTo>
                    <a:pt x="29133" y="3759"/>
                  </a:lnTo>
                  <a:lnTo>
                    <a:pt x="13995" y="13982"/>
                  </a:lnTo>
                  <a:lnTo>
                    <a:pt x="3759" y="29133"/>
                  </a:lnTo>
                  <a:lnTo>
                    <a:pt x="0" y="47625"/>
                  </a:lnTo>
                  <a:lnTo>
                    <a:pt x="0" y="1217777"/>
                  </a:lnTo>
                  <a:lnTo>
                    <a:pt x="9525" y="1217777"/>
                  </a:lnTo>
                  <a:lnTo>
                    <a:pt x="9525" y="47625"/>
                  </a:lnTo>
                  <a:lnTo>
                    <a:pt x="12534" y="32829"/>
                  </a:lnTo>
                  <a:lnTo>
                    <a:pt x="20713" y="20726"/>
                  </a:lnTo>
                  <a:lnTo>
                    <a:pt x="47625" y="47625"/>
                  </a:lnTo>
                  <a:lnTo>
                    <a:pt x="20726" y="20713"/>
                  </a:lnTo>
                  <a:lnTo>
                    <a:pt x="32842" y="12534"/>
                  </a:lnTo>
                  <a:lnTo>
                    <a:pt x="47625" y="9525"/>
                  </a:lnTo>
                  <a:lnTo>
                    <a:pt x="6072378" y="9525"/>
                  </a:lnTo>
                  <a:lnTo>
                    <a:pt x="6087173" y="12534"/>
                  </a:lnTo>
                  <a:lnTo>
                    <a:pt x="6099289" y="20713"/>
                  </a:lnTo>
                  <a:lnTo>
                    <a:pt x="6107468" y="32829"/>
                  </a:lnTo>
                  <a:lnTo>
                    <a:pt x="6110478" y="47625"/>
                  </a:lnTo>
                  <a:lnTo>
                    <a:pt x="6110478" y="1217777"/>
                  </a:lnTo>
                  <a:lnTo>
                    <a:pt x="6120003" y="1217777"/>
                  </a:lnTo>
                  <a:lnTo>
                    <a:pt x="6120003" y="47625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 txBox="1"/>
          <p:nvPr/>
        </p:nvSpPr>
        <p:spPr>
          <a:xfrm>
            <a:off x="707299" y="960433"/>
            <a:ext cx="4287520" cy="1054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열</a:t>
            </a:r>
            <a:r>
              <a:rPr dirty="0" sz="2200" spc="-2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명의</a:t>
            </a:r>
            <a:r>
              <a:rPr dirty="0" sz="2200" spc="-2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spc="5" b="1">
                <a:solidFill>
                  <a:srgbClr val="2B3D4F"/>
                </a:solidFill>
                <a:latin typeface="Noto Sans KR"/>
                <a:cs typeface="Noto Sans KR"/>
              </a:rPr>
              <a:t>문둥병자</a:t>
            </a:r>
            <a:r>
              <a:rPr dirty="0" sz="2200" spc="5" b="1">
                <a:solidFill>
                  <a:srgbClr val="2B3D4F"/>
                </a:solidFill>
                <a:latin typeface="Gadugi"/>
                <a:cs typeface="Gadugi"/>
              </a:rPr>
              <a:t>:</a:t>
            </a:r>
            <a:r>
              <a:rPr dirty="0" sz="2200" spc="-55" b="1">
                <a:solidFill>
                  <a:srgbClr val="2B3D4F"/>
                </a:solidFill>
                <a:latin typeface="Gadugi"/>
                <a:cs typeface="Gadugi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은혜와</a:t>
            </a:r>
            <a:r>
              <a:rPr dirty="0" sz="2200" spc="-2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감사의</a:t>
            </a:r>
            <a:r>
              <a:rPr dirty="0" sz="2200" spc="-15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완성</a:t>
            </a:r>
            <a:endParaRPr sz="220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</a:pPr>
            <a:endParaRPr sz="1750">
              <a:latin typeface="Noto Sans KR"/>
              <a:cs typeface="Noto Sans KR"/>
            </a:endParaRPr>
          </a:p>
          <a:p>
            <a:pPr marL="146050">
              <a:lnSpc>
                <a:spcPct val="100000"/>
              </a:lnSpc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1.</a:t>
            </a:r>
            <a:r>
              <a:rPr dirty="0" sz="1600" spc="-60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spc="5" b="1">
                <a:solidFill>
                  <a:srgbClr val="5D6D7E"/>
                </a:solidFill>
                <a:latin typeface="Noto Sans KR"/>
                <a:cs typeface="Noto Sans KR"/>
              </a:rPr>
              <a:t>서론</a:t>
            </a: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:</a:t>
            </a:r>
            <a:r>
              <a:rPr dirty="0" sz="1600" spc="-60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본문의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배경</a:t>
            </a:r>
            <a:endParaRPr sz="1600">
              <a:latin typeface="Noto Sans KR"/>
              <a:cs typeface="Noto Sans KR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40650" y="3940623"/>
            <a:ext cx="20275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2.</a:t>
            </a:r>
            <a:r>
              <a:rPr dirty="0" sz="1600" spc="-65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문둥병의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영적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상징성</a:t>
            </a:r>
            <a:endParaRPr sz="1600">
              <a:latin typeface="Noto Sans KR"/>
              <a:cs typeface="Noto Sans KR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40650" y="6086054"/>
            <a:ext cx="22606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3.</a:t>
            </a:r>
            <a:r>
              <a:rPr dirty="0" sz="1600" spc="-60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치유와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정결</a:t>
            </a:r>
            <a:r>
              <a:rPr dirty="0" sz="1600" spc="-2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예식의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신비</a:t>
            </a:r>
            <a:endParaRPr sz="1600">
              <a:latin typeface="Noto Sans KR"/>
              <a:cs typeface="Noto Sans KR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40650" y="8281110"/>
            <a:ext cx="249364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4.</a:t>
            </a:r>
            <a:r>
              <a:rPr dirty="0" sz="1600" spc="-55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두</a:t>
            </a:r>
            <a:r>
              <a:rPr dirty="0" sz="1600" spc="-1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가지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반응과</a:t>
            </a:r>
            <a:r>
              <a:rPr dirty="0" sz="1600" spc="-1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감사의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완성</a:t>
            </a:r>
            <a:endParaRPr sz="1600">
              <a:latin typeface="Noto Sans KR"/>
              <a:cs typeface="Noto Sans KR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43775" y="2546746"/>
            <a:ext cx="5137150" cy="806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220" indent="-9715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성경</a:t>
            </a:r>
            <a:r>
              <a:rPr dirty="0" sz="1200" spc="-2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본문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20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누가복음</a:t>
            </a:r>
            <a:r>
              <a:rPr dirty="0" sz="1200" spc="1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10">
                <a:solidFill>
                  <a:srgbClr val="333333"/>
                </a:solidFill>
                <a:latin typeface="Arial"/>
                <a:cs typeface="Arial"/>
              </a:rPr>
              <a:t>17:11-19</a:t>
            </a:r>
            <a:endParaRPr sz="1200">
              <a:latin typeface="Arial"/>
              <a:cs typeface="Arial"/>
            </a:endParaRPr>
          </a:p>
          <a:p>
            <a:pPr marL="109220" indent="-97155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핵심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주제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치유받은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열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명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중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오직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한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25">
                <a:solidFill>
                  <a:srgbClr val="333333"/>
                </a:solidFill>
                <a:latin typeface="Noto Sans KR"/>
                <a:cs typeface="Noto Sans KR"/>
              </a:rPr>
              <a:t>사람만🕔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25">
                <a:solidFill>
                  <a:srgbClr val="333333"/>
                </a:solidFill>
                <a:latin typeface="Noto Sans KR"/>
                <a:cs typeface="Noto Sans KR"/>
              </a:rPr>
              <a:t>돌아왔는가</a:t>
            </a:r>
            <a:r>
              <a:rPr dirty="0" sz="1200" spc="-25">
                <a:solidFill>
                  <a:srgbClr val="333333"/>
                </a:solidFill>
                <a:latin typeface="Arial"/>
                <a:cs typeface="Arial"/>
              </a:rPr>
              <a:t>?</a:t>
            </a:r>
            <a:endParaRPr sz="1200">
              <a:latin typeface="Arial"/>
              <a:cs typeface="Arial"/>
            </a:endParaRPr>
          </a:p>
          <a:p>
            <a:pPr marL="109220" indent="-97155">
              <a:lnSpc>
                <a:spcPct val="100000"/>
              </a:lnSpc>
              <a:spcBef>
                <a:spcPts val="915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메시지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은혜를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아는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감사와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35">
                <a:solidFill>
                  <a:srgbClr val="333333"/>
                </a:solidFill>
                <a:latin typeface="Noto Sans KR"/>
                <a:cs typeface="Noto Sans KR"/>
              </a:rPr>
              <a:t>그것🕔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어떻게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구원을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완성하는가에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대한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신학적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성찰</a:t>
            </a:r>
            <a:endParaRPr sz="1200">
              <a:latin typeface="Noto Sans KR"/>
              <a:cs typeface="Noto Sans KR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43775" y="4680842"/>
            <a:ext cx="5380990" cy="817244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09220" indent="-97155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특성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200" spc="-3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영혼을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0">
                <a:solidFill>
                  <a:srgbClr val="333333"/>
                </a:solidFill>
                <a:latin typeface="Noto Sans KR"/>
                <a:cs typeface="Noto Sans KR"/>
              </a:rPr>
              <a:t>깊🕔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파고들어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썩게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하며</a:t>
            </a:r>
            <a:r>
              <a:rPr dirty="0" sz="1200" spc="-15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부패성</a:t>
            </a:r>
            <a:r>
              <a:rPr dirty="0" sz="1200" spc="-15">
                <a:solidFill>
                  <a:srgbClr val="333333"/>
                </a:solidFill>
                <a:latin typeface="Arial"/>
                <a:cs typeface="Arial"/>
              </a:rPr>
              <a:t>),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하나님과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사람으로부터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격리시킴</a:t>
            </a:r>
            <a:endParaRPr sz="1200">
              <a:latin typeface="Noto Sans KR"/>
              <a:cs typeface="Noto Sans KR"/>
            </a:endParaRPr>
          </a:p>
          <a:p>
            <a:pPr marL="109220">
              <a:lnSpc>
                <a:spcPct val="100000"/>
              </a:lnSpc>
              <a:spcBef>
                <a:spcPts val="480"/>
              </a:spcBef>
            </a:pPr>
            <a:r>
              <a:rPr dirty="0" sz="1200" spc="-2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200" spc="-20">
                <a:solidFill>
                  <a:srgbClr val="333333"/>
                </a:solidFill>
                <a:latin typeface="Noto Sans KR"/>
                <a:cs typeface="Noto Sans KR"/>
              </a:rPr>
              <a:t>고립성</a:t>
            </a:r>
            <a:r>
              <a:rPr dirty="0" sz="1200" spc="-20">
                <a:solidFill>
                  <a:srgbClr val="333333"/>
                </a:solidFill>
                <a:latin typeface="Arial"/>
                <a:cs typeface="Arial"/>
              </a:rPr>
              <a:t>).</a:t>
            </a:r>
            <a:endParaRPr sz="1200">
              <a:latin typeface="Arial"/>
              <a:cs typeface="Arial"/>
            </a:endParaRPr>
          </a:p>
          <a:p>
            <a:pPr marL="109220" indent="-97155">
              <a:lnSpc>
                <a:spcPct val="100000"/>
              </a:lnSpc>
              <a:spcBef>
                <a:spcPts val="955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치유의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시작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비참함을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인지하고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예수님께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필사적으로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나아가는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믿음의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간구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43775" y="6887232"/>
            <a:ext cx="3742054" cy="806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220" indent="-9715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레위기</a:t>
            </a:r>
            <a:r>
              <a:rPr dirty="0" sz="1200" spc="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5">
                <a:solidFill>
                  <a:srgbClr val="333333"/>
                </a:solidFill>
                <a:latin typeface="Arial"/>
                <a:cs typeface="Arial"/>
              </a:rPr>
              <a:t>14</a:t>
            </a:r>
            <a:r>
              <a:rPr dirty="0" sz="1200" spc="5">
                <a:solidFill>
                  <a:srgbClr val="333333"/>
                </a:solidFill>
                <a:latin typeface="Noto Sans KR"/>
                <a:cs typeface="Noto Sans KR"/>
              </a:rPr>
              <a:t>장의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정결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예식을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본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메시아의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사역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 marL="109220" indent="-97155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피와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기름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200" spc="-4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사함과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성령의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능력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 marL="109220" indent="-97155">
              <a:lnSpc>
                <a:spcPct val="100000"/>
              </a:lnSpc>
              <a:spcBef>
                <a:spcPts val="915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죽은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새와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산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새</a:t>
            </a:r>
            <a:r>
              <a:rPr dirty="0" sz="1200" spc="-1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그리스도의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죽음과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부활에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대한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예표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43775" y="9082288"/>
            <a:ext cx="425513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220" indent="-9715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감사한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자</a:t>
            </a:r>
            <a:r>
              <a:rPr dirty="0" sz="1200" spc="-1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200" spc="-4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돌아와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엎드려</a:t>
            </a:r>
            <a:r>
              <a:rPr dirty="0" sz="1200" spc="-1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영광을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돌림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 marL="109220" indent="-97155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잊어버린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아홉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바쁜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일상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의심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개인적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35">
                <a:solidFill>
                  <a:srgbClr val="333333"/>
                </a:solidFill>
                <a:latin typeface="Noto Sans KR"/>
                <a:cs typeface="Noto Sans KR"/>
              </a:rPr>
              <a:t>🕔유로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감사의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기회를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놓침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20000" y="720000"/>
            <a:ext cx="6120130" cy="807720"/>
            <a:chOff x="720000" y="720000"/>
            <a:chExt cx="6120130" cy="807720"/>
          </a:xfrm>
        </p:grpSpPr>
        <p:sp>
          <p:nvSpPr>
            <p:cNvPr id="3" name="object 3"/>
            <p:cNvSpPr/>
            <p:nvPr/>
          </p:nvSpPr>
          <p:spPr>
            <a:xfrm>
              <a:off x="720000" y="720000"/>
              <a:ext cx="6120130" cy="807720"/>
            </a:xfrm>
            <a:custGeom>
              <a:avLst/>
              <a:gdLst/>
              <a:ahLst/>
              <a:cxnLst/>
              <a:rect l="l" t="t" r="r" b="b"/>
              <a:pathLst>
                <a:path w="6120130" h="807719">
                  <a:moveTo>
                    <a:pt x="6072376" y="807111"/>
                  </a:moveTo>
                  <a:lnTo>
                    <a:pt x="47623" y="807111"/>
                  </a:lnTo>
                  <a:lnTo>
                    <a:pt x="29133" y="803353"/>
                  </a:lnTo>
                  <a:lnTo>
                    <a:pt x="13989" y="793121"/>
                  </a:lnTo>
                  <a:lnTo>
                    <a:pt x="3757" y="777978"/>
                  </a:lnTo>
                  <a:lnTo>
                    <a:pt x="0" y="759487"/>
                  </a:lnTo>
                  <a:lnTo>
                    <a:pt x="0" y="0"/>
                  </a:lnTo>
                  <a:lnTo>
                    <a:pt x="6120000" y="0"/>
                  </a:lnTo>
                  <a:lnTo>
                    <a:pt x="6120000" y="759487"/>
                  </a:lnTo>
                  <a:lnTo>
                    <a:pt x="6116242" y="777978"/>
                  </a:lnTo>
                  <a:lnTo>
                    <a:pt x="6106010" y="793121"/>
                  </a:lnTo>
                  <a:lnTo>
                    <a:pt x="6090867" y="803353"/>
                  </a:lnTo>
                  <a:lnTo>
                    <a:pt x="6072376" y="8071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19988" y="720010"/>
              <a:ext cx="6120130" cy="807720"/>
            </a:xfrm>
            <a:custGeom>
              <a:avLst/>
              <a:gdLst/>
              <a:ahLst/>
              <a:cxnLst/>
              <a:rect l="l" t="t" r="r" b="b"/>
              <a:pathLst>
                <a:path w="6120130" h="807719">
                  <a:moveTo>
                    <a:pt x="6120003" y="0"/>
                  </a:moveTo>
                  <a:lnTo>
                    <a:pt x="6110478" y="0"/>
                  </a:lnTo>
                  <a:lnTo>
                    <a:pt x="6110478" y="759485"/>
                  </a:lnTo>
                  <a:lnTo>
                    <a:pt x="6107468" y="774280"/>
                  </a:lnTo>
                  <a:lnTo>
                    <a:pt x="6099289" y="786396"/>
                  </a:lnTo>
                  <a:lnTo>
                    <a:pt x="6087173" y="794575"/>
                  </a:lnTo>
                  <a:lnTo>
                    <a:pt x="6072378" y="797585"/>
                  </a:lnTo>
                  <a:lnTo>
                    <a:pt x="47625" y="797585"/>
                  </a:lnTo>
                  <a:lnTo>
                    <a:pt x="32842" y="794575"/>
                  </a:lnTo>
                  <a:lnTo>
                    <a:pt x="20726" y="786396"/>
                  </a:lnTo>
                  <a:lnTo>
                    <a:pt x="12534" y="774280"/>
                  </a:lnTo>
                  <a:lnTo>
                    <a:pt x="9525" y="759485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759485"/>
                  </a:lnTo>
                  <a:lnTo>
                    <a:pt x="3759" y="777976"/>
                  </a:lnTo>
                  <a:lnTo>
                    <a:pt x="13995" y="793115"/>
                  </a:lnTo>
                  <a:lnTo>
                    <a:pt x="29133" y="803351"/>
                  </a:lnTo>
                  <a:lnTo>
                    <a:pt x="47625" y="807110"/>
                  </a:lnTo>
                  <a:lnTo>
                    <a:pt x="6072378" y="807110"/>
                  </a:lnTo>
                  <a:lnTo>
                    <a:pt x="6116244" y="777976"/>
                  </a:lnTo>
                  <a:lnTo>
                    <a:pt x="6120003" y="759485"/>
                  </a:lnTo>
                  <a:lnTo>
                    <a:pt x="6120003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/>
          <p:nvPr/>
        </p:nvSpPr>
        <p:spPr>
          <a:xfrm>
            <a:off x="720000" y="1765237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5D6D7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/>
          <p:cNvGrpSpPr/>
          <p:nvPr/>
        </p:nvGrpSpPr>
        <p:grpSpPr>
          <a:xfrm>
            <a:off x="719999" y="2263849"/>
            <a:ext cx="6120130" cy="1410970"/>
            <a:chOff x="719999" y="2263849"/>
            <a:chExt cx="6120130" cy="1410970"/>
          </a:xfrm>
        </p:grpSpPr>
        <p:sp>
          <p:nvSpPr>
            <p:cNvPr id="7" name="object 7"/>
            <p:cNvSpPr/>
            <p:nvPr/>
          </p:nvSpPr>
          <p:spPr>
            <a:xfrm>
              <a:off x="720000" y="2263850"/>
              <a:ext cx="6120130" cy="1410970"/>
            </a:xfrm>
            <a:custGeom>
              <a:avLst/>
              <a:gdLst/>
              <a:ahLst/>
              <a:cxnLst/>
              <a:rect l="l" t="t" r="r" b="b"/>
              <a:pathLst>
                <a:path w="6120130" h="1410970">
                  <a:moveTo>
                    <a:pt x="6072377" y="1410692"/>
                  </a:moveTo>
                  <a:lnTo>
                    <a:pt x="47622" y="1410692"/>
                  </a:lnTo>
                  <a:lnTo>
                    <a:pt x="29132" y="1406934"/>
                  </a:lnTo>
                  <a:lnTo>
                    <a:pt x="13989" y="1396702"/>
                  </a:lnTo>
                  <a:lnTo>
                    <a:pt x="3757" y="1381559"/>
                  </a:lnTo>
                  <a:lnTo>
                    <a:pt x="0" y="1363068"/>
                  </a:lnTo>
                  <a:lnTo>
                    <a:pt x="0" y="47623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2" y="3757"/>
                  </a:lnTo>
                  <a:lnTo>
                    <a:pt x="47624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19999" y="47623"/>
                  </a:lnTo>
                  <a:lnTo>
                    <a:pt x="6119999" y="1363068"/>
                  </a:lnTo>
                  <a:lnTo>
                    <a:pt x="6116242" y="1381559"/>
                  </a:lnTo>
                  <a:lnTo>
                    <a:pt x="6106010" y="1396702"/>
                  </a:lnTo>
                  <a:lnTo>
                    <a:pt x="6090867" y="1406934"/>
                  </a:lnTo>
                  <a:lnTo>
                    <a:pt x="6072377" y="141069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19999" y="2263849"/>
              <a:ext cx="6120130" cy="1410970"/>
            </a:xfrm>
            <a:custGeom>
              <a:avLst/>
              <a:gdLst/>
              <a:ahLst/>
              <a:cxnLst/>
              <a:rect l="l" t="t" r="r" b="b"/>
              <a:pathLst>
                <a:path w="6120130" h="1410970">
                  <a:moveTo>
                    <a:pt x="6072375" y="1410692"/>
                  </a:moveTo>
                  <a:lnTo>
                    <a:pt x="47625" y="1410692"/>
                  </a:lnTo>
                  <a:lnTo>
                    <a:pt x="29133" y="1406934"/>
                  </a:lnTo>
                  <a:lnTo>
                    <a:pt x="13989" y="1396702"/>
                  </a:lnTo>
                  <a:lnTo>
                    <a:pt x="3757" y="1381559"/>
                  </a:lnTo>
                  <a:lnTo>
                    <a:pt x="0" y="1363067"/>
                  </a:lnTo>
                  <a:lnTo>
                    <a:pt x="0" y="47625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3" y="3757"/>
                  </a:lnTo>
                  <a:lnTo>
                    <a:pt x="47625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099402" y="9525"/>
                  </a:lnTo>
                  <a:lnTo>
                    <a:pt x="47625" y="9525"/>
                  </a:lnTo>
                  <a:lnTo>
                    <a:pt x="32831" y="12531"/>
                  </a:lnTo>
                  <a:lnTo>
                    <a:pt x="20716" y="20716"/>
                  </a:lnTo>
                  <a:lnTo>
                    <a:pt x="12531" y="32831"/>
                  </a:lnTo>
                  <a:lnTo>
                    <a:pt x="9525" y="47625"/>
                  </a:lnTo>
                  <a:lnTo>
                    <a:pt x="9525" y="1363067"/>
                  </a:lnTo>
                  <a:lnTo>
                    <a:pt x="12531" y="1377861"/>
                  </a:lnTo>
                  <a:lnTo>
                    <a:pt x="20716" y="1389975"/>
                  </a:lnTo>
                  <a:lnTo>
                    <a:pt x="32831" y="1398161"/>
                  </a:lnTo>
                  <a:lnTo>
                    <a:pt x="47625" y="1401167"/>
                  </a:lnTo>
                  <a:lnTo>
                    <a:pt x="6099402" y="1401167"/>
                  </a:lnTo>
                  <a:lnTo>
                    <a:pt x="6090867" y="1406934"/>
                  </a:lnTo>
                  <a:lnTo>
                    <a:pt x="6072375" y="1410692"/>
                  </a:lnTo>
                  <a:close/>
                </a:path>
                <a:path w="6120130" h="1410970">
                  <a:moveTo>
                    <a:pt x="6099402" y="1401167"/>
                  </a:moveTo>
                  <a:lnTo>
                    <a:pt x="6072375" y="1401167"/>
                  </a:lnTo>
                  <a:lnTo>
                    <a:pt x="6087168" y="1398161"/>
                  </a:lnTo>
                  <a:lnTo>
                    <a:pt x="6099283" y="1389975"/>
                  </a:lnTo>
                  <a:lnTo>
                    <a:pt x="6107468" y="1377861"/>
                  </a:lnTo>
                  <a:lnTo>
                    <a:pt x="6110475" y="1363067"/>
                  </a:lnTo>
                  <a:lnTo>
                    <a:pt x="6110475" y="47625"/>
                  </a:lnTo>
                  <a:lnTo>
                    <a:pt x="6107468" y="32831"/>
                  </a:lnTo>
                  <a:lnTo>
                    <a:pt x="6099283" y="20716"/>
                  </a:lnTo>
                  <a:lnTo>
                    <a:pt x="6087168" y="12531"/>
                  </a:lnTo>
                  <a:lnTo>
                    <a:pt x="6072375" y="9525"/>
                  </a:lnTo>
                  <a:lnTo>
                    <a:pt x="6099402" y="9525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20000" y="47625"/>
                  </a:lnTo>
                  <a:lnTo>
                    <a:pt x="6120000" y="1363067"/>
                  </a:lnTo>
                  <a:lnTo>
                    <a:pt x="6116242" y="1381559"/>
                  </a:lnTo>
                  <a:lnTo>
                    <a:pt x="6106010" y="1396702"/>
                  </a:lnTo>
                  <a:lnTo>
                    <a:pt x="6099402" y="140116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840650" y="1790734"/>
            <a:ext cx="1653539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5" b="1">
                <a:solidFill>
                  <a:srgbClr val="5D6D7E"/>
                </a:solidFill>
                <a:latin typeface="Gadugi"/>
                <a:cs typeface="Gadugi"/>
              </a:rPr>
              <a:t>5.</a:t>
            </a:r>
            <a:r>
              <a:rPr dirty="0" sz="1600" spc="-65" b="1">
                <a:solidFill>
                  <a:srgbClr val="5D6D7E"/>
                </a:solidFill>
                <a:latin typeface="Gadugi"/>
                <a:cs typeface="Gadugi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성도의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삶과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다짐</a:t>
            </a:r>
            <a:endParaRPr sz="1600">
              <a:latin typeface="Noto Sans KR"/>
              <a:cs typeface="Noto Sans K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00112" y="4165066"/>
            <a:ext cx="315976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999999"/>
                </a:solidFill>
                <a:latin typeface="Noto Sans KR"/>
                <a:cs typeface="Noto Sans KR"/>
              </a:rPr>
              <a:t>본</a:t>
            </a:r>
            <a:r>
              <a:rPr dirty="0" sz="900" spc="-10">
                <a:solidFill>
                  <a:srgbClr val="999999"/>
                </a:solidFill>
                <a:latin typeface="Noto Sans KR"/>
                <a:cs typeface="Noto Sans KR"/>
              </a:rPr>
              <a:t> </a:t>
            </a:r>
            <a:r>
              <a:rPr dirty="0" sz="900">
                <a:solidFill>
                  <a:srgbClr val="999999"/>
                </a:solidFill>
                <a:latin typeface="Noto Sans KR"/>
                <a:cs typeface="Noto Sans KR"/>
              </a:rPr>
              <a:t>문서는</a:t>
            </a:r>
            <a:r>
              <a:rPr dirty="0" sz="900" spc="25">
                <a:solidFill>
                  <a:srgbClr val="999999"/>
                </a:solidFill>
                <a:latin typeface="Noto Sans KR"/>
                <a:cs typeface="Noto Sans KR"/>
              </a:rPr>
              <a:t> </a:t>
            </a:r>
            <a:r>
              <a:rPr dirty="0" sz="900" spc="15">
                <a:solidFill>
                  <a:srgbClr val="999999"/>
                </a:solidFill>
                <a:latin typeface="Arial"/>
                <a:cs typeface="Arial"/>
              </a:rPr>
              <a:t>'</a:t>
            </a:r>
            <a:r>
              <a:rPr dirty="0" sz="900" spc="15">
                <a:solidFill>
                  <a:srgbClr val="999999"/>
                </a:solidFill>
                <a:latin typeface="Noto Sans KR"/>
                <a:cs typeface="Noto Sans KR"/>
              </a:rPr>
              <a:t>열</a:t>
            </a:r>
            <a:r>
              <a:rPr dirty="0" sz="900" spc="-10">
                <a:solidFill>
                  <a:srgbClr val="999999"/>
                </a:solidFill>
                <a:latin typeface="Noto Sans KR"/>
                <a:cs typeface="Noto Sans KR"/>
              </a:rPr>
              <a:t> </a:t>
            </a:r>
            <a:r>
              <a:rPr dirty="0" sz="900">
                <a:solidFill>
                  <a:srgbClr val="999999"/>
                </a:solidFill>
                <a:latin typeface="Noto Sans KR"/>
                <a:cs typeface="Noto Sans KR"/>
              </a:rPr>
              <a:t>명의</a:t>
            </a:r>
            <a:r>
              <a:rPr dirty="0" sz="900" spc="-5">
                <a:solidFill>
                  <a:srgbClr val="999999"/>
                </a:solidFill>
                <a:latin typeface="Noto Sans KR"/>
                <a:cs typeface="Noto Sans KR"/>
              </a:rPr>
              <a:t> </a:t>
            </a:r>
            <a:r>
              <a:rPr dirty="0" sz="900" spc="5">
                <a:solidFill>
                  <a:srgbClr val="999999"/>
                </a:solidFill>
                <a:latin typeface="Noto Sans KR"/>
                <a:cs typeface="Noto Sans KR"/>
              </a:rPr>
              <a:t>문둥병자</a:t>
            </a:r>
            <a:r>
              <a:rPr dirty="0" sz="900" spc="5">
                <a:solidFill>
                  <a:srgbClr val="999999"/>
                </a:solidFill>
                <a:latin typeface="Arial"/>
                <a:cs typeface="Arial"/>
              </a:rPr>
              <a:t>'</a:t>
            </a:r>
            <a:r>
              <a:rPr dirty="0" sz="900" spc="-30">
                <a:solidFill>
                  <a:srgbClr val="999999"/>
                </a:solidFill>
                <a:latin typeface="Arial"/>
                <a:cs typeface="Arial"/>
              </a:rPr>
              <a:t> </a:t>
            </a:r>
            <a:r>
              <a:rPr dirty="0" sz="900">
                <a:solidFill>
                  <a:srgbClr val="999999"/>
                </a:solidFill>
                <a:latin typeface="Noto Sans KR"/>
                <a:cs typeface="Noto Sans KR"/>
              </a:rPr>
              <a:t>설교</a:t>
            </a:r>
            <a:r>
              <a:rPr dirty="0" sz="900" spc="-5">
                <a:solidFill>
                  <a:srgbClr val="999999"/>
                </a:solidFill>
                <a:latin typeface="Noto Sans KR"/>
                <a:cs typeface="Noto Sans KR"/>
              </a:rPr>
              <a:t> </a:t>
            </a:r>
            <a:r>
              <a:rPr dirty="0" sz="900">
                <a:solidFill>
                  <a:srgbClr val="999999"/>
                </a:solidFill>
                <a:latin typeface="Noto Sans KR"/>
                <a:cs typeface="Noto Sans KR"/>
              </a:rPr>
              <a:t>자료를</a:t>
            </a:r>
            <a:r>
              <a:rPr dirty="0" sz="900" spc="-10">
                <a:solidFill>
                  <a:srgbClr val="999999"/>
                </a:solidFill>
                <a:latin typeface="Noto Sans KR"/>
                <a:cs typeface="Noto Sans KR"/>
              </a:rPr>
              <a:t> </a:t>
            </a:r>
            <a:r>
              <a:rPr dirty="0" sz="900">
                <a:solidFill>
                  <a:srgbClr val="999999"/>
                </a:solidFill>
                <a:latin typeface="Noto Sans KR"/>
                <a:cs typeface="Noto Sans KR"/>
              </a:rPr>
              <a:t>바탕으로</a:t>
            </a:r>
            <a:r>
              <a:rPr dirty="0" sz="900" spc="-5">
                <a:solidFill>
                  <a:srgbClr val="999999"/>
                </a:solidFill>
                <a:latin typeface="Noto Sans KR"/>
                <a:cs typeface="Noto Sans KR"/>
              </a:rPr>
              <a:t> 요약되었습니다</a:t>
            </a:r>
            <a:r>
              <a:rPr dirty="0" sz="900" spc="-5">
                <a:solidFill>
                  <a:srgbClr val="999999"/>
                </a:solidFill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43775" y="674986"/>
            <a:ext cx="538543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220" marR="5080" indent="-97155">
              <a:lnSpc>
                <a:spcPct val="137300"/>
              </a:lnSpc>
              <a:spcBef>
                <a:spcPts val="100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결론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: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육신의 병고침을 넘어 영혼의 구원에 </a:t>
            </a:r>
            <a:r>
              <a:rPr dirty="0" sz="1200" spc="-35">
                <a:solidFill>
                  <a:srgbClr val="333333"/>
                </a:solidFill>
                <a:latin typeface="Noto Sans KR"/>
                <a:cs typeface="Noto Sans KR"/>
              </a:rPr>
              <a:t>🕔르는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것은 </a:t>
            </a:r>
            <a:r>
              <a:rPr dirty="0" sz="1200" spc="1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dirty="0" sz="1200" spc="10">
                <a:solidFill>
                  <a:srgbClr val="333333"/>
                </a:solidFill>
                <a:latin typeface="Noto Sans KR"/>
                <a:cs typeface="Noto Sans KR"/>
              </a:rPr>
              <a:t>감사</a:t>
            </a:r>
            <a:r>
              <a:rPr dirty="0" sz="1200" spc="1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dirty="0" sz="1200" spc="10">
                <a:solidFill>
                  <a:srgbClr val="333333"/>
                </a:solidFill>
                <a:latin typeface="Noto Sans KR"/>
                <a:cs typeface="Noto Sans KR"/>
              </a:rPr>
              <a:t>라는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믿음의 반응을 통해 </a:t>
            </a:r>
            <a:r>
              <a:rPr dirty="0" sz="1200" spc="-25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완성됨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43775" y="2591912"/>
            <a:ext cx="5451475" cy="758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220" indent="-9715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항상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기뻐하고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쉬지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말고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기도하며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범사에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감사하는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삶</a:t>
            </a:r>
            <a:r>
              <a:rPr dirty="0" sz="1200" spc="-1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살전</a:t>
            </a:r>
            <a:r>
              <a:rPr dirty="0" sz="1200" spc="3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Arial"/>
                <a:cs typeface="Arial"/>
              </a:rPr>
              <a:t>5:16-18).</a:t>
            </a:r>
            <a:endParaRPr sz="1200">
              <a:latin typeface="Arial"/>
              <a:cs typeface="Arial"/>
            </a:endParaRPr>
          </a:p>
          <a:p>
            <a:pPr marL="109220" marR="5080" indent="-97155">
              <a:lnSpc>
                <a:spcPct val="137300"/>
              </a:lnSpc>
              <a:spcBef>
                <a:spcPts val="375"/>
              </a:spcBef>
              <a:buFont typeface="Arial"/>
              <a:buChar char="•"/>
              <a:tabLst>
                <a:tab pos="109855" algn="l"/>
              </a:tabLst>
            </a:pP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없는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것을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불평하기보다</a:t>
            </a:r>
            <a:r>
              <a:rPr dirty="0" sz="1200" spc="-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200" spc="-3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현재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주어진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은혜를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기억하고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하나님을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영화롭게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하는</a:t>
            </a:r>
            <a:r>
              <a:rPr dirty="0" sz="12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삶의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>
                <a:solidFill>
                  <a:srgbClr val="333333"/>
                </a:solidFill>
                <a:latin typeface="Noto Sans KR"/>
                <a:cs typeface="Noto Sans KR"/>
              </a:rPr>
              <a:t>결 </a:t>
            </a:r>
            <a:r>
              <a:rPr dirty="0" sz="1200" spc="-24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200" spc="-10">
                <a:solidFill>
                  <a:srgbClr val="333333"/>
                </a:solidFill>
                <a:latin typeface="Noto Sans KR"/>
                <a:cs typeface="Noto Sans KR"/>
              </a:rPr>
              <a:t>단</a:t>
            </a:r>
            <a:r>
              <a:rPr dirty="0" sz="1200" spc="-1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2026-06-13T11:58:22Z</dcterms:created>
  <dcterms:modified xsi:type="dcterms:W3CDTF">2026-06-13T11:58:22Z</dcterms:modified>
</cp:coreProperties>
</file>