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20104100" cy="11309350"/>
  <p:notesSz cx="20104100" cy="113093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terms:created xsi:type="dcterms:W3CDTF">2026-06-13T00:40:57Z</dcterms:created>
  <dcterms:modified xsi:type="dcterms:W3CDTF">2026-06-13T00:40:57Z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2026-06-13T00:00:00Z</vt:filetime>
  </property>
  <property fmtid="{D5CDD505-2E9C-101B-9397-08002B2CF9AE}" pid="3" name="LastSaved">
    <vt:filetime>2026-06-13T00:00:00Z</vt:filetime>
  </property>
</Properties>
</file>