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presProps" Target="presProps.xml"  /><Relationship Id="rId4" Type="http://schemas.openxmlformats.org/officeDocument/2006/relationships/viewProps" Target="viewProps.xml"  /><Relationship Id="rId5" Type="http://schemas.openxmlformats.org/officeDocument/2006/relationships/theme" Target="theme/theme1.xml"  /><Relationship Id="rId6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395599"/>
      </p:ext>
    </p:extLst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292359"/>
      </p:ext>
    </p:extLst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8855467"/>
      </p:ext>
    </p:extLst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845367"/>
      </p:ext>
    </p:extLst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5219469"/>
      </p:ext>
    </p:extLst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926375"/>
      </p:ext>
    </p:extLst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8736573"/>
      </p:ext>
    </p:extLst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020170"/>
      </p:ext>
    </p:extLst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7971709"/>
      </p:ext>
    </p:extLst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4367353"/>
      </p:ext>
    </p:extLst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41917"/>
      </p:ext>
    </p:extLst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1806685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8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"/>
          <p:cNvSpPr/>
          <p:nvPr/>
        </p:nvSpPr>
        <p:spPr>
          <a:xfrm rot="5400000">
            <a:off x="4047504" y="-1073328"/>
            <a:ext cx="3383780" cy="8064044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57324" cap="flat" cmpd="sng" algn="ctr">
            <a:solidFill>
              <a:srgbClr val="89a4a7">
                <a:alpha val="100000"/>
              </a:srgbClr>
            </a:solidFill>
            <a:prstDash val="solid"/>
            <a:round/>
            <a:headEnd w="med" len="med"/>
            <a:tailEnd w="med" len="me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anchor="ctr">
            <a:noAutofit/>
          </a:bodyPr>
          <a:p>
            <a:pPr marL="0" lvl="0" indent="0" algn="ct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<a:solidFill>
                <a:srgbClr val="ffffff">
                  <a:alpha val="100000"/>
                </a:srgbClr>
              </a:solidFill>
              <a:latin typeface="굴림"/>
              <a:ea typeface="굴림"/>
              <a:cs typeface="+mn-cs"/>
            </a:endParaRPr>
          </a:p>
        </p:txBody>
      </p:sp>
      <p:sp>
        <p:nvSpPr>
          <p:cNvPr id="3075" name=""/>
          <p:cNvSpPr/>
          <p:nvPr/>
        </p:nvSpPr>
        <p:spPr>
          <a:xfrm>
            <a:off x="3675442" y="1926413"/>
            <a:ext cx="2058432" cy="1969520"/>
          </a:xfrm>
          <a:prstGeom prst="roundRect">
            <a:avLst>
              <a:gd name="adj" fmla="val 16667"/>
            </a:avLst>
          </a:prstGeom>
          <a:solidFill>
            <a:srgbClr val="e2e2e2">
              <a:alpha val="100000"/>
            </a:srgbClr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anchor="ctr">
            <a:noAutofit/>
          </a:bodyPr>
          <a:p>
            <a:pPr marL="0" lvl="0" indent="0" algn="l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2400" b="0" i="0" u="none" baseline="0" mc:Ignorable="hp" hp:hslEmbossed="0">
                <a:solidFill>
                  <a:srgbClr val="ff3300">
                    <a:alpha val="100000"/>
                  </a:srgbClr>
                </a:solidFill>
                <a:latin typeface="HY견고딕"/>
                <a:ea typeface="HY견고딕"/>
              </a:rPr>
              <a:t>   </a:t>
            </a:r>
            <a:r>
              <a: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자신의 경력</a:t>
            </a:r>
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<a:solidFill>
                <a:schemeClr val="tx1"/>
              </a:solidFill>
              <a:latin typeface="HY견고딕"/>
              <a:ea typeface="HY견고딕"/>
            </a:endParaRPr>
          </a:p>
          <a:p>
            <a:pPr marL="0" lvl="0" indent="0" algn="l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  본인의 꿈</a:t>
            </a:r>
            <a:r>
              <a:rPr xmlns:mc="http://schemas.openxmlformats.org/markup-compatibility/2006" xmlns:hp="http://schemas.haansoft.com/office/presentation/8.0" kumimoji="1" lang="en-US" altLang="ko-KR" sz="1800" b="0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/</a:t>
            </a:r>
            <a:r>
              <a: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경험</a:t>
            </a:r>
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<a:solidFill>
                <a:schemeClr val="tx1"/>
              </a:solidFill>
              <a:latin typeface="HY견고딕"/>
              <a:ea typeface="HY견고딕"/>
            </a:endParaRPr>
          </a:p>
          <a:p>
            <a:pPr marL="0" lvl="0" indent="0" algn="l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1800" b="0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       </a:t>
            </a:r>
            <a:r>
              <a: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rgbClr val="ff6600"/>
                </a:solidFill>
                <a:latin typeface="HY견고딕"/>
                <a:ea typeface="HY견고딕"/>
              </a:rPr>
              <a:t> </a:t>
            </a:r>
            <a:r>
              <a:rPr xmlns:mc="http://schemas.openxmlformats.org/markup-compatibility/2006" xmlns:hp="http://schemas.haansoft.com/office/presentation/8.0" kumimoji="1" lang="en-US" altLang="ko-KR" sz="2800" b="0" i="0" u="none" baseline="0" mc:Ignorable="hp" hp:hslEmbossed="0">
                <a:solidFill>
                  <a:srgbClr val="ff6600"/>
                </a:solidFill>
                <a:latin typeface="HY견고딕"/>
                <a:ea typeface="HY견고딕"/>
              </a:rPr>
              <a:t>+</a:t>
            </a:r>
            <a:endParaRPr xmlns:mc="http://schemas.openxmlformats.org/markup-compatibility/2006" xmlns:hp="http://schemas.haansoft.com/office/presentation/8.0" kumimoji="1" lang="en-US" altLang="ko-KR" sz="2800" b="0" i="0" u="none" baseline="0" mc:Ignorable="hp" hp:hslEmbossed="0">
              <a:solidFill>
                <a:srgbClr val="ff6600"/>
              </a:solidFill>
              <a:latin typeface="HY견고딕"/>
              <a:ea typeface="HY견고딕"/>
            </a:endParaRPr>
          </a:p>
          <a:p>
            <a:pPr marL="0" lvl="0" indent="0" algn="l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1800" b="0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초연결 조합값</a:t>
            </a:r>
            <a:r>
              <a:rPr xmlns:mc="http://schemas.openxmlformats.org/markup-compatibility/2006" xmlns:hp="http://schemas.haansoft.com/office/presentation/8.0" kumimoji="1" lang="en-US" altLang="ko-KR" sz="1800" b="0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)</a:t>
            </a:r>
            <a:endParaRPr xmlns:mc="http://schemas.openxmlformats.org/markup-compatibility/2006" xmlns:hp="http://schemas.haansoft.com/office/presentation/8.0" kumimoji="1" lang="en-US" altLang="ko-KR" sz="1800" b="0" i="0" u="none" baseline="0" mc:Ignorable="hp" hp:hslEmbossed="0">
              <a:solidFill>
                <a:schemeClr val="tx1"/>
              </a:solidFill>
              <a:latin typeface="HY견고딕"/>
              <a:ea typeface="HY견고딕"/>
            </a:endParaRPr>
          </a:p>
        </p:txBody>
      </p:sp>
      <p:sp>
        <p:nvSpPr>
          <p:cNvPr id="3076" name=""/>
          <p:cNvSpPr txBox="1"/>
          <p:nvPr/>
        </p:nvSpPr>
        <p:spPr>
          <a:xfrm>
            <a:off x="7284235" y="2015723"/>
            <a:ext cx="1673990" cy="21257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>
            <a:spAutoFit/>
          </a:bodyPr>
          <a:p>
            <a:pPr marL="0" lvl="0" indent="0" algn="ct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en-US" altLang="ko-KR" sz="1800" b="0" i="0" u="none" baseline="0" mc:Ignorable="hp" hp:hslEmbossed="0">
              <a:solidFill>
                <a:srgbClr val="ff9900">
                  <a:alpha val="100000"/>
                </a:srgbClr>
              </a:solidFill>
              <a:latin typeface="HY견고딕"/>
              <a:ea typeface="HY견고딕"/>
            </a:endParaRPr>
          </a:p>
          <a:p>
            <a:pPr marL="0" lvl="0" indent="0" algn="ct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en-US" altLang="ko-KR" sz="2000" b="0" i="0" u="none" baseline="0" mc:Ignorable="hp" hp:hslEmbossed="0">
              <a:solidFill>
                <a:srgbClr val="ff9900">
                  <a:alpha val="100000"/>
                </a:srgbClr>
              </a:solidFill>
              <a:latin typeface="HY견고딕"/>
              <a:ea typeface="HY견고딕"/>
            </a:endParaRPr>
          </a:p>
          <a:p>
            <a:pPr marL="0" lvl="0" indent="0" algn="ct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2000" b="0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원고쓰기</a:t>
            </a:r>
            <a:endParaRPr xmlns:mc="http://schemas.openxmlformats.org/markup-compatibility/2006" xmlns:hp="http://schemas.haansoft.com/office/presentation/8.0" kumimoji="1" lang="ko-KR" altLang="en-US" sz="2000" b="0" i="0" u="none" baseline="0" mc:Ignorable="hp" hp:hslEmbossed="0">
              <a:solidFill>
                <a:schemeClr val="tx1"/>
              </a:solidFill>
              <a:latin typeface="HY견고딕"/>
              <a:ea typeface="HY견고딕"/>
            </a:endParaRPr>
          </a:p>
          <a:p>
            <a:pPr marL="0" lvl="0" indent="0" algn="ct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2000" b="0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플랜</a:t>
            </a:r>
            <a:endParaRPr xmlns:mc="http://schemas.openxmlformats.org/markup-compatibility/2006" xmlns:hp="http://schemas.haansoft.com/office/presentation/8.0" kumimoji="1" lang="ko-KR" altLang="en-US" sz="2000" b="0" i="0" u="none" baseline="0" mc:Ignorable="hp" hp:hslEmbossed="0">
              <a:solidFill>
                <a:schemeClr val="tx1"/>
              </a:solidFill>
              <a:latin typeface="HY견고딕"/>
              <a:ea typeface="HY견고딕"/>
            </a:endParaRPr>
          </a:p>
          <a:p>
            <a:pPr marL="0" lvl="0" indent="0" algn="ct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2000" b="0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실행</a:t>
            </a:r>
            <a:endParaRPr xmlns:mc="http://schemas.openxmlformats.org/markup-compatibility/2006" xmlns:hp="http://schemas.haansoft.com/office/presentation/8.0" kumimoji="1" lang="ko-KR" altLang="en-US" sz="2000" b="0" i="0" u="none" baseline="0" mc:Ignorable="hp" hp:hslEmbossed="0">
              <a:solidFill>
                <a:schemeClr val="tx1"/>
              </a:solidFill>
              <a:latin typeface="HY견고딕"/>
              <a:ea typeface="HY견고딕"/>
            </a:endParaRPr>
          </a:p>
          <a:p>
            <a:pPr marL="0" lvl="0" indent="0" algn="ct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1800" b="0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   </a:t>
            </a:r>
            <a:endParaRPr xmlns:mc="http://schemas.openxmlformats.org/markup-compatibility/2006" xmlns:hp="http://schemas.haansoft.com/office/presentation/8.0" kumimoji="1" lang="en-US" altLang="ko-KR" sz="1800" b="0" i="0" u="none" baseline="0" mc:Ignorable="hp" hp:hslEmbossed="0">
              <a:solidFill>
                <a:schemeClr val="tx1"/>
              </a:solidFill>
              <a:latin typeface="HY견고딕"/>
              <a:ea typeface="HY견고딕"/>
            </a:endParaRPr>
          </a:p>
          <a:p>
            <a:pPr marL="0" lvl="0" indent="0" algn="ct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1800" b="0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    </a:t>
            </a:r>
            <a:endParaRPr xmlns:mc="http://schemas.openxmlformats.org/markup-compatibility/2006" xmlns:hp="http://schemas.haansoft.com/office/presentation/8.0" kumimoji="1" lang="en-US" altLang="ko-KR" sz="1800" b="0" i="0" u="none" baseline="0" mc:Ignorable="hp" hp:hslEmbossed="0">
              <a:solidFill>
                <a:schemeClr val="tx1"/>
              </a:solidFill>
              <a:latin typeface="HY견고딕"/>
              <a:ea typeface="HY견고딕"/>
            </a:endParaRPr>
          </a:p>
        </p:txBody>
      </p:sp>
      <p:sp>
        <p:nvSpPr>
          <p:cNvPr id="3080" name=""/>
          <p:cNvSpPr txBox="1"/>
          <p:nvPr/>
        </p:nvSpPr>
        <p:spPr>
          <a:xfrm>
            <a:off x="3206110" y="576990"/>
            <a:ext cx="6372217" cy="44980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>
            <a:spAutoFit/>
          </a:bodyPr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2400" b="0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책 설계도 모형</a:t>
            </a:r>
            <a:endParaRPr xmlns:mc="http://schemas.openxmlformats.org/markup-compatibility/2006" xmlns:hp="http://schemas.haansoft.com/office/presentation/8.0" kumimoji="1" lang="ko-KR" altLang="en-US" sz="2400" b="0" i="0" u="none" baseline="0" mc:Ignorable="hp" hp:hslEmbossed="0">
              <a:solidFill>
                <a:schemeClr val="tx1"/>
              </a:solidFill>
              <a:latin typeface="HY견고딕"/>
              <a:ea typeface="HY견고딕"/>
            </a:endParaRPr>
          </a:p>
        </p:txBody>
      </p:sp>
      <p:sp>
        <p:nvSpPr>
          <p:cNvPr id="3081" name=""/>
          <p:cNvSpPr txBox="1"/>
          <p:nvPr/>
        </p:nvSpPr>
        <p:spPr>
          <a:xfrm>
            <a:off x="1721629" y="1383518"/>
            <a:ext cx="236711" cy="1738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>
            <a:spAutoFit/>
          </a:bodyPr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en-US" altLang="ko-KR" sz="1800" b="0" i="0" u="none" baseline="0" mc:Ignorable="hp" hp:hslEmbossed="0">
              <a:solidFill>
                <a:schemeClr val="tx1"/>
              </a:solidFill>
              <a:latin typeface="HY견고딕"/>
              <a:ea typeface="HY견고딕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en-US" altLang="ko-KR" sz="1800" b="0" i="0" u="none" baseline="0" mc:Ignorable="hp" hp:hslEmbossed="0">
              <a:solidFill>
                <a:schemeClr val="tx1"/>
              </a:solidFill>
              <a:latin typeface="HY견고딕"/>
              <a:ea typeface="HY견고딕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en-US" altLang="ko-KR" sz="1800" b="0" i="0" u="none" baseline="0" mc:Ignorable="hp" hp:hslEmbossed="0">
              <a:solidFill>
                <a:schemeClr val="tx1"/>
              </a:solidFill>
              <a:latin typeface="HY견고딕"/>
              <a:ea typeface="HY견고딕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en-US" altLang="ko-KR" sz="1800" b="0" i="0" u="none" baseline="0" mc:Ignorable="hp" hp:hslEmbossed="0">
              <a:solidFill>
                <a:srgbClr val="ff0000">
                  <a:alpha val="100000"/>
                </a:srgbClr>
              </a:solidFill>
              <a:latin typeface="HY견고딕"/>
              <a:ea typeface="HY견고딕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en-US" altLang="ko-KR" sz="1800" b="0" i="0" u="none" baseline="0" mc:Ignorable="hp" hp:hslEmbossed="0">
              <a:solidFill>
                <a:srgbClr val="ff0000">
                  <a:alpha val="100000"/>
                </a:srgbClr>
              </a:solidFill>
              <a:latin typeface="HY견고딕"/>
              <a:ea typeface="HY견고딕"/>
            </a:endParaRPr>
          </a:p>
          <a:p>
            <a:pPr marL="0" lvl="0" indent="0" algn="l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800" b="0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 </a:t>
            </a:r>
            <a:endParaRPr xmlns:mc="http://schemas.openxmlformats.org/markup-compatibility/2006" xmlns:hp="http://schemas.haansoft.com/office/presentation/8.0" kumimoji="1" lang="en-US" altLang="ko-KR" sz="1800" b="0" i="0" u="none" baseline="0" mc:Ignorable="hp" hp:hslEmbossed="0">
              <a:solidFill>
                <a:schemeClr val="tx1"/>
              </a:solidFill>
              <a:latin typeface="HY견고딕"/>
              <a:ea typeface="HY견고딕"/>
            </a:endParaRPr>
          </a:p>
        </p:txBody>
      </p:sp>
      <p:sp>
        <p:nvSpPr>
          <p:cNvPr id="3082" name=""/>
          <p:cNvSpPr txBox="1"/>
          <p:nvPr/>
        </p:nvSpPr>
        <p:spPr>
          <a:xfrm>
            <a:off x="2747964" y="4894627"/>
            <a:ext cx="7034193" cy="1026334"/>
          </a:xfrm>
          <a:prstGeom prst="rect">
            <a:avLst/>
          </a:prstGeom>
          <a:solidFill>
            <a:srgbClr val="f2f2f2">
              <a:alpha val="100000"/>
            </a:srgbClr>
          </a:solidFill>
          <a:ln w="25452" cap="flat" cmpd="sng" algn="ctr">
            <a:solidFill>
              <a:srgbClr val="89a4a7">
                <a:alpha val="100000"/>
              </a:srgbClr>
            </a:solidFill>
            <a:prstDash val="solid"/>
            <a:round/>
            <a:headEnd w="med" len="med"/>
            <a:tailEnd w="med" len="med"/>
          </a:ln>
        </p:spPr>
        <p:txBody>
          <a:bodyPr vert="horz" lIns="91440" tIns="45720" rIns="91440" bIns="45720" anchor="ctr">
            <a:noAutofit/>
          </a:bodyPr>
          <a:p>
            <a:pPr marL="0" lvl="0" indent="0" algn="ctr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2800" b="1" i="0" u="none" baseline="0" mc:Ignorable="hp" hp:hslEmbossed="0">
                <a:solidFill>
                  <a:srgbClr val="ff0000">
                    <a:alpha val="100000"/>
                  </a:srgbClr>
                </a:solidFill>
              </a:rPr>
              <a:t>책제목</a:t>
            </a:r>
            <a:endParaRPr xmlns:mc="http://schemas.openxmlformats.org/markup-compatibility/2006" xmlns:hp="http://schemas.haansoft.com/office/presentation/8.0" kumimoji="1" lang="ko-KR" altLang="en-US" sz="2800" b="1" i="0" u="none" baseline="0" mc:Ignorable="hp" hp:hslEmbossed="0">
              <a:solidFill>
                <a:srgbClr val="ff0000">
                  <a:alpha val="100000"/>
                </a:srgbClr>
              </a:solidFill>
            </a:endParaRPr>
          </a:p>
        </p:txBody>
      </p:sp>
      <p:sp>
        <p:nvSpPr>
          <p:cNvPr id="3085" name=""/>
          <p:cNvSpPr txBox="1"/>
          <p:nvPr/>
        </p:nvSpPr>
        <p:spPr>
          <a:xfrm>
            <a:off x="2855111" y="1278715"/>
            <a:ext cx="1293009" cy="64343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>
            <a:spAutoFit/>
          </a:bodyPr>
          <a:p>
            <a:pPr marL="0" lvl="0" indent="0" algn="l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800" b="1" i="0" u="none" baseline="0" mc:Ignorable="hp" hp:hslEmbossed="0">
                <a:solidFill>
                  <a:srgbClr val="ff0000">
                    <a:alpha val="100000"/>
                  </a:srgbClr>
                </a:solidFill>
              </a:rPr>
              <a:t>끈끈이 무대</a:t>
            </a:r>
            <a:endParaRPr xmlns:mc="http://schemas.openxmlformats.org/markup-compatibility/2006" xmlns:hp="http://schemas.haansoft.com/office/presentation/8.0" kumimoji="1" lang="ko-KR" altLang="en-US" sz="1800" b="1" i="0" u="none" baseline="0" mc:Ignorable="hp" hp:hslEmbossed="0">
              <a:solidFill>
                <a:srgbClr val="ff0000">
                  <a:alpha val="100000"/>
                </a:srgbClr>
              </a:solidFill>
            </a:endParaRPr>
          </a:p>
        </p:txBody>
      </p:sp>
      <p:sp>
        <p:nvSpPr>
          <p:cNvPr id="3086" name=""/>
          <p:cNvSpPr txBox="1"/>
          <p:nvPr/>
        </p:nvSpPr>
        <p:spPr>
          <a:xfrm>
            <a:off x="4204621" y="1285764"/>
            <a:ext cx="1388265" cy="64221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>
            <a:spAutoFit/>
          </a:bodyPr>
          <a:p>
            <a:pPr marL="0" lvl="0" indent="0" algn="l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800" b="1" i="0" u="none" baseline="0" mc:Ignorable="hp" hp:hslEmbossed="0">
                <a:solidFill>
                  <a:srgbClr val="ff0000">
                    <a:alpha val="100000"/>
                  </a:srgbClr>
                </a:solidFill>
              </a:rPr>
              <a:t>두근두근      연결</a:t>
            </a:r>
            <a:endParaRPr xmlns:mc="http://schemas.openxmlformats.org/markup-compatibility/2006" xmlns:hp="http://schemas.haansoft.com/office/presentation/8.0" kumimoji="1" lang="ko-KR" altLang="en-US" sz="1800" b="1" i="0" u="none" baseline="0" mc:Ignorable="hp" hp:hslEmbossed="0">
              <a:solidFill>
                <a:srgbClr val="ff0000">
                  <a:alpha val="100000"/>
                </a:srgbClr>
              </a:solidFill>
            </a:endParaRPr>
          </a:p>
        </p:txBody>
      </p:sp>
      <p:sp>
        <p:nvSpPr>
          <p:cNvPr id="3087" name=""/>
          <p:cNvSpPr txBox="1"/>
          <p:nvPr/>
        </p:nvSpPr>
        <p:spPr>
          <a:xfrm>
            <a:off x="6590102" y="1809761"/>
            <a:ext cx="1388265" cy="36003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>
            <a:spAutoFit/>
          </a:bodyPr>
          <a:p>
            <a:pPr marL="0" lvl="0" indent="0" algn="l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800" b="1" i="0" u="none" baseline="0" mc:Ignorable="hp" hp:hslEmbossed="0">
                <a:solidFill>
                  <a:srgbClr val="ff0000">
                    <a:alpha val="100000"/>
                  </a:srgbClr>
                </a:solidFill>
              </a:rPr>
              <a:t>기획</a:t>
            </a:r>
            <a:endParaRPr xmlns:mc="http://schemas.openxmlformats.org/markup-compatibility/2006" xmlns:hp="http://schemas.haansoft.com/office/presentation/8.0" kumimoji="1" lang="ko-KR" altLang="en-US" sz="1800" b="1" i="0" u="none" baseline="0" mc:Ignorable="hp" hp:hslEmbossed="0">
              <a:solidFill>
                <a:srgbClr val="ff0000">
                  <a:alpha val="100000"/>
                </a:srgbClr>
              </a:solidFill>
            </a:endParaRPr>
          </a:p>
        </p:txBody>
      </p:sp>
      <p:sp>
        <p:nvSpPr>
          <p:cNvPr id="3088" name=""/>
          <p:cNvSpPr txBox="1"/>
          <p:nvPr/>
        </p:nvSpPr>
        <p:spPr>
          <a:xfrm>
            <a:off x="7915268" y="2120484"/>
            <a:ext cx="1388265" cy="3636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>
            <a:spAutoFit/>
          </a:bodyPr>
          <a:p>
            <a:pPr marL="0" lvl="0" indent="0" algn="l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800" b="1" i="0" u="none" baseline="0" mc:Ignorable="hp" hp:hslEmbossed="0">
                <a:solidFill>
                  <a:srgbClr val="ff0000">
                    <a:alpha val="100000"/>
                  </a:srgbClr>
                </a:solidFill>
              </a:rPr>
              <a:t>분류</a:t>
            </a:r>
            <a:endParaRPr xmlns:mc="http://schemas.openxmlformats.org/markup-compatibility/2006" xmlns:hp="http://schemas.haansoft.com/office/presentation/8.0" kumimoji="1" lang="ko-KR" altLang="en-US" sz="1800" b="1" i="0" u="none" baseline="0" mc:Ignorable="hp" hp:hslEmbossed="0">
              <a:solidFill>
                <a:srgbClr val="ff0000">
                  <a:alpha val="100000"/>
                </a:srgbClr>
              </a:solidFill>
            </a:endParaRPr>
          </a:p>
        </p:txBody>
      </p:sp>
      <p:sp>
        <p:nvSpPr>
          <p:cNvPr id="3089" name=""/>
          <p:cNvSpPr txBox="1"/>
          <p:nvPr/>
        </p:nvSpPr>
        <p:spPr>
          <a:xfrm>
            <a:off x="9445223" y="2283612"/>
            <a:ext cx="1388265" cy="3624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>
            <a:spAutoFit/>
          </a:bodyPr>
          <a:p>
            <a:pPr marL="0" lvl="0" indent="0" algn="l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800" b="1" i="0" u="none" baseline="0" mc:Ignorable="hp" hp:hslEmbossed="0">
                <a:solidFill>
                  <a:srgbClr val="ff0000">
                    <a:alpha val="100000"/>
                  </a:srgbClr>
                </a:solidFill>
                <a:latin typeface="굴림"/>
                <a:ea typeface="굴림"/>
                <a:cs typeface="+mn-cs"/>
              </a:rPr>
              <a:t> </a:t>
            </a:r>
            <a:r>
              <a:rPr xmlns:mc="http://schemas.openxmlformats.org/markup-compatibility/2006" xmlns:hp="http://schemas.haansoft.com/office/presentation/8.0" kumimoji="1" lang="ko-KR" altLang="en-US" sz="1800" b="1" i="0" u="none" baseline="0" mc:Ignorable="hp" hp:hslEmbossed="0">
                <a:solidFill>
                  <a:srgbClr val="ff0000">
                    <a:alpha val="100000"/>
                  </a:srgbClr>
                </a:solidFill>
              </a:rPr>
              <a:t> 책출판 </a:t>
            </a:r>
            <a:endParaRPr xmlns:mc="http://schemas.openxmlformats.org/markup-compatibility/2006" xmlns:hp="http://schemas.haansoft.com/office/presentation/8.0" kumimoji="1" lang="ko-KR" altLang="en-US" sz="1800" b="1" i="0" u="none" baseline="0" mc:Ignorable="hp" hp:hslEmbossed="0">
              <a:solidFill>
                <a:srgbClr val="ff0000">
                  <a:alpha val="100000"/>
                </a:srgbClr>
              </a:solidFill>
            </a:endParaRPr>
          </a:p>
        </p:txBody>
      </p:sp>
      <p:sp>
        <p:nvSpPr>
          <p:cNvPr id="3090" name=""/>
          <p:cNvSpPr txBox="1"/>
          <p:nvPr/>
        </p:nvSpPr>
        <p:spPr>
          <a:xfrm>
            <a:off x="1819839" y="2410209"/>
            <a:ext cx="1506131" cy="173402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>
            <a:spAutoFit/>
          </a:bodyPr>
          <a:p>
            <a:pPr marL="0" lvl="0" indent="0" algn="l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800" b="1" i="0" u="none" baseline="0" mc:Ignorable="hp" hp:hslEmbossed="0">
                <a:solidFill>
                  <a:srgbClr val="c00000">
                    <a:alpha val="100000"/>
                  </a:srgbClr>
                </a:solidFill>
                <a:latin typeface="HY견고딕"/>
                <a:ea typeface="HY견고딕"/>
              </a:rPr>
              <a:t>환경 트렌드</a:t>
            </a:r>
            <a:endParaRPr xmlns:mc="http://schemas.openxmlformats.org/markup-compatibility/2006" xmlns:hp="http://schemas.haansoft.com/office/presentation/8.0" kumimoji="1" lang="ko-KR" altLang="en-US" sz="1800" b="1" i="0" u="none" baseline="0" mc:Ignorable="hp" hp:hslEmbossed="0">
              <a:solidFill>
                <a:srgbClr val="c00000">
                  <a:alpha val="100000"/>
                </a:srgbClr>
              </a:solidFill>
              <a:latin typeface="HY견고딕"/>
              <a:ea typeface="HY견고딕"/>
            </a:endParaRPr>
          </a:p>
          <a:p>
            <a:pPr marL="0" lvl="0" indent="0" algn="l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800" b="1" i="0" u="none" baseline="0" mc:Ignorable="hp" hp:hslEmbossed="0">
                <a:solidFill>
                  <a:srgbClr val="c00000">
                    <a:alpha val="100000"/>
                  </a:srgbClr>
                </a:solidFill>
                <a:latin typeface="HY견고딕"/>
                <a:ea typeface="HY견고딕"/>
              </a:rPr>
              <a:t>범위 설정</a:t>
            </a:r>
            <a:endParaRPr xmlns:mc="http://schemas.openxmlformats.org/markup-compatibility/2006" xmlns:hp="http://schemas.haansoft.com/office/presentation/8.0" kumimoji="1" lang="ko-KR" altLang="en-US" sz="1800" b="1" i="0" u="none" baseline="0" mc:Ignorable="hp" hp:hslEmbossed="0">
              <a:solidFill>
                <a:srgbClr val="c00000">
                  <a:alpha val="100000"/>
                </a:srgbClr>
              </a:solidFill>
              <a:latin typeface="HY견고딕"/>
              <a:ea typeface="HY견고딕"/>
            </a:endParaRPr>
          </a:p>
          <a:p>
            <a:pPr marL="0" lvl="0" indent="0" algn="l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800" b="1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독자니즈</a:t>
            </a:r>
            <a:endParaRPr xmlns:mc="http://schemas.openxmlformats.org/markup-compatibility/2006" xmlns:hp="http://schemas.haansoft.com/office/presentation/8.0" kumimoji="1" lang="ko-KR" altLang="en-US" sz="1800" b="1" i="0" u="none" baseline="0" mc:Ignorable="hp" hp:hslEmbossed="0">
              <a:solidFill>
                <a:schemeClr val="tx1"/>
              </a:solidFill>
              <a:latin typeface="HY견고딕"/>
              <a:ea typeface="HY견고딕"/>
            </a:endParaRPr>
          </a:p>
          <a:p>
            <a:pPr marL="0" lvl="0" indent="0" algn="l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1800" b="1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(</a:t>
            </a:r>
            <a:r>
              <a:rPr xmlns:mc="http://schemas.openxmlformats.org/markup-compatibility/2006" xmlns:hp="http://schemas.haansoft.com/office/presentation/8.0" kumimoji="1" lang="ko-KR" altLang="en-US" sz="1800" b="1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공감</a:t>
            </a:r>
            <a:r>
              <a:rPr xmlns:mc="http://schemas.openxmlformats.org/markup-compatibility/2006" xmlns:hp="http://schemas.haansoft.com/office/presentation/8.0" kumimoji="1" lang="en-US" altLang="ko-KR" sz="1800" b="1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)</a:t>
            </a:r>
            <a:endParaRPr xmlns:mc="http://schemas.openxmlformats.org/markup-compatibility/2006" xmlns:hp="http://schemas.haansoft.com/office/presentation/8.0" kumimoji="1" lang="en-US" altLang="ko-KR" sz="1800" b="1" i="0" u="none" baseline="0" mc:Ignorable="hp" hp:hslEmbossed="0">
              <a:solidFill>
                <a:schemeClr val="tx1"/>
              </a:solidFill>
              <a:latin typeface="HY견고딕"/>
              <a:ea typeface="HY견고딕"/>
            </a:endParaRPr>
          </a:p>
          <a:p>
            <a:pPr marL="0" lvl="0" indent="0" algn="l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800" b="1" i="0" u="none" baseline="0" mc:Ignorable="hp" hp:hslEmbossed="0">
                <a:solidFill>
                  <a:schemeClr val="tx1"/>
                </a:solidFill>
                <a:latin typeface="HY견고딕"/>
                <a:ea typeface="HY견고딕"/>
              </a:rPr>
              <a:t>시장조사</a:t>
            </a:r>
            <a:endParaRPr xmlns:mc="http://schemas.openxmlformats.org/markup-compatibility/2006" xmlns:hp="http://schemas.haansoft.com/office/presentation/8.0" kumimoji="1" lang="ko-KR" altLang="en-US" sz="1800" b="1" i="0" u="none" baseline="0" mc:Ignorable="hp" hp:hslEmbossed="0">
              <a:solidFill>
                <a:schemeClr val="tx1"/>
              </a:solidFill>
              <a:latin typeface="HY견고딕"/>
              <a:ea typeface="HY견고딕"/>
            </a:endParaRPr>
          </a:p>
          <a:p>
            <a:pPr marL="0" lvl="0" indent="0" algn="l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1" lang="ko-KR" altLang="en-US" sz="1800" b="0" i="0" u="none" baseline="0" mc:Ignorable="hp" hp:hslEmbossed="0">
              <a:solidFill>
                <a:schemeClr val="tx1"/>
              </a:solidFill>
              <a:latin typeface="굴림"/>
              <a:ea typeface="굴림"/>
              <a:cs typeface="+mn-cs"/>
            </a:endParaRPr>
          </a:p>
        </p:txBody>
      </p:sp>
      <p:sp>
        <p:nvSpPr>
          <p:cNvPr id="3091" name="가로 글상자 3090"/>
          <p:cNvSpPr txBox="1"/>
          <p:nvPr/>
        </p:nvSpPr>
        <p:spPr>
          <a:xfrm>
            <a:off x="6483145" y="2722306"/>
            <a:ext cx="1026241" cy="361889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>
                <a:latin typeface="HY견고딕"/>
                <a:ea typeface="HY견고딕"/>
              </a:rPr>
              <a:t>콘셉트</a:t>
            </a:r>
            <a:endParaRPr lang="ko-KR" altLang="en-US">
              <a:latin typeface="HY견고딕"/>
              <a:ea typeface="HY견고딕"/>
            </a:endParaRPr>
          </a:p>
        </p:txBody>
      </p:sp>
    </p:spTree>
    <p:extLst>
      <p:ext uri="{BB962C8B-B14F-4D97-AF65-F5344CB8AC3E}">
        <p14:creationId xmlns:p14="http://schemas.microsoft.com/office/powerpoint/2010/main" val="264562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27</ep:Words>
  <ep:PresentationFormat>화면 슬라이드 쇼(4:3)</ep:PresentationFormat>
  <ep:Paragraphs>32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한컴오피스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2025-06-05T01:50:48.159</dcterms:created>
  <dc:creator>teenb</dc:creator>
  <cp:lastModifiedBy>teenb</cp:lastModifiedBy>
  <dcterms:modified xsi:type="dcterms:W3CDTF">2025-06-05T01:51:04.890</dcterms:modified>
  <cp:revision>1</cp:revision>
  <cp:version>13.0.0.2151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