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80" r:id="rId2"/>
    <p:sldId id="388" r:id="rId3"/>
    <p:sldId id="383" r:id="rId4"/>
    <p:sldId id="389" r:id="rId5"/>
    <p:sldId id="385" r:id="rId6"/>
    <p:sldId id="387" r:id="rId7"/>
    <p:sldId id="391" r:id="rId8"/>
    <p:sldId id="390" r:id="rId9"/>
  </p:sldIdLst>
  <p:sldSz cx="107997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안수 홍" userId="38f6feb40d6601ad" providerId="LiveId" clId="{7121AB81-8009-4E5B-A0DF-1A2E719B0BBA}"/>
    <pc:docChg chg="custSel modSld sldOrd">
      <pc:chgData name="안수 홍" userId="38f6feb40d6601ad" providerId="LiveId" clId="{7121AB81-8009-4E5B-A0DF-1A2E719B0BBA}" dt="2026-02-21T03:02:41.947" v="279" actId="20577"/>
      <pc:docMkLst>
        <pc:docMk/>
      </pc:docMkLst>
      <pc:sldChg chg="modSp mod">
        <pc:chgData name="안수 홍" userId="38f6feb40d6601ad" providerId="LiveId" clId="{7121AB81-8009-4E5B-A0DF-1A2E719B0BBA}" dt="2026-02-21T03:02:41.947" v="279" actId="20577"/>
        <pc:sldMkLst>
          <pc:docMk/>
          <pc:sldMk cId="1983187858" sldId="380"/>
        </pc:sldMkLst>
        <pc:spChg chg="mod">
          <ac:chgData name="안수 홍" userId="38f6feb40d6601ad" providerId="LiveId" clId="{7121AB81-8009-4E5B-A0DF-1A2E719B0BBA}" dt="2026-02-21T02:56:32.537" v="3" actId="20577"/>
          <ac:spMkLst>
            <pc:docMk/>
            <pc:sldMk cId="1983187858" sldId="380"/>
            <ac:spMk id="433" creationId="{3AF30C9B-C472-428E-3EF9-1945609D297C}"/>
          </ac:spMkLst>
        </pc:spChg>
        <pc:spChg chg="mod">
          <ac:chgData name="안수 홍" userId="38f6feb40d6601ad" providerId="LiveId" clId="{7121AB81-8009-4E5B-A0DF-1A2E719B0BBA}" dt="2026-02-21T03:02:41.947" v="279" actId="20577"/>
          <ac:spMkLst>
            <pc:docMk/>
            <pc:sldMk cId="1983187858" sldId="380"/>
            <ac:spMk id="434" creationId="{3870C889-539E-5318-9B97-2C27558F316F}"/>
          </ac:spMkLst>
        </pc:spChg>
      </pc:sldChg>
      <pc:sldChg chg="addSp delSp modSp mod ord">
        <pc:chgData name="안수 홍" userId="38f6feb40d6601ad" providerId="LiveId" clId="{7121AB81-8009-4E5B-A0DF-1A2E719B0BBA}" dt="2026-02-21T02:59:26.991" v="37"/>
        <pc:sldMkLst>
          <pc:docMk/>
          <pc:sldMk cId="1209300797" sldId="382"/>
        </pc:sldMkLst>
        <pc:picChg chg="add mod modCrop">
          <ac:chgData name="안수 홍" userId="38f6feb40d6601ad" providerId="LiveId" clId="{7121AB81-8009-4E5B-A0DF-1A2E719B0BBA}" dt="2026-02-21T02:59:23.581" v="35" actId="1076"/>
          <ac:picMkLst>
            <pc:docMk/>
            <pc:sldMk cId="1209300797" sldId="382"/>
            <ac:picMk id="3" creationId="{6C134578-B17E-2535-B7BD-8397749D68F3}"/>
          </ac:picMkLst>
        </pc:picChg>
        <pc:picChg chg="del">
          <ac:chgData name="안수 홍" userId="38f6feb40d6601ad" providerId="LiveId" clId="{7121AB81-8009-4E5B-A0DF-1A2E719B0BBA}" dt="2026-02-21T02:56:51.157" v="7" actId="478"/>
          <ac:picMkLst>
            <pc:docMk/>
            <pc:sldMk cId="1209300797" sldId="382"/>
            <ac:picMk id="4" creationId="{6C195F6E-3124-04C2-F2B9-B0B9F9A421CD}"/>
          </ac:picMkLst>
        </pc:picChg>
      </pc:sldChg>
      <pc:sldChg chg="addSp delSp modSp mod ord">
        <pc:chgData name="안수 홍" userId="38f6feb40d6601ad" providerId="LiveId" clId="{7121AB81-8009-4E5B-A0DF-1A2E719B0BBA}" dt="2026-02-21T02:59:29.385" v="39"/>
        <pc:sldMkLst>
          <pc:docMk/>
          <pc:sldMk cId="2357296629" sldId="383"/>
        </pc:sldMkLst>
        <pc:picChg chg="del">
          <ac:chgData name="안수 홍" userId="38f6feb40d6601ad" providerId="LiveId" clId="{7121AB81-8009-4E5B-A0DF-1A2E719B0BBA}" dt="2026-02-21T02:56:45.436" v="5" actId="478"/>
          <ac:picMkLst>
            <pc:docMk/>
            <pc:sldMk cId="2357296629" sldId="383"/>
            <ac:picMk id="2" creationId="{46DF9DA0-96B8-D1B4-81C6-AE0C4AB6B392}"/>
          </ac:picMkLst>
        </pc:picChg>
        <pc:picChg chg="add mod">
          <ac:chgData name="안수 홍" userId="38f6feb40d6601ad" providerId="LiveId" clId="{7121AB81-8009-4E5B-A0DF-1A2E719B0BBA}" dt="2026-02-21T02:58:02.661" v="22" actId="14100"/>
          <ac:picMkLst>
            <pc:docMk/>
            <pc:sldMk cId="2357296629" sldId="383"/>
            <ac:picMk id="4" creationId="{0388F2FF-5202-E308-9F44-D98CE33A0A63}"/>
          </ac:picMkLst>
        </pc:picChg>
      </pc:sldChg>
      <pc:sldChg chg="addSp delSp modSp mod ord">
        <pc:chgData name="안수 홍" userId="38f6feb40d6601ad" providerId="LiveId" clId="{7121AB81-8009-4E5B-A0DF-1A2E719B0BBA}" dt="2026-02-21T02:59:36.465" v="41"/>
        <pc:sldMkLst>
          <pc:docMk/>
          <pc:sldMk cId="1471353412" sldId="385"/>
        </pc:sldMkLst>
        <pc:picChg chg="del">
          <ac:chgData name="안수 홍" userId="38f6feb40d6601ad" providerId="LiveId" clId="{7121AB81-8009-4E5B-A0DF-1A2E719B0BBA}" dt="2026-02-21T02:56:48.390" v="6" actId="478"/>
          <ac:picMkLst>
            <pc:docMk/>
            <pc:sldMk cId="1471353412" sldId="385"/>
            <ac:picMk id="3" creationId="{61B8C74F-D2AC-30F3-3649-C46BD6661EB0}"/>
          </ac:picMkLst>
        </pc:picChg>
        <pc:picChg chg="add mod">
          <ac:chgData name="안수 홍" userId="38f6feb40d6601ad" providerId="LiveId" clId="{7121AB81-8009-4E5B-A0DF-1A2E719B0BBA}" dt="2026-02-21T02:58:34.941" v="26" actId="1076"/>
          <ac:picMkLst>
            <pc:docMk/>
            <pc:sldMk cId="1471353412" sldId="385"/>
            <ac:picMk id="4" creationId="{8152550F-65A3-9285-CF0C-5CAEE277EB99}"/>
          </ac:picMkLst>
        </pc:picChg>
      </pc:sldChg>
      <pc:sldChg chg="addSp delSp modSp mod">
        <pc:chgData name="안수 홍" userId="38f6feb40d6601ad" providerId="LiveId" clId="{7121AB81-8009-4E5B-A0DF-1A2E719B0BBA}" dt="2026-02-21T02:57:34.483" v="14" actId="1076"/>
        <pc:sldMkLst>
          <pc:docMk/>
          <pc:sldMk cId="993159096" sldId="386"/>
        </pc:sldMkLst>
        <pc:picChg chg="add mod">
          <ac:chgData name="안수 홍" userId="38f6feb40d6601ad" providerId="LiveId" clId="{7121AB81-8009-4E5B-A0DF-1A2E719B0BBA}" dt="2026-02-21T02:57:34.483" v="14" actId="1076"/>
          <ac:picMkLst>
            <pc:docMk/>
            <pc:sldMk cId="993159096" sldId="386"/>
            <ac:picMk id="3" creationId="{8F56B72C-30E9-5CF3-1CCE-2D4BF10D2EB3}"/>
          </ac:picMkLst>
        </pc:picChg>
        <pc:picChg chg="del">
          <ac:chgData name="안수 홍" userId="38f6feb40d6601ad" providerId="LiveId" clId="{7121AB81-8009-4E5B-A0DF-1A2E719B0BBA}" dt="2026-02-21T02:56:42.265" v="4" actId="478"/>
          <ac:picMkLst>
            <pc:docMk/>
            <pc:sldMk cId="993159096" sldId="386"/>
            <ac:picMk id="4" creationId="{4A5E6819-2902-52F1-C2DD-A54B01873C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7C475-AFF9-434B-9BAF-0756437836FF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68DD-9904-4C23-84A4-DD3B916355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5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1pPr>
    <a:lvl2pPr marL="649704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2pPr>
    <a:lvl3pPr marL="1299409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3pPr>
    <a:lvl4pPr marL="1949113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4pPr>
    <a:lvl5pPr marL="2598818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5pPr>
    <a:lvl6pPr marL="3248522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6pPr>
    <a:lvl7pPr marL="3898226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7pPr>
    <a:lvl8pPr marL="4547931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8pPr>
    <a:lvl9pPr marL="5197635" algn="l" defTabSz="1299409" rtl="0" eaLnBrk="1" latinLnBrk="1" hangingPunct="1">
      <a:defRPr sz="17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>
          <a:extLst>
            <a:ext uri="{FF2B5EF4-FFF2-40B4-BE49-F238E27FC236}">
              <a16:creationId xmlns:a16="http://schemas.microsoft.com/office/drawing/2014/main" id="{3FFF981F-90A8-01A4-530B-9A8E232CC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:notes">
            <a:extLst>
              <a:ext uri="{FF2B5EF4-FFF2-40B4-BE49-F238E27FC236}">
                <a16:creationId xmlns:a16="http://schemas.microsoft.com/office/drawing/2014/main" id="{CFBABD79-9648-D650-B4C8-2139F24BB2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p4:notes">
            <a:extLst>
              <a:ext uri="{FF2B5EF4-FFF2-40B4-BE49-F238E27FC236}">
                <a16:creationId xmlns:a16="http://schemas.microsoft.com/office/drawing/2014/main" id="{16E9F7E7-7504-673E-6F0C-EA9A55D59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73338" y="1371600"/>
            <a:ext cx="5140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E973-E79B-4A5B-8D26-2518473ADD7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4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60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42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83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94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5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62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73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4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3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6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C94C1-98C9-413C-BD96-11EC6952155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91BE2-8C2F-45AB-A789-EB979BC614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79998" rtl="0" eaLnBrk="1" latinLnBrk="1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1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1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>
          <a:extLst>
            <a:ext uri="{FF2B5EF4-FFF2-40B4-BE49-F238E27FC236}">
              <a16:creationId xmlns:a16="http://schemas.microsoft.com/office/drawing/2014/main" id="{20F1048C-8E21-C1CD-74D7-F45FD0AF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>
            <a:extLst>
              <a:ext uri="{FF2B5EF4-FFF2-40B4-BE49-F238E27FC236}">
                <a16:creationId xmlns:a16="http://schemas.microsoft.com/office/drawing/2014/main" id="{3AF30C9B-C472-428E-3EF9-1945609D29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3761" y="3679843"/>
            <a:ext cx="8972239" cy="12870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8891" tIns="28891" rIns="28891" bIns="28891" rtlCol="0" anchor="t" anchorCtr="0">
            <a:noAutofit/>
          </a:bodyPr>
          <a:lstStyle/>
          <a:p>
            <a:pPr algn="ctr"/>
            <a:r>
              <a:rPr lang="en-US" altLang="ko-KR" sz="6000" b="1" dirty="0">
                <a:solidFill>
                  <a:srgbClr val="4F6128"/>
                </a:solidFill>
              </a:rPr>
              <a:t>2026</a:t>
            </a:r>
            <a:r>
              <a:rPr lang="ko-KR" altLang="en-US" sz="6000" b="1" dirty="0">
                <a:solidFill>
                  <a:srgbClr val="4F6128"/>
                </a:solidFill>
              </a:rPr>
              <a:t>년 </a:t>
            </a:r>
            <a:r>
              <a:rPr lang="en-US" altLang="ko-KR" sz="6000" b="1" dirty="0">
                <a:solidFill>
                  <a:srgbClr val="4F6128"/>
                </a:solidFill>
              </a:rPr>
              <a:t>6</a:t>
            </a:r>
            <a:r>
              <a:rPr lang="ko-KR" altLang="en-US" sz="6000" b="1" dirty="0">
                <a:solidFill>
                  <a:srgbClr val="4F6128"/>
                </a:solidFill>
              </a:rPr>
              <a:t>월</a:t>
            </a:r>
            <a:r>
              <a:rPr lang="en-US" altLang="ko-KR" sz="6000" b="1" dirty="0">
                <a:solidFill>
                  <a:srgbClr val="4F6128"/>
                </a:solidFill>
              </a:rPr>
              <a:t> 14</a:t>
            </a:r>
            <a:r>
              <a:rPr lang="ko-KR" altLang="en-US" sz="6000" b="1" dirty="0">
                <a:solidFill>
                  <a:srgbClr val="4F6128"/>
                </a:solidFill>
              </a:rPr>
              <a:t>일 </a:t>
            </a:r>
            <a:r>
              <a:rPr lang="en-US" sz="6000" b="1" dirty="0" err="1">
                <a:solidFill>
                  <a:srgbClr val="4F6128"/>
                </a:solidFill>
              </a:rPr>
              <a:t>찬양</a:t>
            </a:r>
            <a:endParaRPr sz="6000" b="1" dirty="0">
              <a:solidFill>
                <a:srgbClr val="4F6128"/>
              </a:solidFill>
            </a:endParaRPr>
          </a:p>
        </p:txBody>
      </p:sp>
      <p:sp>
        <p:nvSpPr>
          <p:cNvPr id="434" name="Google Shape;434;p21">
            <a:extLst>
              <a:ext uri="{FF2B5EF4-FFF2-40B4-BE49-F238E27FC236}">
                <a16:creationId xmlns:a16="http://schemas.microsoft.com/office/drawing/2014/main" id="{3870C889-539E-5318-9B97-2C27558F316F}"/>
              </a:ext>
            </a:extLst>
          </p:cNvPr>
          <p:cNvSpPr txBox="1"/>
          <p:nvPr/>
        </p:nvSpPr>
        <p:spPr>
          <a:xfrm>
            <a:off x="175847" y="5523526"/>
            <a:ext cx="10415954" cy="501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5" tIns="14445" rIns="14445" bIns="14445" anchor="t" anchorCtr="0">
            <a:spAutoFit/>
          </a:bodyPr>
          <a:lstStyle/>
          <a:p>
            <a:pPr defTabSz="144495">
              <a:buSzPts val="9600"/>
            </a:pPr>
            <a:r>
              <a:rPr lang="en-US" altLang="ko-KR" sz="5400" b="1" dirty="0"/>
              <a:t>1.(38</a:t>
            </a:r>
            <a:r>
              <a:rPr lang="ko-KR" altLang="en-US" sz="5400" b="1" dirty="0"/>
              <a:t>장</a:t>
            </a:r>
            <a:r>
              <a:rPr lang="en-US" altLang="ko-KR" sz="5400" b="1" dirty="0"/>
              <a:t>) </a:t>
            </a:r>
            <a:r>
              <a:rPr lang="ko-KR" altLang="en-US" sz="5400" b="1" dirty="0"/>
              <a:t>예수 우리 </a:t>
            </a:r>
            <a:r>
              <a:rPr lang="ko-KR" altLang="en-US" sz="5400" b="1" dirty="0" err="1"/>
              <a:t>왕이여</a:t>
            </a:r>
            <a:r>
              <a:rPr lang="en-US" altLang="ko-KR" sz="5400" b="1" dirty="0"/>
              <a:t>(G)</a:t>
            </a:r>
            <a:endParaRPr lang="ko-KR" altLang="en-US" sz="5400" b="1" dirty="0"/>
          </a:p>
          <a:p>
            <a:pPr defTabSz="144495">
              <a:buSzPts val="9600"/>
            </a:pPr>
            <a:r>
              <a:rPr lang="en-US" altLang="ko-KR" sz="5400" b="1" dirty="0"/>
              <a:t>2.</a:t>
            </a:r>
            <a:r>
              <a:rPr lang="ko-KR" altLang="en-US" sz="5400" b="1" dirty="0"/>
              <a:t>나는 주를 섬기는 것에 후회가 없습니다</a:t>
            </a:r>
            <a:r>
              <a:rPr lang="en-US" altLang="ko-KR" sz="5400" b="1" dirty="0"/>
              <a:t>(F)</a:t>
            </a:r>
            <a:endParaRPr lang="ko-KR" altLang="en-US" sz="5400" b="1" dirty="0"/>
          </a:p>
          <a:p>
            <a:pPr defTabSz="144495">
              <a:buSzPts val="9600"/>
            </a:pPr>
            <a:r>
              <a:rPr lang="en-US" altLang="ko-KR" sz="5400" b="1" dirty="0"/>
              <a:t>3.</a:t>
            </a:r>
            <a:r>
              <a:rPr lang="ko-KR" altLang="en-US" sz="5400" b="1" dirty="0"/>
              <a:t>이런 교회되게 하소서</a:t>
            </a:r>
            <a:r>
              <a:rPr lang="en-US" altLang="ko-KR" sz="5400" b="1" dirty="0"/>
              <a:t>(F)</a:t>
            </a:r>
            <a:endParaRPr lang="ko-KR" altLang="en-US" sz="5400" b="1" dirty="0"/>
          </a:p>
          <a:p>
            <a:pPr defTabSz="144495">
              <a:buSzPts val="9600"/>
            </a:pPr>
            <a:r>
              <a:rPr lang="en-US" altLang="ko-KR" sz="5400" b="1" dirty="0"/>
              <a:t>4.(516</a:t>
            </a:r>
            <a:r>
              <a:rPr lang="ko-KR" altLang="en-US" sz="5400" b="1" dirty="0"/>
              <a:t>장</a:t>
            </a:r>
            <a:r>
              <a:rPr lang="en-US" altLang="ko-KR" sz="5400" b="1" dirty="0"/>
              <a:t>) </a:t>
            </a:r>
            <a:r>
              <a:rPr lang="ko-KR" altLang="en-US" sz="5400" b="1" dirty="0"/>
              <a:t>옳은 길 따르라 의의 길을</a:t>
            </a:r>
            <a:r>
              <a:rPr lang="en-US" altLang="ko-KR" sz="5400" b="1" dirty="0"/>
              <a:t>(E)</a:t>
            </a:r>
            <a:endParaRPr lang="en-US" altLang="ko-KR" sz="5000" dirty="0"/>
          </a:p>
        </p:txBody>
      </p:sp>
    </p:spTree>
    <p:extLst>
      <p:ext uri="{BB962C8B-B14F-4D97-AF65-F5344CB8AC3E}">
        <p14:creationId xmlns:p14="http://schemas.microsoft.com/office/powerpoint/2010/main" val="19831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8116A67-EF73-2873-681A-7999A1A6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" t="805" r="1476" b="5853"/>
          <a:stretch>
            <a:fillRect/>
          </a:stretch>
        </p:blipFill>
        <p:spPr>
          <a:xfrm>
            <a:off x="159665" y="122133"/>
            <a:ext cx="10480431" cy="14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E4E36D-DC17-D371-15D0-A5189C53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87"/>
            <a:ext cx="10799763" cy="14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234313-CAF3-D4EC-1268-A23C652F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5" t="5374" r="4791" b="18671"/>
          <a:stretch>
            <a:fillRect/>
          </a:stretch>
        </p:blipFill>
        <p:spPr>
          <a:xfrm>
            <a:off x="0" y="0"/>
            <a:ext cx="10799763" cy="144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F53B39-CDC8-D785-7E57-43FC5BA01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2" t="60" r="1654" b="2866"/>
          <a:stretch>
            <a:fillRect/>
          </a:stretch>
        </p:blipFill>
        <p:spPr>
          <a:xfrm>
            <a:off x="-1" y="-48302"/>
            <a:ext cx="10799763" cy="144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4A881F-0CB8-D454-E128-45CA1BD6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799763" cy="144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">
            <a:extLst>
              <a:ext uri="{FF2B5EF4-FFF2-40B4-BE49-F238E27FC236}">
                <a16:creationId xmlns:a16="http://schemas.microsoft.com/office/drawing/2014/main" id="{9D35E606-3F1C-30F6-03DD-E4DFE1E0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2" y="132387"/>
            <a:ext cx="10435422" cy="142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410120C-763B-F702-B179-2E4D9ACD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3092"/>
            <a:ext cx="10799763" cy="145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51</Words>
  <Application>Microsoft Office PowerPoint</Application>
  <PresentationFormat>사용자 지정</PresentationFormat>
  <Paragraphs>6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Aptos</vt:lpstr>
      <vt:lpstr>Aptos Display</vt:lpstr>
      <vt:lpstr>Arial</vt:lpstr>
      <vt:lpstr>Office 테마</vt:lpstr>
      <vt:lpstr>2026년 6월 14일 찬양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안지 홍</dc:creator>
  <cp:lastModifiedBy>안수 홍</cp:lastModifiedBy>
  <cp:revision>41</cp:revision>
  <dcterms:created xsi:type="dcterms:W3CDTF">2026-01-03T14:32:58Z</dcterms:created>
  <dcterms:modified xsi:type="dcterms:W3CDTF">2026-06-13T03:20:27Z</dcterms:modified>
</cp:coreProperties>
</file>