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92" r:id="rId3"/>
    <p:sldMasterId id="2147483847" r:id="rId4"/>
    <p:sldMasterId id="2147483859" r:id="rId5"/>
  </p:sldMasterIdLst>
  <p:notesMasterIdLst>
    <p:notesMasterId r:id="rId106"/>
  </p:notesMasterIdLst>
  <p:sldIdLst>
    <p:sldId id="397" r:id="rId6"/>
    <p:sldId id="380" r:id="rId7"/>
    <p:sldId id="381" r:id="rId8"/>
    <p:sldId id="256" r:id="rId9"/>
    <p:sldId id="257" r:id="rId10"/>
    <p:sldId id="258" r:id="rId11"/>
    <p:sldId id="259" r:id="rId12"/>
    <p:sldId id="260" r:id="rId13"/>
    <p:sldId id="261" r:id="rId14"/>
    <p:sldId id="404" r:id="rId15"/>
    <p:sldId id="383" r:id="rId16"/>
    <p:sldId id="384" r:id="rId17"/>
    <p:sldId id="385" r:id="rId18"/>
    <p:sldId id="386" r:id="rId19"/>
    <p:sldId id="387" r:id="rId20"/>
    <p:sldId id="388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403" r:id="rId29"/>
    <p:sldId id="447" r:id="rId30"/>
    <p:sldId id="448" r:id="rId31"/>
    <p:sldId id="449" r:id="rId32"/>
    <p:sldId id="450" r:id="rId33"/>
    <p:sldId id="455" r:id="rId34"/>
    <p:sldId id="456" r:id="rId35"/>
    <p:sldId id="457" r:id="rId36"/>
    <p:sldId id="458" r:id="rId37"/>
    <p:sldId id="459" r:id="rId38"/>
    <p:sldId id="460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61" r:id="rId48"/>
    <p:sldId id="413" r:id="rId49"/>
    <p:sldId id="414" r:id="rId50"/>
    <p:sldId id="415" r:id="rId51"/>
    <p:sldId id="416" r:id="rId52"/>
    <p:sldId id="417" r:id="rId53"/>
    <p:sldId id="269" r:id="rId54"/>
    <p:sldId id="270" r:id="rId55"/>
    <p:sldId id="271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272" r:id="rId64"/>
    <p:sldId id="273" r:id="rId65"/>
    <p:sldId id="443" r:id="rId66"/>
    <p:sldId id="444" r:id="rId67"/>
    <p:sldId id="274" r:id="rId68"/>
    <p:sldId id="275" r:id="rId69"/>
    <p:sldId id="445" r:id="rId70"/>
    <p:sldId id="446" r:id="rId71"/>
    <p:sldId id="276" r:id="rId72"/>
    <p:sldId id="277" r:id="rId73"/>
    <p:sldId id="14873" r:id="rId74"/>
    <p:sldId id="14644" r:id="rId75"/>
    <p:sldId id="14619" r:id="rId76"/>
    <p:sldId id="13668" r:id="rId77"/>
    <p:sldId id="14930" r:id="rId78"/>
    <p:sldId id="14999" r:id="rId79"/>
    <p:sldId id="15004" r:id="rId80"/>
    <p:sldId id="15000" r:id="rId81"/>
    <p:sldId id="15005" r:id="rId82"/>
    <p:sldId id="13799" r:id="rId83"/>
    <p:sldId id="15006" r:id="rId84"/>
    <p:sldId id="15007" r:id="rId85"/>
    <p:sldId id="15008" r:id="rId86"/>
    <p:sldId id="15009" r:id="rId87"/>
    <p:sldId id="15010" r:id="rId88"/>
    <p:sldId id="298" r:id="rId89"/>
    <p:sldId id="299" r:id="rId90"/>
    <p:sldId id="300" r:id="rId91"/>
    <p:sldId id="301" r:id="rId92"/>
    <p:sldId id="302" r:id="rId93"/>
    <p:sldId id="296" r:id="rId94"/>
    <p:sldId id="297" r:id="rId95"/>
    <p:sldId id="303" r:id="rId96"/>
    <p:sldId id="304" r:id="rId97"/>
    <p:sldId id="305" r:id="rId98"/>
    <p:sldId id="306" r:id="rId99"/>
    <p:sldId id="307" r:id="rId100"/>
    <p:sldId id="308" r:id="rId101"/>
    <p:sldId id="309" r:id="rId102"/>
    <p:sldId id="310" r:id="rId103"/>
    <p:sldId id="311" r:id="rId104"/>
    <p:sldId id="14560" r:id="rId105"/>
  </p:sldIdLst>
  <p:sldSz cx="12192000" cy="6858000"/>
  <p:notesSz cx="6877050" cy="10002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FA"/>
    <a:srgbClr val="FF0000"/>
    <a:srgbClr val="FF6600"/>
    <a:srgbClr val="CC3300"/>
    <a:srgbClr val="57514F"/>
    <a:srgbClr val="FF3300"/>
    <a:srgbClr val="FFCC00"/>
    <a:srgbClr val="FCEBE0"/>
    <a:srgbClr val="AD5A8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presProps" Target="pres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viewProps" Target="view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heme" Target="theme/theme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DFE176D4-4B7C-4ACE-BDB7-D694226A1D48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ADD4EEB6-81F2-4ECE-A05A-2900D36A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67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>
          <a:extLst>
            <a:ext uri="{FF2B5EF4-FFF2-40B4-BE49-F238E27FC236}">
              <a16:creationId xmlns:a16="http://schemas.microsoft.com/office/drawing/2014/main" id="{3FFF981F-90A8-01A4-530B-9A8E232CC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:notes">
            <a:extLst>
              <a:ext uri="{FF2B5EF4-FFF2-40B4-BE49-F238E27FC236}">
                <a16:creationId xmlns:a16="http://schemas.microsoft.com/office/drawing/2014/main" id="{CFBABD79-9648-D650-B4C8-2139F24BB2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p4:notes">
            <a:extLst>
              <a:ext uri="{FF2B5EF4-FFF2-40B4-BE49-F238E27FC236}">
                <a16:creationId xmlns:a16="http://schemas.microsoft.com/office/drawing/2014/main" id="{16E9F7E7-7504-673E-6F0C-EA9A55D59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0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C4BCC0C3-6FBF-D2FC-D343-76614B9C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C819ABA1-5AA7-761F-31D8-205B9A77F8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CE86CD77-E746-853E-D392-467D38F3F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8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29B3FD51-EF1F-4508-FEF1-3E7F513F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0CDF150C-19CE-6868-867A-E335E9989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71803F43-F48C-0570-DDAC-C6A708B9B6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0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B9A2FF15-18DB-2375-E94F-D8B5954F5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F2F3BBA7-FAAC-1619-AA11-CE9B660EE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8B6750BD-8A4B-6DD0-3D7D-3F8077A35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82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b24cce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b24cce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98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E05C1C7E-F42A-775C-D90C-4E5873B8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0647F3C7-C5C2-64A0-BD87-F207A38C25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979BC982-8875-6DD4-0C47-2B3EF4CF2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929723D8-85E9-2C2A-C69C-A995EF90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E2A9E722-3C87-C8A8-2808-BC2B22ADCD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9A2A6E80-9182-7553-77C1-AF65D6E43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57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79B01F53-7B32-121E-7B7D-31C475E6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7A428F22-EF56-4EBA-08B4-258F29235F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FB393F5F-2817-A8DE-5172-2CEBF14F6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75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0458A659-2726-29F2-853F-D2105F9F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2B24D1AF-C59E-F697-04DE-D80DA494B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506E2C0F-0739-542A-B910-4C3562D23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10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9B2D311A-9373-693B-7C10-B30C4F0F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F193C55F-EF39-A783-3154-D284DED93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84594FCB-E7F2-F7FB-4A25-3419184E1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22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5536FE88-3C53-BA65-4B82-FA0B49E3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6B27171F-566C-40BC-8580-92F1AD1138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993D2EC5-D07C-57EF-21DE-09071F07CE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77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8DBB7557-6AD8-4EB9-7698-8C76988B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>
            <a:extLst>
              <a:ext uri="{FF2B5EF4-FFF2-40B4-BE49-F238E27FC236}">
                <a16:creationId xmlns:a16="http://schemas.microsoft.com/office/drawing/2014/main" id="{393AA1EB-5CD6-777D-667A-2A986550E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>
            <a:extLst>
              <a:ext uri="{FF2B5EF4-FFF2-40B4-BE49-F238E27FC236}">
                <a16:creationId xmlns:a16="http://schemas.microsoft.com/office/drawing/2014/main" id="{C503EEFB-39AE-2B6E-A7FC-404FC3FA0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6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030C65-959F-437B-9208-E4E0C6C39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CBEA6-46A3-4579-98E9-42C473627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9641F-18EB-45BA-96F7-5D43DB742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A6CE9-944C-4A50-94B8-27CF8B5ADB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456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1D6B2-2C22-40EF-8FA0-D0383B8A1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215BC-E47C-4FF1-BEC9-91129089F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997F4-2857-487C-9DDD-31473B117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80E36-D896-45C7-A06A-2EF1656E02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57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EC35C-3C5E-41E2-9895-5F3BA1B3A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2E2518-73EC-46FB-9894-485DB4CCF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795B8-F92E-46AA-A0FE-546F69D39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CA7C4-FF87-4D00-A34C-01EF1C151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680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29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42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3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60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07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3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59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3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E716B-2F90-4E67-ABFD-DEA60A526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6E6601-A6C9-4708-A12E-F272AF88C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27D9-628C-446B-8419-131920F31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3963A-74BF-4F95-B824-47B60F8288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395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05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13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66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74820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470DB-46BC-40F1-ABDF-BFD1BC4BB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4A6756-4E32-4462-8E60-20AB5EF6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B20A7-5C80-484F-B5F2-67D8FCD6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B36A9-ECAD-4BE2-8921-778C7841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6AB96D-D824-4E67-8DD3-60AED2A3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17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590D5-E5B4-4461-A39E-7455803E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A3678B-BBB4-4F3A-BE0B-0D7A7F41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6EBD1C-A820-44E1-B1D5-807710BB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470F3D-01F6-4CDE-A558-76F3FCAE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317070-B80E-41D2-94C2-1E2DA474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590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3DC78-D058-41F7-A476-9822DCB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1B137D-84AA-4C33-8A2C-51811E61B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2C5F06-59A7-423F-AEBF-91DAD574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3830FB-D99D-4267-9F12-DBFD3CF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829094-536B-46D2-9C74-39A8F12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668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FD1B6-9AF0-4A6C-8EDB-125D4300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F1008E-2BB3-4583-901A-89A8EBE4A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9CD6BA-DBE0-4391-A240-C3315E6E3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3123D2-3AC9-477D-B4E0-5D931403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A2200A-FA04-48B5-9A11-EDE2621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A7B6F8-D091-4025-86E9-38BA4D82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62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7E9E0-6D86-4106-A11B-D4E61EF5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16FD72-905B-4E4F-A935-58E07928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96A99-36DB-4D7D-BC63-68AFBFB2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3638DA-8CF4-4CA4-8A60-611A761EA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F610A6-495C-4112-B7CC-5EB20AE4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1D65E5-DF4F-4214-939C-A910826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EBD81-E3BB-4F7A-8387-63C20709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C0F36E8-1590-461E-8D9D-2F84B0A8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7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6E303-7CC4-4158-995D-5AECCBA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093430-AABD-4A95-81B1-936E709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27BFCC-428E-4BF5-8ECE-1BB73DDE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6352DE-C50D-41C6-9452-09E1C662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2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BE0C5-C46A-43D2-87D9-79E9D32FD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60C69-B965-4BD8-B95B-EE6D988BE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2F4B1-B0C8-41C4-B690-A56DFBCD0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E4A5A-FEA8-41CB-896D-88796C8E6A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11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9F4317-1C29-412C-AE10-745B0E1D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2AB87C-79DE-479D-B410-6755B9D0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3D3B25-3880-432D-9109-9AEF52E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70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EDB83-1EDF-44DD-B065-A1728FF8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30A09F-F204-457A-9CD9-11CA9281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4D2B90-7941-4E17-8C2B-B7939C3D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5DE21C-7981-4B55-8FC8-5435E080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949A55-D048-45D6-AFD5-14392E68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C6CD1A-76E9-42E3-ADC3-C61A339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4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CA429D-863B-4D05-B8C5-7A9444F9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3870F3-1AF8-4282-9388-E72DEB800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B3A148-4441-4D42-9C35-5FF0ADA1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72FA97-E6B7-4CBC-BCEB-220F0B7A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4C0F3E-FD72-4275-A606-48ADCD3B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31663D-FB0A-4591-9B95-E5D0813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75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8F772-C488-49C5-9985-A164B99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1F7AA0-8E99-4E22-B8D9-ACDF3B07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0E9AE7-7FCB-43CA-A34F-4BBCC3AC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57927D-4132-46D1-880C-5A5F4C1F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AAC8D-EA4D-4ECA-9349-B12F0B98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53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CEADFAD-F13A-43DC-8363-A2EA255D2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7114A-85CF-4F5D-9714-EF5A6DA9E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46941-EE6E-4AB0-9601-30E55F2C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39518-9DC9-43BC-B9B2-61C3577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0D059-DA3A-4118-A340-E7276F7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8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88106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75D45D-DE90-C761-A3CE-E86DB8C1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3D5784B-BD92-39D5-FD69-8292DCAD2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C37F73-E799-FBAE-269C-5ADB7166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9C418-404F-34FF-DA1C-BCD13FBA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73C057-0520-73EC-A513-EC9C79C5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409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C12E8F-3373-3B52-141C-5172ECDC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FAB4F0-7C35-D54A-A91A-22BF1327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040078-1EDF-56FE-628A-C773BAF6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5E41A4-9C19-133E-6F92-67D9B693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7E716B-FE37-E6CE-931F-DAFFADE6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234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0D7F6A-830E-A555-AB5A-7E936101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03792F-7519-BA25-4CE5-7BCCA6E6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7570B1-8FC5-A66C-D758-44518993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8E52E5-1AE9-1C39-9809-C074B195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A92288-0187-6773-A2DA-8FF1E6C6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959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AF6B4-7A13-6852-D93D-AC79E4F8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97D77B-0482-BEF1-0118-8F65E1465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131A1D-F9C9-69DB-FB78-7A03D4701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BBC4F0-0B52-0294-9711-BCD14F28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14CEDF-8196-0285-97F5-C4AA619A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00D4AE-4893-56D5-FEE5-E12749E0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60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4AD92-028D-462D-89A3-C48800514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7AD06-22B7-4DF8-8228-10F4422A2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10A11-C082-4F07-BE05-EC7C5E506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7BE54-16C0-40EA-813B-34B4217D23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8440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02BD0-B072-CE41-F9EA-E09C2B3A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884934-4FCC-2238-D536-1910AC21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9225DE-B762-4973-3238-65C8E371E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4C555E-B54B-1770-CE20-4D0791CA1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915BE3-8E7C-17FB-BB64-EB7ADE4FB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C9F9F39-34A6-87DD-15B3-820A7EC9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C599D8-8031-DA0D-C734-68CEA07C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1A8D19C-F732-94BB-15B0-358623BF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19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2C91E9-6F86-8EA0-B6FA-2B550247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5D0759A-E889-163A-4381-1D46B03B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9A32E4-E92B-659E-46B0-6A8EAE1D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407908-4951-8F48-8BF3-4E1E4A3A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03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6D67170-8979-16EA-59A3-B85785DA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E3C1C8-0671-C265-124F-C6339A47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FBD111-70E4-D7E3-B617-79BC7E36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75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C8299-A2DE-9D0D-4BA8-DD2FE9F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F4D88A-0B86-30B2-E4B5-E3ADB0AB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F79D73-09D1-F0C4-C18D-4E0D5E425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FABAC2-EC45-0CAB-2F07-D9322EC2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544F31-0F69-2F95-E9DA-A9454681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8A0A59-2250-5763-4D01-A4EF1160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461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8766-E44A-51E2-7A22-AC90F806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F12524-AB7C-E770-BE17-01D950A12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2A0BAD-C49B-6877-1E8C-BCA18760A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A52D3E-E548-0C80-86BE-E5764AD3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9F5F96-56E4-7A1E-FA4E-DBEEF8C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1EFE65-21C9-CA23-3F89-976334F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38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BD39FC-34D5-02C6-0298-62F88138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790A11-06C4-82B7-1860-0D751BD61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8E1A23-A974-6EAA-CB1D-35C666D1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7C6C0-2A54-BE1A-C423-C3B9C429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3B998-FF1E-235E-31EA-35FD5D67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63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4C575-A11E-4768-6FF9-1F3C14BB0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ED8F2F-83D0-67F4-AEB2-50BFF3A31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68FD79-CFF6-722F-0BFE-86F72913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77320A-7BAF-5F8C-A24A-DE7657DE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B492D-84C0-E2EE-E104-2ABF1D91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15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102906-90F3-4D8E-95A3-B460EAF2B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968410-D685-48A4-9853-BAC586C27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871589-7EEF-4D3B-B7D9-9386656FE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E01C-F82D-4B40-8027-977F30F958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204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1DB1F0-8FEC-4114-B289-C9C2C7A8E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FBE92-630B-4F9F-9B3D-E00C01853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322313-A90C-40C6-95F0-B6BFF84D3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E61E3-FED9-4309-8D13-D9F3BC2798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155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ACC0EE-EA8F-407C-B648-E6DB99B1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BCDD9F-BE41-4F86-989A-BF978A06F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604BFF-DD88-408E-AB9F-7CDCAACB7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A92C-FE47-41E6-B5B8-9217C26F33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05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AE525-30A3-4298-B6DD-F1EAA63A8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3298D-4435-41EE-A90F-61076653B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30CED-B845-46F6-935A-4A5E343DB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ED37B-DE00-41DB-81F2-112DD13563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849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ECA9B-2980-48D2-AF59-57B00EB86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BC19E-6889-421F-B422-E285F4BC6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E122E-25FE-4037-A97C-3F46D5963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23348-BC64-473E-BB93-42ADEE75E8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0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C94026-5CEE-47FF-8B52-24891F16C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1F4CE9-7FCC-4433-A9C9-0B63BCA3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93678B-04FD-4462-93F9-CCB394A90A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217324-EEE2-4042-8C16-25F5D1C2BF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2A52BC-F783-40C0-8B6F-F22D2E4970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26CBE6F4-9600-4116-B66D-281D776865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71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EDE4-6ABF-4E33-B8A9-E93CEC0DA44C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1D14-94DA-46CD-92E0-9B34F8901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7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46" r:id="rId12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D669B5-1D1D-420D-A41B-D3CA4294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FEFA0C-81CA-4D74-A9D1-567A5790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91E8F3-4895-4D19-84D7-8D352CE43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4F32-B395-4EEF-8CDD-F0B884C9D47A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853A68-C7E2-486F-A5E7-52CFEA610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EDB635-EAB5-4BEA-89DB-440387BF8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78AD-798F-48D2-B768-42C8EB34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14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45" r:id="rId12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FACB25-23A8-26C8-045A-A029C583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8A9EE9-5528-C760-AA8C-D4ADD9C1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D88378-5D88-0EA1-FC32-A4FACD708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D9BC-BFEF-4DA5-BD45-6C5A070B57B1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9899F9-E80A-8EAB-42D9-7BA440326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A63A5-A497-C118-22DC-F420CDBD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91FA-7D1E-4130-9C00-E7C3348376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9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4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369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9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7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2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6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1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6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1" indent="-228592" algn="l" defTabSz="914369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9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4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8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3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8" algn="l" defTabSz="91436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50.xml"/><Relationship Id="rId4" Type="http://schemas.openxmlformats.org/officeDocument/2006/relationships/slide" Target="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1.xml"/><Relationship Id="rId7" Type="http://schemas.openxmlformats.org/officeDocument/2006/relationships/slide" Target="slide5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7.xml"/><Relationship Id="rId5" Type="http://schemas.openxmlformats.org/officeDocument/2006/relationships/slide" Target="slide65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D904226-1DFC-B866-6982-D8340019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0"/>
          <a:stretch>
            <a:fillRect/>
          </a:stretch>
        </p:blipFill>
        <p:spPr>
          <a:xfrm>
            <a:off x="5982763" y="4126103"/>
            <a:ext cx="5784978" cy="273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8F2CB62-3A34-39F7-35A2-FDD319209F80}"/>
              </a:ext>
            </a:extLst>
          </p:cNvPr>
          <p:cNvGrpSpPr/>
          <p:nvPr/>
        </p:nvGrpSpPr>
        <p:grpSpPr>
          <a:xfrm>
            <a:off x="4189978" y="1176240"/>
            <a:ext cx="4629629" cy="2608670"/>
            <a:chOff x="5300133" y="1330500"/>
            <a:chExt cx="4629629" cy="26086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5BF50E-3BBD-4721-9EFE-51B8B0406378}"/>
                </a:ext>
              </a:extLst>
            </p:cNvPr>
            <p:cNvSpPr txBox="1"/>
            <p:nvPr/>
          </p:nvSpPr>
          <p:spPr>
            <a:xfrm>
              <a:off x="5300133" y="1330500"/>
              <a:ext cx="86624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주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520DE3-3017-4D6B-9BB3-B0B007A6A6DE}"/>
                </a:ext>
              </a:extLst>
            </p:cNvPr>
            <p:cNvSpPr txBox="1"/>
            <p:nvPr/>
          </p:nvSpPr>
          <p:spPr>
            <a:xfrm>
              <a:off x="6542239" y="1689442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8800" dirty="0">
                  <a:solidFill>
                    <a:schemeClr val="accent1">
                      <a:lumMod val="75000"/>
                    </a:schemeClr>
                  </a:solidFill>
                  <a:latin typeface="다음_Regular" panose="02000603060000000000" pitchFamily="2" charset="-127"/>
                  <a:ea typeface="다음_Regular" panose="02000603060000000000" pitchFamily="2" charset="-127"/>
                </a:rPr>
                <a:t>일</a:t>
              </a:r>
              <a:endPara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E53EA4-9FD2-4861-B58C-89E590B36BB4}"/>
                </a:ext>
              </a:extLst>
            </p:cNvPr>
            <p:cNvSpPr txBox="1"/>
            <p:nvPr/>
          </p:nvSpPr>
          <p:spPr>
            <a:xfrm>
              <a:off x="7557972" y="1907556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예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F93406-78BE-40A1-BFE9-3EEE13DFE1F2}"/>
                </a:ext>
              </a:extLst>
            </p:cNvPr>
            <p:cNvSpPr txBox="1"/>
            <p:nvPr/>
          </p:nvSpPr>
          <p:spPr>
            <a:xfrm>
              <a:off x="8616582" y="1786466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6392D-FC18-4A6D-B5D8-6BEB24E10483}"/>
                </a:ext>
              </a:extLst>
            </p:cNvPr>
            <p:cNvSpPr txBox="1"/>
            <p:nvPr/>
          </p:nvSpPr>
          <p:spPr>
            <a:xfrm>
              <a:off x="6294984" y="3477505"/>
              <a:ext cx="2759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W  O  R  S  H  I  P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154591A-AB2C-4141-8ABE-B92E20E181E1}"/>
                </a:ext>
              </a:extLst>
            </p:cNvPr>
            <p:cNvSpPr/>
            <p:nvPr/>
          </p:nvSpPr>
          <p:spPr>
            <a:xfrm>
              <a:off x="6097310" y="3332225"/>
              <a:ext cx="3154438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000080"/>
                </a:highligh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2" name="AutoShape 2" descr="새해 복 많이 받으세요 2025 화려한 배경 PNG JPG 무료 다운로드 - Pikbest">
              <a:extLst>
                <a:ext uri="{FF2B5EF4-FFF2-40B4-BE49-F238E27FC236}">
                  <a16:creationId xmlns:a16="http://schemas.microsoft.com/office/drawing/2014/main" id="{B59C9D42-138D-FC4F-D8F0-129F4D95EE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6973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" name="AutoShape 4" descr="새해 복 많이 받으세요 2025 화려한 배경 PNG JPG 무료 다운로드 - Pikbest">
              <a:extLst>
                <a:ext uri="{FF2B5EF4-FFF2-40B4-BE49-F238E27FC236}">
                  <a16:creationId xmlns:a16="http://schemas.microsoft.com/office/drawing/2014/main" id="{0B26E6EB-97FE-4077-73E3-ABD8E9A868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2213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71DCB8B-2CBE-CEA3-B740-7B415619EBEE}"/>
              </a:ext>
            </a:extLst>
          </p:cNvPr>
          <p:cNvSpPr txBox="1"/>
          <p:nvPr/>
        </p:nvSpPr>
        <p:spPr>
          <a:xfrm>
            <a:off x="8490856" y="3140041"/>
            <a:ext cx="35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2026. 6. 7.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C5D0D15-12FB-F5D0-6DE7-4BD7A2FF8D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4" y="212883"/>
            <a:ext cx="3018867" cy="30188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90E23A9-C02F-DE75-AEEB-1EE943B2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6" y="4029079"/>
            <a:ext cx="6631570" cy="281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8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28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A2AD4B6-3EF4-31E6-86C2-EF96A023F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67" y="0"/>
            <a:ext cx="6418333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04C815-3F87-0D78-0E6D-C5B98D27C4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0"/>
            <a:ext cx="58929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9CBCBF-FD1E-4DF6-AD57-63222F1A13BF}"/>
              </a:ext>
            </a:extLst>
          </p:cNvPr>
          <p:cNvSpPr txBox="1"/>
          <p:nvPr/>
        </p:nvSpPr>
        <p:spPr>
          <a:xfrm>
            <a:off x="130581" y="1669774"/>
            <a:ext cx="1980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CBCBF-FD1E-4DF6-AD57-63222F1A13BF}"/>
              </a:ext>
            </a:extLst>
          </p:cNvPr>
          <p:cNvSpPr txBox="1"/>
          <p:nvPr/>
        </p:nvSpPr>
        <p:spPr>
          <a:xfrm>
            <a:off x="130582" y="641767"/>
            <a:ext cx="1980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축복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CBCBF-FD1E-4DF6-AD57-63222F1A13BF}"/>
              </a:ext>
            </a:extLst>
          </p:cNvPr>
          <p:cNvSpPr txBox="1"/>
          <p:nvPr/>
        </p:nvSpPr>
        <p:spPr>
          <a:xfrm>
            <a:off x="1934677" y="1195765"/>
            <a:ext cx="3127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의 시간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722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31CE56E-A603-C58B-7EFB-D4D24A88FBE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E63F5C-8758-BF43-F8B0-43D4ADA2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9CFE0B-BBBD-CFCC-888C-00889F5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2A993D8-B1C0-098A-D86F-7E9C7B026B1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2D4E75-FCFE-A1E7-D086-F2BEEC85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99AA19-33FA-E9E4-05A3-4C9D359A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6A1E812-9F06-66F3-BCDF-A3EC4FF7838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E79943-981E-8DD3-5FD8-79EFBAB9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F77EB4-7E6A-E5A2-06E7-5261C628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2A074E5-E97C-A83C-5293-79767564C7D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577E53-8C7E-562F-766B-FEAD503C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B4894F-C105-D4D3-9B2F-C8A31E49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9A284A5-33C5-BD6A-D7B9-E9AE7AF0169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71D724-CA91-D968-8943-E95294855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49F9C0-B58D-6E1D-56CF-4BCCC787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3DB0D6B-CD40-4811-181B-60757BD655BD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64311D-5EB8-7876-4AE1-6D16F2BF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2AB0D0-ED89-521E-E676-B2E2BAF9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3106EDC-68E7-0F27-8A94-42DEAFAE475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0DA151-5F63-B852-3131-9C91E83B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2649BF-F0E1-DC8D-8971-44021052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905C66D-4F98-4830-D5B0-665BA8F26B5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580BC9-A43E-B24F-F4EF-E30E9E94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04E3CE-1D88-2C34-F8BF-3AD64870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4814DED-DBE6-553B-838F-7DADBEECAF3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324A22-923E-68B7-5BDE-2DB12E6C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F6DAF8-B0E8-13A2-B985-476AF639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>
          <a:extLst>
            <a:ext uri="{FF2B5EF4-FFF2-40B4-BE49-F238E27FC236}">
              <a16:creationId xmlns:a16="http://schemas.microsoft.com/office/drawing/2014/main" id="{20F1048C-8E21-C1CD-74D7-F45FD0AF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>
            <a:extLst>
              <a:ext uri="{FF2B5EF4-FFF2-40B4-BE49-F238E27FC236}">
                <a16:creationId xmlns:a16="http://schemas.microsoft.com/office/drawing/2014/main" id="{3AF30C9B-C472-428E-3EF9-1945609D297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08572" y="778452"/>
            <a:ext cx="10272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altLang="ko-KR" b="1" dirty="0">
                <a:solidFill>
                  <a:srgbClr val="4F6128"/>
                </a:solidFill>
              </a:rPr>
              <a:t>2026</a:t>
            </a:r>
            <a:r>
              <a:rPr lang="ko-KR" altLang="en-US" b="1" dirty="0">
                <a:solidFill>
                  <a:srgbClr val="4F6128"/>
                </a:solidFill>
              </a:rPr>
              <a:t>년 </a:t>
            </a:r>
            <a:r>
              <a:rPr lang="en-US" altLang="ko-KR" b="1" dirty="0">
                <a:solidFill>
                  <a:srgbClr val="4F6128"/>
                </a:solidFill>
              </a:rPr>
              <a:t>6</a:t>
            </a:r>
            <a:r>
              <a:rPr lang="ko-KR" altLang="en-US" b="1" dirty="0">
                <a:solidFill>
                  <a:srgbClr val="4F6128"/>
                </a:solidFill>
              </a:rPr>
              <a:t>월 </a:t>
            </a:r>
            <a:r>
              <a:rPr lang="en-US" altLang="ko-KR" b="1" dirty="0">
                <a:solidFill>
                  <a:srgbClr val="4F6128"/>
                </a:solidFill>
              </a:rPr>
              <a:t>7</a:t>
            </a:r>
            <a:r>
              <a:rPr lang="ko-KR" altLang="en-US" b="1" dirty="0">
                <a:solidFill>
                  <a:srgbClr val="4F6128"/>
                </a:solidFill>
              </a:rPr>
              <a:t>일 </a:t>
            </a:r>
            <a:r>
              <a:rPr lang="en-US" b="1" dirty="0" err="1">
                <a:solidFill>
                  <a:srgbClr val="4F6128"/>
                </a:solidFill>
              </a:rPr>
              <a:t>찬양</a:t>
            </a:r>
            <a:endParaRPr b="1" dirty="0">
              <a:solidFill>
                <a:srgbClr val="4F6128"/>
              </a:solidFill>
            </a:endParaRPr>
          </a:p>
        </p:txBody>
      </p:sp>
      <p:sp>
        <p:nvSpPr>
          <p:cNvPr id="434" name="Google Shape;434;p21">
            <a:extLst>
              <a:ext uri="{FF2B5EF4-FFF2-40B4-BE49-F238E27FC236}">
                <a16:creationId xmlns:a16="http://schemas.microsoft.com/office/drawing/2014/main" id="{3870C889-539E-5318-9B97-2C27558F316F}"/>
              </a:ext>
            </a:extLst>
          </p:cNvPr>
          <p:cNvSpPr txBox="1"/>
          <p:nvPr/>
        </p:nvSpPr>
        <p:spPr>
          <a:xfrm>
            <a:off x="808572" y="2013237"/>
            <a:ext cx="11232000" cy="3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60951" rIns="60951" bIns="60951" anchor="t" anchorCtr="0">
            <a:spAutoFit/>
          </a:bodyPr>
          <a:lstStyle/>
          <a:p>
            <a:pPr defTabSz="144495">
              <a:buSzPts val="9600"/>
            </a:pPr>
            <a:r>
              <a:rPr lang="en-US" altLang="ko-KR" sz="4400" b="1" dirty="0"/>
              <a:t>1.(25</a:t>
            </a:r>
            <a:r>
              <a:rPr lang="ko-KR" altLang="en-US" sz="4400" b="1" dirty="0"/>
              <a:t>장</a:t>
            </a:r>
            <a:r>
              <a:rPr lang="en-US" altLang="ko-KR" sz="4400" b="1" dirty="0"/>
              <a:t>) </a:t>
            </a:r>
            <a:r>
              <a:rPr lang="ko-KR" altLang="en-US" sz="4400" b="1" dirty="0"/>
              <a:t>면류관 벗어서</a:t>
            </a:r>
            <a:r>
              <a:rPr lang="en-US" altLang="ko-KR" sz="4400" b="1" dirty="0"/>
              <a:t>(C)</a:t>
            </a:r>
            <a:endParaRPr lang="ko-KR" altLang="en-US" sz="4400" b="1" dirty="0"/>
          </a:p>
          <a:p>
            <a:pPr defTabSz="144495">
              <a:buSzPts val="9600"/>
            </a:pPr>
            <a:r>
              <a:rPr lang="en-US" altLang="ko-KR" sz="4400" b="1" dirty="0"/>
              <a:t>2.</a:t>
            </a:r>
            <a:r>
              <a:rPr lang="ko-KR" altLang="en-US" sz="4400" b="1" dirty="0"/>
              <a:t>주님 말씀하시면</a:t>
            </a:r>
            <a:r>
              <a:rPr lang="en-US" altLang="ko-KR" sz="4400" b="1" dirty="0"/>
              <a:t>(D)</a:t>
            </a:r>
            <a:endParaRPr lang="ko-KR" altLang="en-US" sz="4400" b="1" dirty="0"/>
          </a:p>
          <a:p>
            <a:pPr defTabSz="144495">
              <a:buSzPts val="9600"/>
            </a:pPr>
            <a:r>
              <a:rPr lang="en-US" altLang="ko-KR" sz="4400" b="1" dirty="0"/>
              <a:t>3.</a:t>
            </a:r>
            <a:r>
              <a:rPr lang="ko-KR" altLang="en-US" sz="4400" b="1" dirty="0"/>
              <a:t>주가 일하시네</a:t>
            </a:r>
            <a:r>
              <a:rPr lang="en-US" altLang="ko-KR" sz="4400" b="1" dirty="0"/>
              <a:t>(G)</a:t>
            </a:r>
            <a:endParaRPr lang="ko-KR" altLang="en-US" sz="4400" b="1" dirty="0"/>
          </a:p>
          <a:p>
            <a:pPr defTabSz="144495">
              <a:buSzPts val="9600"/>
            </a:pPr>
            <a:r>
              <a:rPr lang="en-US" altLang="ko-KR" sz="4400" b="1" dirty="0"/>
              <a:t>4.(176</a:t>
            </a:r>
            <a:r>
              <a:rPr lang="ko-KR" altLang="en-US" sz="4400" b="1" dirty="0"/>
              <a:t>장</a:t>
            </a:r>
            <a:r>
              <a:rPr lang="en-US" altLang="ko-KR" sz="4400" b="1" dirty="0"/>
              <a:t>) </a:t>
            </a:r>
            <a:r>
              <a:rPr lang="ko-KR" altLang="en-US" sz="4400" b="1" dirty="0"/>
              <a:t>주 어느 때 다시 </a:t>
            </a:r>
            <a:r>
              <a:rPr lang="ko-KR" altLang="en-US" sz="4400" b="1" dirty="0" err="1"/>
              <a:t>오실는지</a:t>
            </a:r>
            <a:r>
              <a:rPr lang="en-US" altLang="ko-KR" sz="4400" b="1" dirty="0"/>
              <a:t>(B)</a:t>
            </a:r>
            <a:endParaRPr lang="en-US" altLang="ko-KR" sz="4400" dirty="0"/>
          </a:p>
          <a:p>
            <a:pPr defTabSz="144495">
              <a:buSzPts val="9600"/>
            </a:pPr>
            <a:endParaRPr lang="en-US" altLang="ko-KR" sz="4400" b="1" dirty="0"/>
          </a:p>
        </p:txBody>
      </p:sp>
    </p:spTree>
    <p:extLst>
      <p:ext uri="{BB962C8B-B14F-4D97-AF65-F5344CB8AC3E}">
        <p14:creationId xmlns:p14="http://schemas.microsoft.com/office/powerpoint/2010/main" val="198318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EBB7175-2492-7403-1BE8-18691293709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ED0E2F-2785-0FF9-2B0D-E4CA43F2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C17A7A-8A46-6D57-1F1D-4E8DDCD5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F86FC7A-8651-DCFF-FAFC-55B441EBD21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63B8E3-5B64-5F7D-D21E-CCDC9AF4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B77DA6-1E8F-2B60-2C56-2A4C6E2A2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20D5246-AA5B-B3B3-E262-3902A5844F2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CA473A-0762-B341-7135-A3A4EF44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BB2324-4BCC-9A24-CDE4-04EF9113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08FF848-42C3-4D70-20E2-2F9A1450A7A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DB4968-522A-BBA5-1138-69605F65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AA0822-24E1-42C7-A279-9A0638FA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AA9BDC-F91D-68FD-EEE5-DEAF4ABB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441EC7F-4012-7872-03A6-1F81231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12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924F-2210-F336-271E-5D5D9E52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988CB32-904E-2277-6A5E-18C0C798483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5B00BF-E7E4-23C0-2656-6CE1CA9A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DF3C43-69CA-6B4D-267B-7C3EF6AA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1543701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88D40-7FA3-07C5-A546-9B12B002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DE2E454-C5F0-365C-4CE3-D1FDAA0CA95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AB409F-62EA-B5EC-86BF-9C9B14A3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09F4D4-7E85-9C4B-2761-25D117E5E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118899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5DC7C-CA8E-1860-7F98-743896E8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F4AF98C-87BF-012E-43AD-3A9B5F7D86E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1D1E6C-BFE9-1317-7A25-25E4830E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251BAB-D576-8997-5D8B-77C6B98F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3844488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40F0-7E93-0226-96B8-3158190EE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C809245-249C-D91A-1EA7-98CCB550118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E75159-2856-9C02-BA5B-946DEFFC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B74C7B-D95B-79F1-47E4-50FAF2E8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4049362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6831-171B-816F-81FD-D7B814F3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1092E0B-6966-D6E6-4C4F-F64352B880B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48A695-B39D-E63A-0272-9F861CC4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C353F4-91D3-A1CC-B84D-CF174C61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404702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B44B57-D564-62D3-23DD-04AD80E1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7B9E72-AD53-DC93-ACD7-38079223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5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D22F0-7155-5A36-8BA3-BB78B14D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8C92E33-C9A4-665B-E768-54D4AAE2CCA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A8525F-FE5D-D753-3E88-29F399D0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말씀하시면 내가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A635F6-8D3E-EB2E-E029-C8F3DDD9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11.</a:t>
            </a:r>
            <a:r>
              <a:rPr lang="ko-KR" altLang="en-US" sz="1100"/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389932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5CCCB-03DA-84FA-0F75-1F2A941D3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C1A6DFF-C092-8A00-52A8-14B6697779C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8C7314-C576-456B-6DD3-FE8E8062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37F8A9-FD96-31E8-0DD6-51FBA573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3396559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C3A5-C67D-FA9C-E798-0C695928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2633FAA-6608-0561-0284-FA0AE64BA64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93834F-0021-3EC0-CB31-2AA8BBC6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7F21A9-8D92-7B13-0D5D-79EA646E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376064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5582-0326-4EB3-4C4C-6D4CFFBC7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7079F0A-8D11-468D-A67B-73BA1D55073D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4A33DC-4D7E-2AF2-494D-DED5C67E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말씀하시면 내가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0A798B-CC0A-4C43-2451-E747062F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11.</a:t>
            </a:r>
            <a:r>
              <a:rPr lang="ko-KR" altLang="en-US" sz="1100">
                <a:solidFill>
                  <a:srgbClr val="FF0000"/>
                </a:solidFill>
              </a:rPr>
              <a:t>뜻하신 그곳에 나 있기</a:t>
            </a:r>
          </a:p>
        </p:txBody>
      </p:sp>
    </p:spTree>
    <p:extLst>
      <p:ext uri="{BB962C8B-B14F-4D97-AF65-F5344CB8AC3E}">
        <p14:creationId xmlns:p14="http://schemas.microsoft.com/office/powerpoint/2010/main" val="3933094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A7BAA8-8671-5D1A-849C-A14D6BA1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9059FE-BD04-58F9-371C-BF7A51D73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3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32D2EE1-CC4C-00A6-B6DD-1494256AE5D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99A59B-D234-D3C0-134A-560F8823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B506B9-00A5-7D58-86AC-647C1E61D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0267BB-382B-F703-D207-B2C93E6F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EBFFB97-EB01-3654-108C-5EEF486254A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F1E104-09AE-0033-0FAB-DC29B08E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B3068B-E27A-5224-D9A5-F51C5C1E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E6D6FD-7785-57F3-B3EA-BA54D3BF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5D7840C-3381-4E5E-6060-AD90147E6DD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5AC106-3875-9AC8-5E19-38A0A52A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F951FC-382E-3AF3-4C54-6CB93570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BFBF12-9B1C-08B4-FB44-7947E975A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91D377B-0994-9540-E016-3713A13A50B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2CCB1B-277B-4B83-0D16-6A577BD67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F78D2D-9619-C033-3144-041DB85C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897B66-ECC4-9F0D-9526-0553CEBD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4217BC0-A1A7-B04E-2C6F-104E7B629C2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E2AC23-771B-7AE6-244E-781CD0735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F9BF3D-46B5-26C7-0D1A-C1A3E34D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706330-CB59-6382-46F4-6C34F27F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>
            <a:extLst>
              <a:ext uri="{FF2B5EF4-FFF2-40B4-BE49-F238E27FC236}">
                <a16:creationId xmlns:a16="http://schemas.microsoft.com/office/drawing/2014/main" id="{C74BAE19-9451-CE93-F861-FB86D13D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1CD0F8A0-2739-A801-9B15-291D9DA06986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5C65869-681B-4EF7-7706-709B86E0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CD121D33-3CF8-E02C-4DE2-19845265C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7E81B9D1-4384-700E-0FE1-492D0294A40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A7C8A214-84AA-A21C-5FBD-1D0B1E97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6A984D27-1A9D-520D-8228-1EB787AFE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6C90101A-E329-9182-49E8-B8E76078174A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856A411B-D407-8C23-1BD2-EC2900BA3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D9992468-ABAA-F750-F16A-DC8353A1E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9E262E9-5E78-3499-0902-4BCF2E8AD80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0E53B9-5F98-2F07-5348-B7A38C05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940534-00F8-559C-B7A8-A98B2830B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360CC0-2A5A-6F8B-D125-4D7A6589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DB1B4D2-CED8-5210-D3EB-F9DD474134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168C29-4E2E-E619-1036-934DA133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296C3-8683-7B9C-745F-7EE013FF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48557F-9140-F3BC-1242-6BEDB2C9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DC28F9-ED43-E5A7-74E5-8E36C8AB632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F61167-5DB8-4E61-8820-30162A03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D6431E-B265-BAC3-2E6B-081EA82D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A00FCD-839E-F03F-7EC4-F3D65008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A68D88-187C-6746-3722-11D6953F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152AEDE-B9D9-4986-5EDF-CF143867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91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F8A7083-99DB-DF4A-AFC3-6E3B77C98EF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22612B-F336-CECF-5B51-A27010CB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4A28A7-8B15-080E-7141-EC06766F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E8D0E6-31E4-CCE4-BE56-CEC8A39D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A99D7D4-75F3-820D-814F-E2E51788AB0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8F5485-B0BC-2DB2-8501-85DA237F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BB40A0-84D2-B448-8C16-511C0B5A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267B8B-B0AE-C7A0-7185-5EE20D17B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73EFC55-93A8-0542-2C78-DEC99DFE0C8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9982F8-127D-6B18-2A04-DD57B86A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F47120-2312-C3AC-CE91-973F09F8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18BA47-C12B-3D0B-D6D8-4193B1C6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A1B0CF5-0937-C4B0-4A2E-05087278B77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FA5953-77F2-222E-73BF-92DAF32D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15B188-5757-5DD0-DFB7-03A6DC007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607E66-11DC-87D7-6CAD-E195FAA8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255202A-5936-EC62-3165-D88FFBAC37F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3CEDEA-1045-5AD0-CB23-17558510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F3EA1C-BFBB-BE74-1F8B-94A26C3A1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FBE20A-BBE6-0F9A-09E8-31C31A48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97F663A-CD66-ACDB-4385-32C3E66C5D2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E05E1E-4865-73E6-1070-25AA07F9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2A1D56-FFD8-8175-BCF2-40019313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BF4C86-0368-BD3A-C5A3-962EAB63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15.</a:t>
            </a:r>
            <a:r>
              <a:rPr lang="ko-KR" altLang="en-US" sz="1100"/>
              <a:t>주가 일하시네 주가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>
            <a:extLst>
              <a:ext uri="{FF2B5EF4-FFF2-40B4-BE49-F238E27FC236}">
                <a16:creationId xmlns:a16="http://schemas.microsoft.com/office/drawing/2014/main" id="{A8159E90-9F6F-3AF9-47DF-1E8EDB6A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37305E86-87D4-4012-AAE1-377DD1E5F786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6A5AEA5-61F4-FF09-231F-1B1784AC4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3EAF808-704E-D494-B119-48F27BFE8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589C24BB-0A76-2E5B-85AD-64B229D69ED9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6D33C989-F325-D249-D3EB-7BD14429C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3CA04EB-7EB1-7DE4-7373-3A27BC2AE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E3D36694-ED53-2C77-C694-61990729E8AC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42C0FAD3-6498-A08A-30D1-EAD1C18CC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7CECB9E-D7E8-1500-4DA8-6452C5443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FE9680B-760C-5B15-3079-65AE8C85C38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37C8EB-DEB0-FD9A-D6B5-E40E1A2E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20A0A8-E06E-A70E-161C-BDDACFC6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FB9B2A-3257-368F-8340-0D207EDF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15.</a:t>
            </a:r>
            <a:r>
              <a:rPr lang="ko-KR" altLang="en-US" sz="1100">
                <a:solidFill>
                  <a:srgbClr val="FF0000"/>
                </a:solidFill>
              </a:rPr>
              <a:t>주가 일하시네 주가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9ADF393-A38F-8E53-6094-0CA1A0C0962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443042-D964-67B4-E6B1-896E9788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날이 저물어 갈 때 빈 들에서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0CA248-942B-9656-3C4C-2362193B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9.</a:t>
            </a:r>
            <a:r>
              <a:rPr lang="ko-KR" altLang="en-US" sz="1100"/>
              <a:t>우리 모인 이곳에 주님 함께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B53BB7-1CB9-AAC7-DCC2-F521BBCF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15.</a:t>
            </a:r>
            <a:r>
              <a:rPr lang="ko-KR" altLang="en-US" sz="1100">
                <a:solidFill>
                  <a:srgbClr val="FF0000"/>
                </a:solidFill>
              </a:rPr>
              <a:t>주가 일하시네 주가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5A04AE-7594-92BB-54BF-7B61C42C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7A389E-4942-BFE5-E25C-BFE73ED2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23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3CE53B9-F2E1-15C1-340F-27566169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519B9B48-C529-9448-FFC8-E1E8B4A5EE29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47725B8-1EDB-C54C-A2B2-2411B98D4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63CAA3F6-B2D8-8370-D3EC-ACA1CEBB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45E61539-2B2C-7DDF-32CC-77D04894AEE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E41D344E-797A-CFCF-E630-D0C599CAD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2B8DA0E7-DCB7-AA67-846A-580B54B7E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61B97221-CD5E-AF33-FCA3-1401584C6D44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060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4BF4918F-551E-32A4-221B-2C332FFAC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8B6B746-6BF5-FF30-5F6B-270FC4F1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138F250-FEAA-D93B-7141-3BFDA454236E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A68566BD-2EA6-DDCF-31FF-5FB117CFC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EEC72DF7-DE74-855C-7E48-1F8BF7DB3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748D352-14FF-888A-6BAA-220E08F7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213A0FA8-E828-13C5-DAFF-0E0FE3E6F01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8B744E9-9A78-5FFF-AAB9-E38F5CA60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09FCEFCC-AD48-9438-59D8-727D8928E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57B09AC5-0EF3-0352-1AAC-5C6AF92CB72E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1EE95F8-B828-54D4-F4DC-7108DF54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7279093F-1206-78A6-39E6-796B87B1E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5B1CD8E1-54D7-298D-5026-35D2911F8566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3084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ECDEE29E-94B7-8409-5B98-C6340D24F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21923C9B-E963-3934-E0C4-3505115CA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D259C0EC-BABD-3868-653E-A90199B5B490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3087" name="Picture 15">
              <a:extLst>
                <a:ext uri="{FF2B5EF4-FFF2-40B4-BE49-F238E27FC236}">
                  <a16:creationId xmlns:a16="http://schemas.microsoft.com/office/drawing/2014/main" id="{E56C3880-E07F-2537-4D61-4FD8D3123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4CE838D3-88E0-4588-4FDB-72CCD4B4B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D7611FF-BF8B-C1F4-2C6C-FF77D420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600C83F7-A86E-5B74-516A-2D6B7C584C1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0899659-D6C7-DF15-FF1D-67606945E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ED7F7EBB-B27B-5434-ADF0-FCBC26787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1FC5F70B-0AC6-D24D-4E99-4C58DB6FA06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561786C2-AB1F-37D9-5CD2-FEDFF322B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4806514E-B0E3-D39E-4735-0EC081BF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F8ACBC46-0C0F-2C70-9504-74FF2C0B4002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4108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A06C857B-F9D0-BC5C-EF67-479DD3001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7A428D03-8076-55F7-FCAE-CEAA9168C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5B760602-6D09-FFDB-84FE-5CFC2927B106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13A83945-4BE9-64C1-561F-EDE09FCD5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F7388CF7-7016-3B70-F9A7-6A6BD905B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2D4B0F1-F0F9-EC18-D587-4C6B8306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2D13844E-1438-3F35-C3E0-9ADA6B782D81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37B8B73-3A26-E452-8030-76F7227C8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FC9FD600-B4BF-BE3A-C497-017260341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6CA945F0-26BA-A41C-1ACF-EBDD4743CB4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ABFB46CA-488A-09CE-51A0-91D988CC5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F851148-851F-4194-62BA-D83B81B06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A8A19BA1-C73E-A89C-3D0D-5B52A242C15A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5132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AC15F41E-9E49-D644-39EE-121AF73CE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92C6FD1A-592B-662B-430F-3EDC93E18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33C013E8-FDA2-CE6A-A82C-5DE10E7D423E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5135" name="Picture 15">
              <a:extLst>
                <a:ext uri="{FF2B5EF4-FFF2-40B4-BE49-F238E27FC236}">
                  <a16:creationId xmlns:a16="http://schemas.microsoft.com/office/drawing/2014/main" id="{782B39EA-B049-45F4-1E30-F915E79DF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5023D04F-404A-3288-99A8-C8E05DD84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654C486-9AE4-225E-DC08-4C68BA93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E7239804-A0E5-2C10-CB68-4C1515B8D4E6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0F1EA3A-D2CD-01AA-BB41-4E4236FEC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76EBC5BF-9887-32CD-D276-B9E90E0F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2FAC0434-71E3-10AB-F39C-BF2823A5477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0939A0C2-C475-A8EF-5337-A1B15998E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4EC5648C-F07B-28EC-E29D-A8189791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A5321A5D-5CAB-20A2-5A79-B60B2F91E4AC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6156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486BC4FA-4BD1-6452-3414-A8E7634B7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1069FC3D-9FE0-F86B-5C5A-50C597396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B1CED10E-6650-F7CD-8D23-76C271A80E82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6159" name="Picture 15">
              <a:extLst>
                <a:ext uri="{FF2B5EF4-FFF2-40B4-BE49-F238E27FC236}">
                  <a16:creationId xmlns:a16="http://schemas.microsoft.com/office/drawing/2014/main" id="{BA90B65D-3F2D-91B6-555A-217F1040A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A4F72C11-598D-F0EF-8CFA-120237D4A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715C8096-AFC0-97A8-8089-18B5AEE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96364EF2-ADC6-2D18-5B09-B8ADD538F84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0B8A52A-3A60-1404-E575-6AAEFFD83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4DE79B0-363A-3D83-560C-5EEC02F4D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D0659B5D-D578-B40C-7812-1243061F1204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5497FFF-7231-ED1F-1492-6D3E9D582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8490DB61-12F9-58BD-5012-04F12E422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D2EE4280-77B8-B093-775F-A7B102EFE115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7180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B45921C8-9B2E-ECF2-C450-A5BA6EF44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C81ED1D-03AD-F522-53E9-34D005E3D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8F1F149D-D87E-CDA8-2FDC-04247C1629D0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id="{702924F9-DD71-C3EF-BE42-B96C489C5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BCD96661-95D2-4BE4-344A-457663BAA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FB1E411-2370-027A-F9D2-333E46EE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5" name="Group 3">
            <a:extLst>
              <a:ext uri="{FF2B5EF4-FFF2-40B4-BE49-F238E27FC236}">
                <a16:creationId xmlns:a16="http://schemas.microsoft.com/office/drawing/2014/main" id="{A285C494-57BF-5434-A134-4A7055AC6428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8436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D5B0FCF6-AA5F-3182-96B8-24E4DEC3A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7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21A7FAB4-0CDA-52F5-9AD3-FDD0480F2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193C38AF-79D6-DEDF-2DBA-95C5BE1CF37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8439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61614671-B3E8-9FB6-2B20-9BD1AA121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E45DE95B-C9C6-5F7D-6C09-4C2FC925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8441" name="Group 9">
            <a:extLst>
              <a:ext uri="{FF2B5EF4-FFF2-40B4-BE49-F238E27FC236}">
                <a16:creationId xmlns:a16="http://schemas.microsoft.com/office/drawing/2014/main" id="{A6F06D32-561A-8175-BE96-BF9D5E5194BB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8442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D0C4D043-B8F5-8112-373C-6A1925D0D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3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F08A7381-CEA8-B6DC-1ED8-48D9F91C3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8444" name="Group 12">
            <a:extLst>
              <a:ext uri="{FF2B5EF4-FFF2-40B4-BE49-F238E27FC236}">
                <a16:creationId xmlns:a16="http://schemas.microsoft.com/office/drawing/2014/main" id="{AA2A39C8-003D-2178-C674-485FF0239E17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8445" name="Picture 13">
              <a:extLst>
                <a:ext uri="{FF2B5EF4-FFF2-40B4-BE49-F238E27FC236}">
                  <a16:creationId xmlns:a16="http://schemas.microsoft.com/office/drawing/2014/main" id="{863FE8D2-1175-F39E-0300-556CA8879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9F6C29A0-E47C-9F88-A1E9-F0DB2E810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>
            <a:extLst>
              <a:ext uri="{FF2B5EF4-FFF2-40B4-BE49-F238E27FC236}">
                <a16:creationId xmlns:a16="http://schemas.microsoft.com/office/drawing/2014/main" id="{EE655006-8157-8013-DD95-2B3B9007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D12AB808-0718-3FC9-5742-9226004F953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5101F3E-AF49-0FD5-006B-4295B3A76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9CAF014E-6942-7A70-35B6-B8DA260A0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62F8C9B4-183B-9634-3A8C-024D7E16C0D4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C318E6F6-7899-EE87-35B2-7CB0C81F1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CE3601D-1DDE-42E9-81B6-962B3804E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3F73A21B-FEB1-B19D-1136-A857D8278AA1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B713AA8D-AD0D-E95A-8617-FD7A0B368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4CF193F-E344-C641-4EED-798D47358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07EDED1-B859-1E06-ADC8-81DD5718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59" name="Group 3">
            <a:extLst>
              <a:ext uri="{FF2B5EF4-FFF2-40B4-BE49-F238E27FC236}">
                <a16:creationId xmlns:a16="http://schemas.microsoft.com/office/drawing/2014/main" id="{5DA5EAAD-7375-519B-49F6-234D37863E26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9460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C5E583C1-060E-57DE-0AFF-0B75E0597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1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98D38517-EE29-EF48-83C1-2323C6E81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9462" name="Group 6">
            <a:extLst>
              <a:ext uri="{FF2B5EF4-FFF2-40B4-BE49-F238E27FC236}">
                <a16:creationId xmlns:a16="http://schemas.microsoft.com/office/drawing/2014/main" id="{C0FF520F-6048-DB0E-583F-BF2913A0924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9463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82D1EF8E-4BAD-6975-4132-680A9898E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4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70E1AD19-7E2B-C249-9795-3BD9A6F5F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9465" name="Group 9">
            <a:extLst>
              <a:ext uri="{FF2B5EF4-FFF2-40B4-BE49-F238E27FC236}">
                <a16:creationId xmlns:a16="http://schemas.microsoft.com/office/drawing/2014/main" id="{D047E5D7-E24C-1645-CAEB-21D8B56B7843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9466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D42F561C-8BE9-497F-7A42-C4068AC62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7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20EA7356-4A8B-3394-83D3-0A2DA9AE1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7B0B83AF-0966-0063-DEF9-34BE86495EC8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9469" name="Picture 13">
              <a:extLst>
                <a:ext uri="{FF2B5EF4-FFF2-40B4-BE49-F238E27FC236}">
                  <a16:creationId xmlns:a16="http://schemas.microsoft.com/office/drawing/2014/main" id="{0E21257A-E85C-63D7-435A-D2DB5BECE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0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C7C68B0E-064E-F645-F0FA-E309F23D2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2EABB70C-DCDC-9C50-CE80-56F9ACE1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C05B68A8-F558-9CFA-6D1C-21D3B552E9D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B0113F3-5D30-32F4-7189-02EE1E618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5508E6F5-BCEF-FA45-F7EE-6D639990D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C9C040BA-51EE-A07F-471E-B31AC6C969DE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B2346E5D-952C-1E16-6A57-2EDBDC1FD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D9D63003-A7B8-34E1-0D6B-A2855F44A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92B4AD11-42A2-C749-4A02-88721A674128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8204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460C6601-33BB-9B06-D6C9-C65F2D0A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DCCD085C-17E6-B9EA-1C64-D179641C9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6" name="Group 14">
            <a:extLst>
              <a:ext uri="{FF2B5EF4-FFF2-40B4-BE49-F238E27FC236}">
                <a16:creationId xmlns:a16="http://schemas.microsoft.com/office/drawing/2014/main" id="{EC5502AD-B94E-83AA-32ED-D73C1D02CD2C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8207" name="Picture 15">
              <a:extLst>
                <a:ext uri="{FF2B5EF4-FFF2-40B4-BE49-F238E27FC236}">
                  <a16:creationId xmlns:a16="http://schemas.microsoft.com/office/drawing/2014/main" id="{23448B10-5B76-C3FD-B5DB-9033A09D7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0AA02DC0-5E6F-264E-9262-6E5AE0649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24D2421F-94A2-AB3C-9DD1-67C0179B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7962D6C4-BD8C-8192-AA83-59EBCE55641D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236F15D-7A77-0B12-7991-9C607B722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EC77005-2667-A3D6-9D91-EC9D7C17F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88897178-AAFC-48A2-58C2-13C71F7D04F6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3740610-9AAA-028C-F9B3-362EBF954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E28EA96-E71B-7D8E-8CF8-D3F49C14A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13E5B7D2-5325-E308-14DC-E0F9E4AA94AF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9228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ADA530B3-090B-ED1E-0E6F-D914AF1CE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CB7FFFE-88BF-A7CD-CCB2-DD49AF795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30" name="Group 14">
            <a:extLst>
              <a:ext uri="{FF2B5EF4-FFF2-40B4-BE49-F238E27FC236}">
                <a16:creationId xmlns:a16="http://schemas.microsoft.com/office/drawing/2014/main" id="{D88B9D10-95C6-697B-105D-5E070ADBFD38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9231" name="Picture 15">
              <a:extLst>
                <a:ext uri="{FF2B5EF4-FFF2-40B4-BE49-F238E27FC236}">
                  <a16:creationId xmlns:a16="http://schemas.microsoft.com/office/drawing/2014/main" id="{6BC1D8CC-2ECC-5CC1-FD04-EB6ACE9EB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8439DDFA-9188-51F0-6025-79F3A79E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8D7969A-44E9-C21A-C709-D124A32B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3" name="Group 3">
            <a:extLst>
              <a:ext uri="{FF2B5EF4-FFF2-40B4-BE49-F238E27FC236}">
                <a16:creationId xmlns:a16="http://schemas.microsoft.com/office/drawing/2014/main" id="{48D475A8-3A51-6889-4DB2-2E92E71C60F0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484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897DBF7A-8435-92AB-8506-1C809C27E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C75663E2-DEEC-8BAD-F18A-B1A218CCA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486" name="Group 6">
            <a:extLst>
              <a:ext uri="{FF2B5EF4-FFF2-40B4-BE49-F238E27FC236}">
                <a16:creationId xmlns:a16="http://schemas.microsoft.com/office/drawing/2014/main" id="{B4947AC7-B251-02B7-670B-4E402B9B379A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487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D838C154-2E5E-E9A7-5B54-39DD8BD53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8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0526F55E-87E5-B4E9-3C21-764A8DB2D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489" name="Group 9">
            <a:extLst>
              <a:ext uri="{FF2B5EF4-FFF2-40B4-BE49-F238E27FC236}">
                <a16:creationId xmlns:a16="http://schemas.microsoft.com/office/drawing/2014/main" id="{68365FEA-EF9F-0B2E-378B-CD47E730A1F6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0490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DB515797-8C10-E467-A269-590CDF060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1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8416D5A3-B956-B9AC-2D8C-9D0C134EC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492" name="Group 12">
            <a:extLst>
              <a:ext uri="{FF2B5EF4-FFF2-40B4-BE49-F238E27FC236}">
                <a16:creationId xmlns:a16="http://schemas.microsoft.com/office/drawing/2014/main" id="{9384EDFF-6D17-B9F2-22EA-75CE0FF431BF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0493" name="Picture 13">
              <a:extLst>
                <a:ext uri="{FF2B5EF4-FFF2-40B4-BE49-F238E27FC236}">
                  <a16:creationId xmlns:a16="http://schemas.microsoft.com/office/drawing/2014/main" id="{272AE4E9-766E-238E-01B2-AF2751BF2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4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ADB46AF9-1FAE-E4C8-B42D-9ACFF00A5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31BAC86-D6A3-F868-DDFF-88BCD5FF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7" name="Group 3">
            <a:extLst>
              <a:ext uri="{FF2B5EF4-FFF2-40B4-BE49-F238E27FC236}">
                <a16:creationId xmlns:a16="http://schemas.microsoft.com/office/drawing/2014/main" id="{3F828255-7020-479A-A9C8-085691F8842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1508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5F406AFF-05CD-F080-8D18-099E18373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9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30115D91-FB0F-D98A-9301-3EB76C364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1510" name="Group 6">
            <a:extLst>
              <a:ext uri="{FF2B5EF4-FFF2-40B4-BE49-F238E27FC236}">
                <a16:creationId xmlns:a16="http://schemas.microsoft.com/office/drawing/2014/main" id="{942A2EFA-E4EC-5281-3391-FD3D29D5ACA1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1511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E00BCD74-6D1D-D003-58B2-61BB93440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2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18AA1787-96E6-AFDB-1CB8-A6A76C672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1513" name="Group 9">
            <a:extLst>
              <a:ext uri="{FF2B5EF4-FFF2-40B4-BE49-F238E27FC236}">
                <a16:creationId xmlns:a16="http://schemas.microsoft.com/office/drawing/2014/main" id="{9268DB4C-AEBC-D63E-C68D-D8BF7B9CEEF5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1514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F063A950-CB4A-2A65-8C05-F4E6F31E2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5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514F3CF-181A-94EF-E5DB-7EC01DE1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1516" name="Group 12">
            <a:extLst>
              <a:ext uri="{FF2B5EF4-FFF2-40B4-BE49-F238E27FC236}">
                <a16:creationId xmlns:a16="http://schemas.microsoft.com/office/drawing/2014/main" id="{DCB25280-B40F-C141-8B07-B76D061C9E5C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1517" name="Picture 13">
              <a:extLst>
                <a:ext uri="{FF2B5EF4-FFF2-40B4-BE49-F238E27FC236}">
                  <a16:creationId xmlns:a16="http://schemas.microsoft.com/office/drawing/2014/main" id="{14470B11-EB76-DF4E-5B5D-3EEDBD66C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8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CAD0441F-F50A-1072-B256-ACD1CF5C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BD4FD724-A883-8534-70D6-E2420F5F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5" name="Group 5">
            <a:extLst>
              <a:ext uri="{FF2B5EF4-FFF2-40B4-BE49-F238E27FC236}">
                <a16:creationId xmlns:a16="http://schemas.microsoft.com/office/drawing/2014/main" id="{78589A6C-7D2B-99D3-B4D1-5FB58BF420F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024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E33F416-2CEC-6370-008D-32B1679E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A3F14A9D-380B-A1E5-A3F9-2B8E2BCDF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0248" name="Group 8">
            <a:extLst>
              <a:ext uri="{FF2B5EF4-FFF2-40B4-BE49-F238E27FC236}">
                <a16:creationId xmlns:a16="http://schemas.microsoft.com/office/drawing/2014/main" id="{D65A27BB-3D24-9675-219A-0D354D2155F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024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99295B23-E6AD-7FB6-A4B7-352ED4FD1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3FFB18DA-BCAD-9F50-674E-45EA7912D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EF13FBCC-CFEA-7CA6-DD82-E3AEF43CEF9C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252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2ACEE4EF-2B2E-5387-810A-D87D6F4B4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802EA7-9820-1651-45C7-AAF8FEFC7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0254" name="Group 14">
            <a:extLst>
              <a:ext uri="{FF2B5EF4-FFF2-40B4-BE49-F238E27FC236}">
                <a16:creationId xmlns:a16="http://schemas.microsoft.com/office/drawing/2014/main" id="{BDDD0354-1035-5CA2-A4F4-AECE5BD9F1C0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A00CE95A-E9BE-A8DC-583C-67F116599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FE3AA79E-6FCF-A5F4-B627-F97CFD26A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7C12B5D2-BE29-DB19-6EB6-097C16FB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9" name="Group 5">
            <a:extLst>
              <a:ext uri="{FF2B5EF4-FFF2-40B4-BE49-F238E27FC236}">
                <a16:creationId xmlns:a16="http://schemas.microsoft.com/office/drawing/2014/main" id="{07F42DB6-3F4A-4B4A-1642-91E87370C17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127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9505DA8F-5EE3-F469-140D-281E9F695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F835D9A2-318E-58D4-8D17-BA5E8E2BA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06ACD222-84EE-1BC4-EA74-82032E235E1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127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FF0ADF2-0B0D-081C-9840-2ED6EB2D0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FCA9F5D1-74E5-9F78-EBEB-F9F43924A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DB71A9F6-E5D1-6620-29CF-683F2D7C3062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1276" name="Picture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4503555C-4E35-A6FD-0867-8A00D1CF6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DD904A16-659F-576C-E027-434D3C726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505E408B-B61D-18F0-ED99-BCFF770B56F7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1279" name="Picture 15">
              <a:extLst>
                <a:ext uri="{FF2B5EF4-FFF2-40B4-BE49-F238E27FC236}">
                  <a16:creationId xmlns:a16="http://schemas.microsoft.com/office/drawing/2014/main" id="{F70CAEDF-756D-8EB0-16E3-58A96AA13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0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18EBB5CC-5A9D-2E3D-2A12-B6D699DF3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0E0E5F2-3E32-5478-F136-30B69829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1" name="Group 3">
            <a:extLst>
              <a:ext uri="{FF2B5EF4-FFF2-40B4-BE49-F238E27FC236}">
                <a16:creationId xmlns:a16="http://schemas.microsoft.com/office/drawing/2014/main" id="{6F4DC000-5C9E-8963-1C21-CCF1940A330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2532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2F0814FC-53F2-0D77-FC29-014FA3C6B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3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14F5CC8C-44F7-D5EB-829F-09CD0DCBD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250AA696-4E6B-4771-AF27-F30219625A3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2535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6D5C540F-3BFA-1708-31CD-83D2625E4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6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F6552253-A78B-6BD9-6002-ABE0F6248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id="{6264A54D-D397-AFF7-2062-6742780894C5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2538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DE9F79A4-E88E-CB82-3C56-D36857494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9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2053471D-D35D-27D6-DB87-24D8DE3A8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6295561F-D5C5-B2B3-C283-34413406258E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2541" name="Picture 13">
              <a:extLst>
                <a:ext uri="{FF2B5EF4-FFF2-40B4-BE49-F238E27FC236}">
                  <a16:creationId xmlns:a16="http://schemas.microsoft.com/office/drawing/2014/main" id="{3A3C23BF-72F1-9361-22C8-963ACEEC7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2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8827EF63-E4AA-E5BB-7FD4-585243D70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91D70D8-5104-C62A-186B-6527A9AF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5" name="Group 3">
            <a:extLst>
              <a:ext uri="{FF2B5EF4-FFF2-40B4-BE49-F238E27FC236}">
                <a16:creationId xmlns:a16="http://schemas.microsoft.com/office/drawing/2014/main" id="{9FAA2DA3-D6E2-932B-5248-5C80BD98AB5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3556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7CA8A06E-06CB-84FA-674C-FEC9C7966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7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95BB03C8-8B1C-F662-237F-725DA9B12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3558" name="Group 6">
            <a:extLst>
              <a:ext uri="{FF2B5EF4-FFF2-40B4-BE49-F238E27FC236}">
                <a16:creationId xmlns:a16="http://schemas.microsoft.com/office/drawing/2014/main" id="{917FE9E1-4910-3869-2F76-9C744209490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3559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BD6D6969-34CD-BBF6-70A8-D46B43F29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0" name="Text Box 8">
              <a:hlinkClick r:id="rId5" action="ppaction://hlinksldjump"/>
              <a:extLst>
                <a:ext uri="{FF2B5EF4-FFF2-40B4-BE49-F238E27FC236}">
                  <a16:creationId xmlns:a16="http://schemas.microsoft.com/office/drawing/2014/main" id="{0AB4C1FA-D8AA-A972-5051-00F65AA2A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3561" name="Group 9">
            <a:extLst>
              <a:ext uri="{FF2B5EF4-FFF2-40B4-BE49-F238E27FC236}">
                <a16:creationId xmlns:a16="http://schemas.microsoft.com/office/drawing/2014/main" id="{989CCEF9-FE32-371F-E3F3-FC954A7F852F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3562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5975D1D0-C633-1E28-C806-9C6206464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3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24A03F4D-5BD1-76B3-8C41-8A047B5A5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3564" name="Group 12">
            <a:extLst>
              <a:ext uri="{FF2B5EF4-FFF2-40B4-BE49-F238E27FC236}">
                <a16:creationId xmlns:a16="http://schemas.microsoft.com/office/drawing/2014/main" id="{44F5DEDB-C7BD-A804-76BD-F9C411BFBCC7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3565" name="Picture 13">
              <a:extLst>
                <a:ext uri="{FF2B5EF4-FFF2-40B4-BE49-F238E27FC236}">
                  <a16:creationId xmlns:a16="http://schemas.microsoft.com/office/drawing/2014/main" id="{651C27CD-D320-BC74-56FB-B24CA0F0C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6" name="Text Box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76E9D6FC-A40B-E744-54E7-76C9FC47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D23146-5F54-44A5-ABC0-4682AB2E2DD0}"/>
              </a:ext>
            </a:extLst>
          </p:cNvPr>
          <p:cNvSpPr txBox="1"/>
          <p:nvPr/>
        </p:nvSpPr>
        <p:spPr>
          <a:xfrm>
            <a:off x="3564835" y="0"/>
            <a:ext cx="8627165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1. </a:t>
            </a:r>
            <a:r>
              <a:rPr lang="ko-KR" altLang="en-US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신령과 진정으로 드리는 예배 </a:t>
            </a:r>
            <a:endParaRPr lang="en-US" altLang="ko-KR" sz="2700" b="1" dirty="0">
              <a:solidFill>
                <a:srgbClr val="C0000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예배를 위해 준비된 마음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 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집중과 순종</a:t>
            </a:r>
            <a:endParaRPr lang="en-US" altLang="ko-KR" sz="27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성령의 역사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 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선포될 말씀과 심령변화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</a:p>
          <a:p>
            <a:pPr marL="514350" indent="-514350">
              <a:buAutoNum type="arabicPeriod" startAt="2"/>
            </a:pPr>
            <a:r>
              <a:rPr lang="ko-KR" altLang="en-US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올해 교회 목표</a:t>
            </a:r>
            <a:endParaRPr lang="en-US" altLang="ko-KR" sz="2700" b="1" dirty="0">
              <a:solidFill>
                <a:srgbClr val="C0000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교회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목장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성도의 영역별 </a:t>
            </a:r>
            <a:r>
              <a:rPr lang="ko-KR" altLang="en-US" sz="27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장막터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확장</a:t>
            </a:r>
            <a:endParaRPr lang="en-US" altLang="ko-KR" sz="27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-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침례 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7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명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목장 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10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개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출석 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70</a:t>
            </a:r>
            <a:r>
              <a:rPr lang="ko-KR" altLang="en-US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명</a:t>
            </a:r>
            <a:r>
              <a:rPr lang="en-US" altLang="ko-KR" sz="27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  </a:t>
            </a:r>
          </a:p>
          <a:p>
            <a:r>
              <a:rPr lang="en-US" altLang="ko-KR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3. </a:t>
            </a:r>
            <a:r>
              <a:rPr lang="ko-KR" altLang="en-US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목장별 </a:t>
            </a:r>
            <a:r>
              <a:rPr lang="en-US" altLang="ko-KR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VIP</a:t>
            </a:r>
            <a:r>
              <a:rPr lang="ko-KR" altLang="en-US" sz="2700" b="1" dirty="0">
                <a:solidFill>
                  <a:srgbClr val="C00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인도와 구원</a:t>
            </a:r>
            <a:endParaRPr lang="en-US" altLang="ko-KR" sz="2700" b="1" dirty="0">
              <a:solidFill>
                <a:srgbClr val="C0000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 err="1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히메지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김양숙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&amp;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이호철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백선희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이진숙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원순애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&amp;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김호걸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   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김인철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김종신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이현우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세 부 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오경일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백은애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이기훈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남윤정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이하정  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카 작 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이은솔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한수연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허가경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김해림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강하늘</a:t>
            </a:r>
            <a:endParaRPr lang="ko-KR" altLang="en-US" sz="24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칭다오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김경택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이서준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이슬아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최세진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김하늘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베트남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정현주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윤정숙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민경아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최수아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김미선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모로코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이현석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곽재현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김민겸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김민서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김민채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배진희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    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김현주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박미라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노청수</a:t>
            </a:r>
            <a:endParaRPr lang="ko-KR" altLang="en-US" sz="24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 err="1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투르카나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권은정 부부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김정수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박현정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양현원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임수연</a:t>
            </a:r>
            <a:endParaRPr lang="en-US" altLang="ko-KR" sz="24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-</a:t>
            </a:r>
            <a:r>
              <a:rPr lang="ko-KR" altLang="en-US" sz="2400" b="1" dirty="0" err="1">
                <a:solidFill>
                  <a:schemeClr val="accent6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갈렙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: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배순남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황보인규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/</a:t>
            </a:r>
            <a:r>
              <a:rPr lang="ko-KR" altLang="en-US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김빈현</a:t>
            </a:r>
            <a:r>
              <a:rPr lang="ko-KR" altLang="en-US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침례</a:t>
            </a:r>
            <a:endParaRPr lang="en-US" altLang="ko-KR" sz="24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1026" name="Picture 2" descr="겨자씨] 중보기도의 힘-국민일보">
            <a:extLst>
              <a:ext uri="{FF2B5EF4-FFF2-40B4-BE49-F238E27FC236}">
                <a16:creationId xmlns:a16="http://schemas.microsoft.com/office/drawing/2014/main" id="{CCA732B6-6920-92C4-7505-FF28FE35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9667"/>
            <a:ext cx="3564835" cy="48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E4B1FF4-B41A-E67F-5AB0-F3FF7FE8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06" y="0"/>
            <a:ext cx="3587741" cy="19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1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>
            <a:extLst>
              <a:ext uri="{FF2B5EF4-FFF2-40B4-BE49-F238E27FC236}">
                <a16:creationId xmlns:a16="http://schemas.microsoft.com/office/drawing/2014/main" id="{0BCAE920-6D22-ACDA-DD08-20DA325E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204E0CCC-F0FB-CF33-34F8-EDF4A7CCBD6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8ED1E87-B21A-F832-1E07-132946C84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4E52E98A-DE6F-784F-0C61-317522D78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6061C46F-D11B-791B-341D-EA822C41906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E9EC0448-4645-B934-8EB2-E9F58EA9A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E31C89C8-D17D-D40F-7DA1-CC1A698DB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DBDE38BC-D9E8-12B1-6874-CCD0412BFAC1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286FD3A5-B40E-966F-175B-577D34E42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B5E4AB3D-78CC-1DEE-009C-7FE623660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FAA1866-AE9F-6F8B-6E75-9CF4ED3A45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52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8B89680-F254-AA03-E9B0-C237507ED40B}"/>
              </a:ext>
            </a:extLst>
          </p:cNvPr>
          <p:cNvGrpSpPr/>
          <p:nvPr/>
        </p:nvGrpSpPr>
        <p:grpSpPr>
          <a:xfrm>
            <a:off x="641091" y="417743"/>
            <a:ext cx="3143693" cy="2763514"/>
            <a:chOff x="1884671" y="98481"/>
            <a:chExt cx="3272667" cy="28768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713305-D788-2D14-BD0A-300BDC1E254C}"/>
                </a:ext>
              </a:extLst>
            </p:cNvPr>
            <p:cNvSpPr txBox="1"/>
            <p:nvPr/>
          </p:nvSpPr>
          <p:spPr>
            <a:xfrm>
              <a:off x="1884671" y="98481"/>
              <a:ext cx="2266521" cy="19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</a:t>
              </a:r>
              <a:r>
                <a:rPr kumimoji="0" lang="ko-KR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6B23D-66C2-BD5D-A3D6-1FC16740CC23}"/>
                </a:ext>
              </a:extLst>
            </p:cNvPr>
            <p:cNvSpPr txBox="1"/>
            <p:nvPr/>
          </p:nvSpPr>
          <p:spPr>
            <a:xfrm>
              <a:off x="3232915" y="548604"/>
              <a:ext cx="1924423" cy="163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</a:t>
              </a:r>
              <a:r>
                <a:rPr kumimoji="0" lang="ko-KR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도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56F2C0-450F-64F5-7944-7B8741D95F69}"/>
                </a:ext>
              </a:extLst>
            </p:cNvPr>
            <p:cNvSpPr txBox="1"/>
            <p:nvPr/>
          </p:nvSpPr>
          <p:spPr>
            <a:xfrm>
              <a:off x="3018073" y="2430685"/>
              <a:ext cx="1453163" cy="544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Pray</a:t>
              </a:r>
              <a:r>
                <a:rPr lang="en-US" altLang="ko-KR" sz="2800" b="1" dirty="0">
                  <a:solidFill>
                    <a:schemeClr val="accent1"/>
                  </a:solidFill>
                  <a:latin typeface="다음_Regular" panose="02000603060000000000" pitchFamily="2" charset="-127"/>
                  <a:ea typeface="다음_Regular" panose="02000603060000000000" pitchFamily="2" charset="-127"/>
                </a:rPr>
                <a:t>er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9B2602E-1AC8-2C8A-6B64-81012D884FCB}"/>
                </a:ext>
              </a:extLst>
            </p:cNvPr>
            <p:cNvSpPr/>
            <p:nvPr/>
          </p:nvSpPr>
          <p:spPr>
            <a:xfrm>
              <a:off x="3350704" y="2218347"/>
              <a:ext cx="541152" cy="665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D7E6F2-AF65-E107-87EC-7C3261B2DC26}"/>
              </a:ext>
            </a:extLst>
          </p:cNvPr>
          <p:cNvSpPr txBox="1"/>
          <p:nvPr/>
        </p:nvSpPr>
        <p:spPr>
          <a:xfrm>
            <a:off x="641092" y="5176876"/>
            <a:ext cx="72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57514F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박종원 선교사</a:t>
            </a:r>
          </a:p>
        </p:txBody>
      </p:sp>
    </p:spTree>
    <p:extLst>
      <p:ext uri="{BB962C8B-B14F-4D97-AF65-F5344CB8AC3E}">
        <p14:creationId xmlns:p14="http://schemas.microsoft.com/office/powerpoint/2010/main" val="1591302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16127BB-1534-4A7C-B6BE-F32CB34D31B4}"/>
              </a:ext>
            </a:extLst>
          </p:cNvPr>
          <p:cNvSpPr/>
          <p:nvPr/>
        </p:nvSpPr>
        <p:spPr>
          <a:xfrm>
            <a:off x="764771" y="1562793"/>
            <a:ext cx="10698479" cy="476896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668701-C31F-610C-7D40-8370784BE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6DBB4-0EE9-4626-9553-72479663C4A9}"/>
              </a:ext>
            </a:extLst>
          </p:cNvPr>
          <p:cNvSpPr txBox="1"/>
          <p:nvPr/>
        </p:nvSpPr>
        <p:spPr>
          <a:xfrm>
            <a:off x="1802296" y="1562793"/>
            <a:ext cx="9515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6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월 성경읽기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역대상</a:t>
            </a:r>
            <a:r>
              <a:rPr lang="en-US" altLang="ko-KR" sz="2800" b="1" dirty="0">
                <a:latin typeface="Bauhaus 93" panose="020F0502020204030204" pitchFamily="82" charset="0"/>
                <a:ea typeface="다음_Regular" panose="02000603060000000000" pitchFamily="2" charset="-127"/>
              </a:rPr>
              <a:t>ᆞ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하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에스라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요한계시록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2.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경건의 삶 공부 기도</a:t>
            </a:r>
            <a:endParaRPr lang="en-US" altLang="ko-KR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algn="l"/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3. 6/14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창립감사 예배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목장헌신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예배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4. 6/28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예수영접 모임</a:t>
            </a:r>
            <a:endParaRPr lang="en-US" altLang="ko-KR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5. 8/14(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금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 -16(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주일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pPr algn="l"/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6.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섬김</a:t>
            </a:r>
            <a:endParaRPr lang="en-US" altLang="ko-KR" sz="28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-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오늘 설거지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양세영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전재덕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박종원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-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오늘 쓰레기 정리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세부 목장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pPr algn="l"/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    -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다음주 기도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서동호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), 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식사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자매들</a:t>
            </a:r>
            <a:r>
              <a:rPr lang="en-US" altLang="ko-KR" sz="28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2B50F-5625-4F2F-87E0-36A623581F6F}"/>
              </a:ext>
            </a:extLst>
          </p:cNvPr>
          <p:cNvSpPr txBox="1"/>
          <p:nvPr/>
        </p:nvSpPr>
        <p:spPr>
          <a:xfrm>
            <a:off x="3152019" y="526241"/>
            <a:ext cx="58879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dirty="0">
                <a:solidFill>
                  <a:schemeClr val="tx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알림과 나눔</a:t>
            </a:r>
          </a:p>
        </p:txBody>
      </p:sp>
    </p:spTree>
    <p:extLst>
      <p:ext uri="{BB962C8B-B14F-4D97-AF65-F5344CB8AC3E}">
        <p14:creationId xmlns:p14="http://schemas.microsoft.com/office/powerpoint/2010/main" val="304821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7CEC9B0-A4C3-44F5-8ECD-0D9D19A51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F3AD7EA-C388-5747-BC6F-6694CF3D9B81}"/>
              </a:ext>
            </a:extLst>
          </p:cNvPr>
          <p:cNvGrpSpPr/>
          <p:nvPr/>
        </p:nvGrpSpPr>
        <p:grpSpPr>
          <a:xfrm>
            <a:off x="7536346" y="134444"/>
            <a:ext cx="4536384" cy="2262763"/>
            <a:chOff x="1054002" y="274181"/>
            <a:chExt cx="3264981" cy="196140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F9262C7-2EEF-5A4D-9EF0-C8D272C93F6A}"/>
                </a:ext>
              </a:extLst>
            </p:cNvPr>
            <p:cNvGrpSpPr/>
            <p:nvPr/>
          </p:nvGrpSpPr>
          <p:grpSpPr>
            <a:xfrm>
              <a:off x="1054002" y="274181"/>
              <a:ext cx="3264981" cy="1961404"/>
              <a:chOff x="1405335" y="133350"/>
              <a:chExt cx="4531905" cy="272249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BF7220-96BA-634E-982F-42C9F01A1497}"/>
                  </a:ext>
                </a:extLst>
              </p:cNvPr>
              <p:cNvSpPr txBox="1"/>
              <p:nvPr/>
            </p:nvSpPr>
            <p:spPr>
              <a:xfrm>
                <a:off x="1405335" y="133350"/>
                <a:ext cx="1414374" cy="188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9600" dirty="0">
                    <a:solidFill>
                      <a:schemeClr val="accent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성</a:t>
                </a:r>
                <a:endParaRPr kumimoji="0" lang="ko-KR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20212-198F-4741-B858-4CE6C6F1C839}"/>
                  </a:ext>
                </a:extLst>
              </p:cNvPr>
              <p:cNvSpPr txBox="1"/>
              <p:nvPr/>
            </p:nvSpPr>
            <p:spPr>
              <a:xfrm>
                <a:off x="2616651" y="466633"/>
                <a:ext cx="1311883" cy="174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경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C2481D-AAAA-CE4D-9CDE-41227889B389}"/>
                  </a:ext>
                </a:extLst>
              </p:cNvPr>
              <p:cNvSpPr txBox="1"/>
              <p:nvPr/>
            </p:nvSpPr>
            <p:spPr>
              <a:xfrm>
                <a:off x="2031542" y="2300385"/>
                <a:ext cx="3905698" cy="5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Bible</a:t>
                </a:r>
                <a:r>
                  <a:rPr kumimoji="0" lang="ko-KR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 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Reading</a:t>
                </a:r>
                <a:endParaRPr kumimoji="0" lang="ko-KR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B075F2-106D-7D4D-B25B-E3FE621BC35D}"/>
                  </a:ext>
                </a:extLst>
              </p:cNvPr>
              <p:cNvSpPr txBox="1"/>
              <p:nvPr/>
            </p:nvSpPr>
            <p:spPr>
              <a:xfrm>
                <a:off x="3732639" y="488886"/>
                <a:ext cx="1209393" cy="159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8000" dirty="0">
                    <a:solidFill>
                      <a:schemeClr val="accent1"/>
                    </a:solidFill>
                    <a:latin typeface="다음_Regular" panose="02000603060000000000" pitchFamily="2" charset="-127"/>
                    <a:ea typeface="다음_Regular" panose="02000603060000000000" pitchFamily="2" charset="-127"/>
                  </a:rPr>
                  <a:t>말</a:t>
                </a:r>
                <a:endParaRPr kumimoji="0" lang="ko-KR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3EBAF931-DA54-6941-9B72-A2E812CA9F8B}"/>
                  </a:ext>
                </a:extLst>
              </p:cNvPr>
              <p:cNvSpPr/>
              <p:nvPr/>
            </p:nvSpPr>
            <p:spPr>
              <a:xfrm>
                <a:off x="3701102" y="2151749"/>
                <a:ext cx="541152" cy="665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B50955-9924-B84F-9E1C-41A3C29948C1}"/>
                </a:ext>
              </a:extLst>
            </p:cNvPr>
            <p:cNvSpPr txBox="1"/>
            <p:nvPr/>
          </p:nvSpPr>
          <p:spPr>
            <a:xfrm>
              <a:off x="3423704" y="530323"/>
              <a:ext cx="871299" cy="1147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씀</a:t>
              </a: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5D93C2-E08B-41B2-A790-06169844C4BF}"/>
              </a:ext>
            </a:extLst>
          </p:cNvPr>
          <p:cNvSpPr/>
          <p:nvPr/>
        </p:nvSpPr>
        <p:spPr>
          <a:xfrm>
            <a:off x="3825551" y="5440680"/>
            <a:ext cx="7511142" cy="1117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6E33D-6676-D6F6-35C5-10D3983665C7}"/>
              </a:ext>
            </a:extLst>
          </p:cNvPr>
          <p:cNvSpPr txBox="1"/>
          <p:nvPr/>
        </p:nvSpPr>
        <p:spPr>
          <a:xfrm>
            <a:off x="3956177" y="5677653"/>
            <a:ext cx="724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마가복음 </a:t>
            </a:r>
            <a:r>
              <a:rPr lang="en-US" altLang="ko-KR" sz="36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12:1-17</a:t>
            </a:r>
          </a:p>
        </p:txBody>
      </p:sp>
    </p:spTree>
    <p:extLst>
      <p:ext uri="{BB962C8B-B14F-4D97-AF65-F5344CB8AC3E}">
        <p14:creationId xmlns:p14="http://schemas.microsoft.com/office/powerpoint/2010/main" val="713857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2B3474E2-E178-64E6-2950-5676FC8CC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775DE-9B94-4D11-9044-1F2E279030BA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2A07D0-6598-A924-714C-027E4ACA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1. </a:t>
            </a:r>
            <a:r>
              <a:rPr lang="ko-KR" altLang="ko-KR" b="1" dirty="0"/>
              <a:t>예수께서 그들에게 비유로 말씀하기 시작하셨다. "어떤 사람이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</a:t>
            </a:r>
            <a:r>
              <a:rPr lang="ko-KR" altLang="ko-KR" b="1" dirty="0"/>
              <a:t>포도원을 일구어서, 울타리를 치고, 포도즙을 짜는 확을 파고, 망대를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 세웠다. 그리고 그것을 농부들에게 세로 주고, 멀리 떠났다.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2. </a:t>
            </a:r>
            <a:r>
              <a:rPr lang="ko-KR" altLang="ko-KR" b="1" dirty="0">
                <a:solidFill>
                  <a:srgbClr val="4818FA"/>
                </a:solidFill>
              </a:rPr>
              <a:t>때가 되어서, 주인은 농부들에게서 포도원 소출의 얼마를 받으려고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한 종을 농부들에게 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3. </a:t>
            </a:r>
            <a:r>
              <a:rPr lang="ko-KR" altLang="ko-KR" b="1" dirty="0"/>
              <a:t>그런데 그들은 그 종을 잡아서 때리고, 빈 손으로 돌려보냈다.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4. </a:t>
            </a:r>
            <a:r>
              <a:rPr lang="ko-KR" altLang="ko-KR" b="1" dirty="0">
                <a:solidFill>
                  <a:srgbClr val="4818FA"/>
                </a:solidFill>
              </a:rPr>
              <a:t>주인이 다시 다른 종을 농부들에게 보냈다. 그랬더니 그들은 그 종의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</a:t>
            </a:r>
            <a:r>
              <a:rPr lang="ko-KR" altLang="ko-KR" b="1" dirty="0">
                <a:solidFill>
                  <a:srgbClr val="4818FA"/>
                </a:solidFill>
              </a:rPr>
              <a:t> 머리를 때리고, 그를 능욕하였다.</a:t>
            </a:r>
          </a:p>
        </p:txBody>
      </p:sp>
    </p:spTree>
    <p:extLst>
      <p:ext uri="{BB962C8B-B14F-4D97-AF65-F5344CB8AC3E}">
        <p14:creationId xmlns:p14="http://schemas.microsoft.com/office/powerpoint/2010/main" val="2192051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D172611E-7E8D-B44D-1FD6-66AAE94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B24C2-4C68-EB04-3770-1AFC61F01AC1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90632-903D-C5AD-A4DF-7C66C727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5. </a:t>
            </a:r>
            <a:r>
              <a:rPr lang="ko-KR" altLang="ko-KR" b="1" dirty="0"/>
              <a:t>주인이 또 다른 종을 농부들에게 보냈더니, 그들은 그 종을 죽였다.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그래서 또 다른 종을 많이 보냈는데, 더러는 때리고, 더러는 죽였다.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6. </a:t>
            </a:r>
            <a:r>
              <a:rPr lang="ko-KR" altLang="ko-KR" b="1" dirty="0">
                <a:solidFill>
                  <a:srgbClr val="4818FA"/>
                </a:solidFill>
              </a:rPr>
              <a:t>이제 그 주인에게는 단 한 사람, 곧 사랑하는 아들이 남아 있었다.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마지막으로 그 아들을 그들에게 보내며 말하기를 '그들이 내 아들이야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</a:t>
            </a:r>
            <a:r>
              <a:rPr lang="ko-KR" altLang="ko-KR" b="1" dirty="0">
                <a:solidFill>
                  <a:srgbClr val="4818FA"/>
                </a:solidFill>
              </a:rPr>
              <a:t> 존중하겠지' 하였다.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7. </a:t>
            </a:r>
            <a:r>
              <a:rPr lang="ko-KR" altLang="ko-KR" b="1" dirty="0"/>
              <a:t>그러나 그 농부들은 서로 말하였다. '이 사람은 상속자다. 그를 죽여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버리자. 그러면 유산은 우리의 차지가 될 것이다.’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8. </a:t>
            </a:r>
            <a:r>
              <a:rPr lang="ko-KR" altLang="ko-KR" b="1" dirty="0">
                <a:solidFill>
                  <a:srgbClr val="4818FA"/>
                </a:solidFill>
              </a:rPr>
              <a:t>그러면서, 그들은 그를 잡아서 죽이고, 포도원 바깥에다가 내던졌다.</a:t>
            </a:r>
          </a:p>
          <a:p>
            <a:pPr marL="152396" indent="0">
              <a:lnSpc>
                <a:spcPct val="150000"/>
              </a:lnSpc>
              <a:buNone/>
            </a:pPr>
            <a:endParaRPr lang="ko-KR" altLang="ko-KR" b="1" dirty="0"/>
          </a:p>
        </p:txBody>
      </p:sp>
    </p:spTree>
    <p:extLst>
      <p:ext uri="{BB962C8B-B14F-4D97-AF65-F5344CB8AC3E}">
        <p14:creationId xmlns:p14="http://schemas.microsoft.com/office/powerpoint/2010/main" val="3130001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437C8FD0-2204-130C-E296-53F7B39E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EAB086-A007-1815-B787-866B987FDC7D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815697-B138-7177-E798-B248550D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9. </a:t>
            </a:r>
            <a:r>
              <a:rPr lang="ko-KR" altLang="ko-KR" b="1" dirty="0"/>
              <a:t>그러니, 포도원 주인이 어떻게 하겠느냐? 그는 와서 농부들을 죽이고,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</a:t>
            </a:r>
            <a:r>
              <a:rPr lang="ko-KR" altLang="ko-KR" b="1" dirty="0"/>
              <a:t> 포도원을 다른 사람들에게 줄 것이다.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10. </a:t>
            </a:r>
            <a:r>
              <a:rPr lang="ko-KR" altLang="ko-KR" b="1" dirty="0">
                <a:solidFill>
                  <a:srgbClr val="4818FA"/>
                </a:solidFill>
              </a:rPr>
              <a:t>너희는 성경에서 이런 말씀도 읽어 보지 못하였느냐? '집을 짓는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사람이 버린 돌이 집 모퉁이의 </a:t>
            </a:r>
            <a:r>
              <a:rPr lang="ko-KR" altLang="ko-KR" b="1" dirty="0" err="1">
                <a:solidFill>
                  <a:srgbClr val="4818FA"/>
                </a:solidFill>
              </a:rPr>
              <a:t>머릿돌이</a:t>
            </a:r>
            <a:r>
              <a:rPr lang="ko-KR" altLang="ko-KR" b="1" dirty="0">
                <a:solidFill>
                  <a:srgbClr val="4818FA"/>
                </a:solidFill>
              </a:rPr>
              <a:t> 되었다.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11. </a:t>
            </a:r>
            <a:r>
              <a:rPr lang="ko-KR" altLang="ko-KR" b="1" dirty="0"/>
              <a:t>이것은 주님께서 하신 일이요, 우리 눈에는 놀랍게 보인다.’”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12. </a:t>
            </a:r>
            <a:r>
              <a:rPr lang="ko-KR" altLang="ko-KR" b="1" dirty="0">
                <a:solidFill>
                  <a:srgbClr val="4818FA"/>
                </a:solidFill>
              </a:rPr>
              <a:t>그들은 이 비유가 자기들을 겨냥하여 하신 말씀인 줄 알아차리고,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예수를 잡으려고 하였다. 그러나 그들은 무리를 두려워하여,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예수를 그대로 두고 떠나갔다.</a:t>
            </a:r>
          </a:p>
        </p:txBody>
      </p:sp>
    </p:spTree>
    <p:extLst>
      <p:ext uri="{BB962C8B-B14F-4D97-AF65-F5344CB8AC3E}">
        <p14:creationId xmlns:p14="http://schemas.microsoft.com/office/powerpoint/2010/main" val="25582995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5D20BE4E-8323-1A4C-F5B0-6E8CFDCC6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F4EE5-A1D4-555C-9A47-9A3E61386111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B9C7E7-2278-E2B6-E722-D8ED5DC0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13. </a:t>
            </a:r>
            <a:r>
              <a:rPr lang="ko-KR" altLang="ko-KR" b="1" dirty="0"/>
              <a:t>그들은 말로 예수를 책잡으려고, </a:t>
            </a:r>
            <a:r>
              <a:rPr lang="ko-KR" altLang="ko-KR" b="1" dirty="0" err="1"/>
              <a:t>바리새파</a:t>
            </a:r>
            <a:r>
              <a:rPr lang="ko-KR" altLang="ko-KR" b="1" dirty="0"/>
              <a:t> 사람들과 헤롯 당원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 </a:t>
            </a:r>
            <a:r>
              <a:rPr lang="ko-KR" altLang="ko-KR" b="1" dirty="0"/>
              <a:t>가운데서 몇 사람을 예수께로 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14. </a:t>
            </a:r>
            <a:r>
              <a:rPr lang="ko-KR" altLang="ko-KR" b="1" dirty="0">
                <a:solidFill>
                  <a:srgbClr val="4818FA"/>
                </a:solidFill>
              </a:rPr>
              <a:t>그들이 와서, 예수께 말하였다. "선생님, 우리는, 선생님이 진실한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분이시고 </a:t>
            </a:r>
            <a:r>
              <a:rPr lang="ko-KR" altLang="ko-KR" b="1" dirty="0" err="1">
                <a:solidFill>
                  <a:srgbClr val="4818FA"/>
                </a:solidFill>
              </a:rPr>
              <a:t>아무에게도</a:t>
            </a:r>
            <a:r>
              <a:rPr lang="ko-KR" altLang="ko-KR" b="1" dirty="0">
                <a:solidFill>
                  <a:srgbClr val="4818FA"/>
                </a:solidFill>
              </a:rPr>
              <a:t> 매이지 않는 분이심을 압니다. 선생님은 사람의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겉모습으로 판단하지 않으시고, 하나님의 길을 참되게 가르치십니다.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그런데, 황제에게 세금을 바치는 것이 옳습니까, 옳지 않습니까?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바쳐야 합니까, 바치지 말아야 합니까?"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15. </a:t>
            </a:r>
            <a:r>
              <a:rPr lang="ko-KR" altLang="ko-KR" b="1" dirty="0"/>
              <a:t>예수께서 그들의 속임수를 아시고, </a:t>
            </a:r>
            <a:r>
              <a:rPr lang="ko-KR" altLang="ko-KR" sz="2700" b="1" dirty="0"/>
              <a:t>그들에게 말씀하셨다. </a:t>
            </a:r>
            <a:r>
              <a:rPr lang="ko-KR" altLang="ko-KR" b="1" dirty="0"/>
              <a:t>"어찌하여 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 </a:t>
            </a:r>
            <a:r>
              <a:rPr lang="ko-KR" altLang="ko-KR" b="1" dirty="0"/>
              <a:t>나를 시험하느냐? 데나리온 한 닢을 </a:t>
            </a:r>
            <a:r>
              <a:rPr lang="ko-KR" altLang="ko-KR" b="1" dirty="0" err="1"/>
              <a:t>가져다가</a:t>
            </a:r>
            <a:r>
              <a:rPr lang="ko-KR" altLang="ko-KR" b="1" dirty="0"/>
              <a:t>, 나에게 보여보아라."</a:t>
            </a:r>
          </a:p>
        </p:txBody>
      </p:sp>
    </p:spTree>
    <p:extLst>
      <p:ext uri="{BB962C8B-B14F-4D97-AF65-F5344CB8AC3E}">
        <p14:creationId xmlns:p14="http://schemas.microsoft.com/office/powerpoint/2010/main" val="4113583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FD2E1AF5-2429-BFF1-4D56-1242B1AC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511F0-808C-C634-03D8-93DD6451A1A4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36B007-BB54-FFA3-8F12-B5F7D789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16. </a:t>
            </a:r>
            <a:r>
              <a:rPr lang="ko-KR" altLang="ko-KR" b="1" dirty="0">
                <a:solidFill>
                  <a:srgbClr val="4818FA"/>
                </a:solidFill>
              </a:rPr>
              <a:t>그들이 그것을 가져오니, 예수께서 그들에게 물으셨다. "이 초상은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누구의 것이며, 적힌 글자는 누구의 것이냐?" 그들이 대답하였다.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 "황제의 것입니다."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EE0000"/>
                </a:solidFill>
              </a:rPr>
              <a:t>17. </a:t>
            </a:r>
            <a:r>
              <a:rPr lang="ko-KR" altLang="ko-KR" b="1" dirty="0">
                <a:solidFill>
                  <a:srgbClr val="EE0000"/>
                </a:solidFill>
              </a:rPr>
              <a:t>예수께서 그들에게 말씀하셨다. "황제의 것은 황제에게 돌려주고, </a:t>
            </a:r>
            <a:endParaRPr lang="en-US" altLang="ko-KR" b="1" dirty="0">
              <a:solidFill>
                <a:srgbClr val="EE0000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EE0000"/>
                </a:solidFill>
              </a:rPr>
              <a:t>     </a:t>
            </a:r>
            <a:r>
              <a:rPr lang="ko-KR" altLang="ko-KR" b="1" dirty="0">
                <a:solidFill>
                  <a:srgbClr val="EE0000"/>
                </a:solidFill>
              </a:rPr>
              <a:t>하나님의 것은 하나님께 돌려드려라." 그들은 예수께 경탄하였다.</a:t>
            </a:r>
          </a:p>
        </p:txBody>
      </p:sp>
    </p:spTree>
    <p:extLst>
      <p:ext uri="{BB962C8B-B14F-4D97-AF65-F5344CB8AC3E}">
        <p14:creationId xmlns:p14="http://schemas.microsoft.com/office/powerpoint/2010/main" val="31129723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30716-326A-2249-C964-080032828570}"/>
              </a:ext>
            </a:extLst>
          </p:cNvPr>
          <p:cNvSpPr txBox="1"/>
          <p:nvPr/>
        </p:nvSpPr>
        <p:spPr>
          <a:xfrm>
            <a:off x="7613780" y="5990688"/>
            <a:ext cx="412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양세영 목사님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D7677-B573-A9E8-A9D7-D78996348F88}"/>
              </a:ext>
            </a:extLst>
          </p:cNvPr>
          <p:cNvSpPr txBox="1"/>
          <p:nvPr/>
        </p:nvSpPr>
        <p:spPr>
          <a:xfrm>
            <a:off x="306729" y="4074378"/>
            <a:ext cx="11277600" cy="167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50000"/>
              </a:lnSpc>
              <a:defRPr/>
            </a:pPr>
            <a:r>
              <a:rPr lang="ko-KR" altLang="en-US" sz="4400" b="1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소유권과 우선권을 분명히 하자</a:t>
            </a:r>
            <a:endParaRPr lang="en-US" altLang="ko-KR" sz="4400" b="1" dirty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lvl="0" algn="ctr" defTabSz="914377">
              <a:lnSpc>
                <a:spcPct val="150000"/>
              </a:lnSpc>
              <a:defRPr/>
            </a:pPr>
            <a:r>
              <a:rPr lang="ko-KR" altLang="en-US" sz="2800" b="1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마가복음</a:t>
            </a:r>
            <a:r>
              <a:rPr lang="en-US" altLang="ko-KR" sz="2800" b="1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12:1-17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8D7931C-0FCA-4C27-9275-1987A2D2C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19182" cy="3484884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74E25167-D336-F03F-4C8A-8CBFF977B204}"/>
              </a:ext>
            </a:extLst>
          </p:cNvPr>
          <p:cNvGrpSpPr/>
          <p:nvPr/>
        </p:nvGrpSpPr>
        <p:grpSpPr>
          <a:xfrm>
            <a:off x="7339150" y="366344"/>
            <a:ext cx="3981521" cy="2406178"/>
            <a:chOff x="6636784" y="176847"/>
            <a:chExt cx="3981521" cy="24061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CAF4C-5830-3CDF-B075-E49A324CA595}"/>
                </a:ext>
              </a:extLst>
            </p:cNvPr>
            <p:cNvSpPr txBox="1"/>
            <p:nvPr/>
          </p:nvSpPr>
          <p:spPr>
            <a:xfrm>
              <a:off x="6636784" y="176847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말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23D9-064A-2CDF-AFB4-944A1E9C6FBF}"/>
                </a:ext>
              </a:extLst>
            </p:cNvPr>
            <p:cNvSpPr txBox="1"/>
            <p:nvPr/>
          </p:nvSpPr>
          <p:spPr>
            <a:xfrm>
              <a:off x="7625882" y="667358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2B7E8D-A87A-0C4F-139B-C391DCB6ABDE}"/>
                </a:ext>
              </a:extLst>
            </p:cNvPr>
            <p:cNvSpPr txBox="1"/>
            <p:nvPr/>
          </p:nvSpPr>
          <p:spPr>
            <a:xfrm>
              <a:off x="7768908" y="2059805"/>
              <a:ext cx="183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 </a:t>
              </a:r>
              <a:r>
                <a:rPr lang="en-US" altLang="ko-KR" sz="2800" b="1" dirty="0">
                  <a:solidFill>
                    <a:schemeClr val="accent1"/>
                  </a:solidFill>
                  <a:latin typeface="다음_Regular" panose="02000603060000000000" pitchFamily="2" charset="-127"/>
                  <a:ea typeface="다음_Regular" panose="02000603060000000000" pitchFamily="2" charset="-127"/>
                </a:rPr>
                <a:t>Message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B3A7654-D16D-6B41-84C6-5332C31B28D9}"/>
                </a:ext>
              </a:extLst>
            </p:cNvPr>
            <p:cNvSpPr/>
            <p:nvPr/>
          </p:nvSpPr>
          <p:spPr>
            <a:xfrm>
              <a:off x="8426779" y="1947906"/>
              <a:ext cx="519826" cy="639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77C832-C7E6-25B8-E098-F73D8827C4CC}"/>
                </a:ext>
              </a:extLst>
            </p:cNvPr>
            <p:cNvSpPr txBox="1"/>
            <p:nvPr/>
          </p:nvSpPr>
          <p:spPr>
            <a:xfrm>
              <a:off x="8426779" y="1087127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4000" b="1" dirty="0">
                  <a:solidFill>
                    <a:schemeClr val="accent1"/>
                  </a:solidFill>
                  <a:latin typeface="다음_Regular" panose="02000603060000000000" pitchFamily="2" charset="-127"/>
                  <a:ea typeface="다음_Regular" panose="02000603060000000000" pitchFamily="2" charset="-127"/>
                </a:rPr>
                <a:t>의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688A78-7238-625D-A3FC-ACF931DEF8F1}"/>
                </a:ext>
              </a:extLst>
            </p:cNvPr>
            <p:cNvSpPr txBox="1"/>
            <p:nvPr/>
          </p:nvSpPr>
          <p:spPr>
            <a:xfrm>
              <a:off x="8875476" y="55363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E0D024-E14A-C509-1EC8-A64C013ED1E1}"/>
                </a:ext>
              </a:extLst>
            </p:cNvPr>
            <p:cNvSpPr txBox="1"/>
            <p:nvPr/>
          </p:nvSpPr>
          <p:spPr>
            <a:xfrm>
              <a:off x="9587254" y="315389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</a:rPr>
                <a:t>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9152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52A461EB-1DA4-4308-4B8F-51E200A5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2FFF04-8F6C-719B-CB10-9A75377FA206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6F877DF-937F-0541-68CA-9B01EB433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1. </a:t>
            </a:r>
            <a:r>
              <a:rPr lang="ko-KR" altLang="ko-KR" b="1" dirty="0"/>
              <a:t>예수께서 그들에게 비유로 말씀하기 시작하셨다. "어떤 사람이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</a:t>
            </a:r>
            <a:r>
              <a:rPr lang="ko-KR" altLang="ko-KR" b="1" dirty="0"/>
              <a:t>포도원을 일구어서, 울타리를 치고, 포도즙을 짜는 확을 파고, 망대를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 세웠다. 그리고 그것을 농부들에게 세로 주고, 멀리 떠났다.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2. </a:t>
            </a:r>
            <a:r>
              <a:rPr lang="ko-KR" altLang="ko-KR" b="1" dirty="0">
                <a:solidFill>
                  <a:srgbClr val="4818FA"/>
                </a:solidFill>
              </a:rPr>
              <a:t>때가 되어서, 주인은 농부들에게서 포도원 소출의 얼마를 받으려고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한 종을 농부들에게 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3. </a:t>
            </a:r>
            <a:r>
              <a:rPr lang="ko-KR" altLang="ko-KR" b="1" dirty="0"/>
              <a:t>그런데 그들은 그 종을 잡아서 때리고, 빈 손으로 돌려보냈다.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4. </a:t>
            </a:r>
            <a:r>
              <a:rPr lang="ko-KR" altLang="ko-KR" b="1" dirty="0">
                <a:solidFill>
                  <a:srgbClr val="4818FA"/>
                </a:solidFill>
              </a:rPr>
              <a:t>주인이 다시 다른 종을 농부들에게 보냈다. 그랬더니 그들은 그 종의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</a:t>
            </a:r>
            <a:r>
              <a:rPr lang="ko-KR" altLang="ko-KR" b="1" dirty="0">
                <a:solidFill>
                  <a:srgbClr val="4818FA"/>
                </a:solidFill>
              </a:rPr>
              <a:t> 머리를 때리고, 그를 능욕하였다.</a:t>
            </a:r>
          </a:p>
        </p:txBody>
      </p:sp>
    </p:spTree>
    <p:extLst>
      <p:ext uri="{BB962C8B-B14F-4D97-AF65-F5344CB8AC3E}">
        <p14:creationId xmlns:p14="http://schemas.microsoft.com/office/powerpoint/2010/main" val="20317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BAD3D320-CEF3-7CF2-BA62-2EDE1100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3B542C7F-375A-E290-F84B-99EAEE94A24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40962B62-0B4D-67E3-4902-F152715E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92CD451-6E19-BC28-1BE9-EEB92DC6E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B5C5081-4673-E461-8BD1-EEAE41DF06D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11EB794F-01BC-08AC-658C-2854169B0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EC0BEAE5-8E0E-CF93-FFE2-EE2E006FF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FFD702A5-F78D-234F-D48E-DF8601AB18F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9F73D9A4-7E92-D123-9F3C-B071C8C84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F1E9914-C780-A0CB-C291-955DBC688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A6197E3F-18F6-55E4-BDCA-B68DE9EC6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D4EDEB-CFF7-E6CB-0E75-EB48979A96B3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E9469A-DD5C-7EF1-175B-9BE9E8DA8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5. </a:t>
            </a:r>
            <a:r>
              <a:rPr lang="ko-KR" altLang="ko-KR" b="1" dirty="0"/>
              <a:t>주인이 또 다른 종을 농부들에게 보냈더니, 그들은 그 종을 죽였다.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그래서 또 다른 종을 많이 보냈는데, 더러는 때리고, 더러는 죽였다.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6. </a:t>
            </a:r>
            <a:r>
              <a:rPr lang="ko-KR" altLang="ko-KR" b="1" dirty="0">
                <a:solidFill>
                  <a:srgbClr val="4818FA"/>
                </a:solidFill>
              </a:rPr>
              <a:t>이제 그 주인에게는 단 한 사람, 곧 사랑하는 아들이 남아 있었다.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마지막으로 그 아들을 그들에게 보내며 말하기를 '그들이 내 아들이야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</a:t>
            </a:r>
            <a:r>
              <a:rPr lang="ko-KR" altLang="ko-KR" b="1" dirty="0">
                <a:solidFill>
                  <a:srgbClr val="4818FA"/>
                </a:solidFill>
              </a:rPr>
              <a:t> 존중하겠지' 하였다.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7. </a:t>
            </a:r>
            <a:r>
              <a:rPr lang="ko-KR" altLang="ko-KR" b="1" dirty="0"/>
              <a:t>그러나 그 농부들은 서로 말하였다. '이 사람은 상속자다. 그를 죽여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</a:t>
            </a:r>
            <a:r>
              <a:rPr lang="ko-KR" altLang="ko-KR" b="1" dirty="0"/>
              <a:t>버리자. 그러면 유산은 우리의 차지가 될 것이다.’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8. </a:t>
            </a:r>
            <a:r>
              <a:rPr lang="ko-KR" altLang="ko-KR" b="1" dirty="0">
                <a:solidFill>
                  <a:srgbClr val="4818FA"/>
                </a:solidFill>
              </a:rPr>
              <a:t>그러면서, 그들은 그를 잡아서 죽이고, 포도원 바깥에다가 내던졌다.</a:t>
            </a:r>
          </a:p>
          <a:p>
            <a:pPr marL="152396" indent="0">
              <a:lnSpc>
                <a:spcPct val="150000"/>
              </a:lnSpc>
              <a:buNone/>
            </a:pPr>
            <a:endParaRPr lang="ko-KR" altLang="ko-KR" b="1" dirty="0"/>
          </a:p>
        </p:txBody>
      </p:sp>
    </p:spTree>
    <p:extLst>
      <p:ext uri="{BB962C8B-B14F-4D97-AF65-F5344CB8AC3E}">
        <p14:creationId xmlns:p14="http://schemas.microsoft.com/office/powerpoint/2010/main" val="27521716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E7769991-943C-266C-5ADE-08B7E5FE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93C81F-88FC-3924-C753-6D80670B75C5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4AF09D-518D-848A-E19B-B69E45ED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9. </a:t>
            </a:r>
            <a:r>
              <a:rPr lang="ko-KR" altLang="ko-KR" b="1" dirty="0"/>
              <a:t>그러니, 포도원 주인이 어떻게 하겠느냐? 그는 와서 농부들을 죽이고,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</a:t>
            </a:r>
            <a:r>
              <a:rPr lang="ko-KR" altLang="ko-KR" b="1" dirty="0"/>
              <a:t> 포도원을 다른 사람들에게 줄 것이다.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10. </a:t>
            </a:r>
            <a:r>
              <a:rPr lang="ko-KR" altLang="ko-KR" b="1" dirty="0">
                <a:solidFill>
                  <a:srgbClr val="4818FA"/>
                </a:solidFill>
              </a:rPr>
              <a:t>너희는 성경에서 이런 말씀도 읽어 보지 못하였느냐? '집을 짓는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사람이 버린 돌이 집 모퉁이의 </a:t>
            </a:r>
            <a:r>
              <a:rPr lang="ko-KR" altLang="ko-KR" b="1" dirty="0" err="1">
                <a:solidFill>
                  <a:srgbClr val="4818FA"/>
                </a:solidFill>
              </a:rPr>
              <a:t>머릿돌이</a:t>
            </a:r>
            <a:r>
              <a:rPr lang="ko-KR" altLang="ko-KR" b="1" dirty="0">
                <a:solidFill>
                  <a:srgbClr val="4818FA"/>
                </a:solidFill>
              </a:rPr>
              <a:t> 되었다.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11. </a:t>
            </a:r>
            <a:r>
              <a:rPr lang="ko-KR" altLang="ko-KR" b="1" dirty="0"/>
              <a:t>이것은 주님께서 하신 일이요, 우리 눈에는 놀랍게 보인다.’”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12. </a:t>
            </a:r>
            <a:r>
              <a:rPr lang="ko-KR" altLang="ko-KR" b="1" dirty="0">
                <a:solidFill>
                  <a:srgbClr val="4818FA"/>
                </a:solidFill>
              </a:rPr>
              <a:t>그들은 이 비유가 자기들을 겨냥하여 하신 말씀인 줄 알아차리고,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예수를 잡으려고 하였다. 그러나 그들은 무리를 두려워하여,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예수를 그대로 두고 떠나갔다.</a:t>
            </a:r>
          </a:p>
        </p:txBody>
      </p:sp>
    </p:spTree>
    <p:extLst>
      <p:ext uri="{BB962C8B-B14F-4D97-AF65-F5344CB8AC3E}">
        <p14:creationId xmlns:p14="http://schemas.microsoft.com/office/powerpoint/2010/main" val="39412548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AF611FD8-AA54-0690-81CB-D38AEC13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03FB81-56F8-6E77-12FE-87A6DBC05576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DF39E4-F5A0-562C-492B-C52FA9DD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13. </a:t>
            </a:r>
            <a:r>
              <a:rPr lang="ko-KR" altLang="ko-KR" b="1" dirty="0"/>
              <a:t>그들은 말로 예수를 책잡으려고, </a:t>
            </a:r>
            <a:r>
              <a:rPr lang="ko-KR" altLang="ko-KR" b="1" dirty="0" err="1"/>
              <a:t>바리새파</a:t>
            </a:r>
            <a:r>
              <a:rPr lang="ko-KR" altLang="ko-KR" b="1" dirty="0"/>
              <a:t> 사람들과 헤롯 당원 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 </a:t>
            </a:r>
            <a:r>
              <a:rPr lang="ko-KR" altLang="ko-KR" b="1" dirty="0"/>
              <a:t>가운데서 몇 사람을 예수께로 보냈다.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14. </a:t>
            </a:r>
            <a:r>
              <a:rPr lang="ko-KR" altLang="ko-KR" b="1" dirty="0">
                <a:solidFill>
                  <a:srgbClr val="4818FA"/>
                </a:solidFill>
              </a:rPr>
              <a:t>그들이 와서, 예수께 말하였다. "선생님, 우리는, 선생님이 진실한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분이시고 </a:t>
            </a:r>
            <a:r>
              <a:rPr lang="ko-KR" altLang="ko-KR" b="1" dirty="0" err="1">
                <a:solidFill>
                  <a:srgbClr val="4818FA"/>
                </a:solidFill>
              </a:rPr>
              <a:t>아무에게도</a:t>
            </a:r>
            <a:r>
              <a:rPr lang="ko-KR" altLang="ko-KR" b="1" dirty="0">
                <a:solidFill>
                  <a:srgbClr val="4818FA"/>
                </a:solidFill>
              </a:rPr>
              <a:t> 매이지 않는 분이심을 압니다. 선생님은 사람의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겉모습으로 판단하지 않으시고, 하나님의 길을 참되게 가르치십니다.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그런데, 황제에게 세금을 바치는 것이 옳습니까, 옳지 않습니까? 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 </a:t>
            </a:r>
            <a:r>
              <a:rPr lang="ko-KR" altLang="ko-KR" b="1" dirty="0">
                <a:solidFill>
                  <a:srgbClr val="4818FA"/>
                </a:solidFill>
              </a:rPr>
              <a:t>바쳐야 합니까, 바치지 말아야 합니까?"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15. </a:t>
            </a:r>
            <a:r>
              <a:rPr lang="ko-KR" altLang="ko-KR" b="1" dirty="0"/>
              <a:t>예수께서 그들의 속임수를 아시고, </a:t>
            </a:r>
            <a:r>
              <a:rPr lang="ko-KR" altLang="ko-KR" sz="2700" b="1" dirty="0"/>
              <a:t>그들에게 말씀하셨다. </a:t>
            </a:r>
            <a:r>
              <a:rPr lang="ko-KR" altLang="ko-KR" b="1" dirty="0"/>
              <a:t>"어찌하여 </a:t>
            </a:r>
            <a:endParaRPr lang="en-US" altLang="ko-KR" b="1" dirty="0"/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/>
              <a:t>     </a:t>
            </a:r>
            <a:r>
              <a:rPr lang="ko-KR" altLang="ko-KR" b="1" dirty="0"/>
              <a:t>나를 시험하느냐? 데나리온 한 닢을 </a:t>
            </a:r>
            <a:r>
              <a:rPr lang="ko-KR" altLang="ko-KR" b="1" dirty="0" err="1"/>
              <a:t>가져다가</a:t>
            </a:r>
            <a:r>
              <a:rPr lang="ko-KR" altLang="ko-KR" b="1" dirty="0"/>
              <a:t>, 나에게 보여보아라."</a:t>
            </a:r>
          </a:p>
        </p:txBody>
      </p:sp>
    </p:spTree>
    <p:extLst>
      <p:ext uri="{BB962C8B-B14F-4D97-AF65-F5344CB8AC3E}">
        <p14:creationId xmlns:p14="http://schemas.microsoft.com/office/powerpoint/2010/main" val="15737695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E606BEAC-3A13-57D9-C0B8-4B94898D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5A072-1A91-7C22-30D5-23E3B466EC18}"/>
              </a:ext>
            </a:extLst>
          </p:cNvPr>
          <p:cNvSpPr txBox="1"/>
          <p:nvPr/>
        </p:nvSpPr>
        <p:spPr>
          <a:xfrm>
            <a:off x="442174" y="226112"/>
            <a:ext cx="113076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막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12:1-17(</a:t>
            </a:r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소유권과 우선권을 분명히 하자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3864C5-105D-3C54-7F7C-3F85D9CF9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802422"/>
            <a:ext cx="11913704" cy="6055577"/>
          </a:xfrm>
        </p:spPr>
        <p:txBody>
          <a:bodyPr>
            <a:noAutofit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16. </a:t>
            </a:r>
            <a:r>
              <a:rPr lang="ko-KR" altLang="ko-KR" b="1" dirty="0">
                <a:solidFill>
                  <a:srgbClr val="4818FA"/>
                </a:solidFill>
              </a:rPr>
              <a:t>그들이 그것을 가져오니, 예수께서 그들에게 물으셨다. "이 초상은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 </a:t>
            </a:r>
            <a:r>
              <a:rPr lang="ko-KR" altLang="ko-KR" b="1" dirty="0">
                <a:solidFill>
                  <a:srgbClr val="4818FA"/>
                </a:solidFill>
              </a:rPr>
              <a:t> 누구의 것이며, 적힌 글자는 누구의 것이냐?" 그들이 대답하였다.</a:t>
            </a:r>
            <a:endParaRPr lang="en-US" altLang="ko-KR" b="1" dirty="0">
              <a:solidFill>
                <a:srgbClr val="4818FA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4818FA"/>
                </a:solidFill>
              </a:rPr>
              <a:t>   </a:t>
            </a:r>
            <a:r>
              <a:rPr lang="ko-KR" altLang="ko-KR" b="1" dirty="0">
                <a:solidFill>
                  <a:srgbClr val="4818FA"/>
                </a:solidFill>
              </a:rPr>
              <a:t> "황제의 것입니다."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EE0000"/>
                </a:solidFill>
              </a:rPr>
              <a:t>17. </a:t>
            </a:r>
            <a:r>
              <a:rPr lang="ko-KR" altLang="ko-KR" b="1" dirty="0">
                <a:solidFill>
                  <a:srgbClr val="EE0000"/>
                </a:solidFill>
              </a:rPr>
              <a:t>예수께서 그들에게 말씀하셨다. "황제의 것은 황제에게 돌려주고, </a:t>
            </a:r>
            <a:endParaRPr lang="en-US" altLang="ko-KR" b="1" dirty="0">
              <a:solidFill>
                <a:srgbClr val="EE0000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EE0000"/>
                </a:solidFill>
              </a:rPr>
              <a:t>     </a:t>
            </a:r>
            <a:r>
              <a:rPr lang="ko-KR" altLang="ko-KR" b="1" dirty="0">
                <a:solidFill>
                  <a:srgbClr val="EE0000"/>
                </a:solidFill>
              </a:rPr>
              <a:t>하나님의 것은 하나님께 돌려드려라." 그들은 예수께 경탄하였다.</a:t>
            </a:r>
          </a:p>
        </p:txBody>
      </p:sp>
    </p:spTree>
    <p:extLst>
      <p:ext uri="{BB962C8B-B14F-4D97-AF65-F5344CB8AC3E}">
        <p14:creationId xmlns:p14="http://schemas.microsoft.com/office/powerpoint/2010/main" val="33422645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075B2F4-2E3D-3240-AB80-CB2DE9EE9DC9}"/>
              </a:ext>
            </a:extLst>
          </p:cNvPr>
          <p:cNvSpPr/>
          <p:nvPr/>
        </p:nvSpPr>
        <p:spPr>
          <a:xfrm>
            <a:off x="9713167" y="433872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7426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16DC134-783F-32A4-BD5C-2DEDEFD3E0B8}"/>
              </a:ext>
            </a:extLst>
          </p:cNvPr>
          <p:cNvSpPr/>
          <p:nvPr/>
        </p:nvSpPr>
        <p:spPr>
          <a:xfrm>
            <a:off x="9713167" y="4338730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8898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E466E33-C01D-5ECB-DA96-49C654B0A01F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7006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4FB239A-4B55-29C5-91B5-0DCA79D86E45}"/>
              </a:ext>
            </a:extLst>
          </p:cNvPr>
          <p:cNvSpPr/>
          <p:nvPr/>
        </p:nvSpPr>
        <p:spPr>
          <a:xfrm>
            <a:off x="9713167" y="433872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6146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A89D633E-2201-857B-DC26-42B688BBE005}"/>
              </a:ext>
            </a:extLst>
          </p:cNvPr>
          <p:cNvSpPr/>
          <p:nvPr/>
        </p:nvSpPr>
        <p:spPr>
          <a:xfrm>
            <a:off x="9713167" y="433872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553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6D1F721-D70C-6F37-D15E-D961E32EAC85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99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>
            <a:extLst>
              <a:ext uri="{FF2B5EF4-FFF2-40B4-BE49-F238E27FC236}">
                <a16:creationId xmlns:a16="http://schemas.microsoft.com/office/drawing/2014/main" id="{92A64D8C-20EC-76FC-6057-CA9C5CD6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CC379360-7B75-8738-AE86-DB8246ABA670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1EFF5BE-5D91-6011-D829-C2DE52E9F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361BC072-0DB7-E7E0-2DA4-C39B9FEE1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F99DDBDD-4782-A05D-F950-8A4FAECB733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504AC9F3-AD36-0568-C22B-1D45B16C0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4C53B5D-59E5-FC49-6A02-844837C38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C1CD8091-93C7-1029-BB7C-A5DD8385686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03FA7C3D-883F-79BF-693F-6410AFA4D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E2F7A3EB-CD19-384E-837E-288E0C474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54E4D23-9012-9035-C06F-38ADCFB0187F}"/>
              </a:ext>
            </a:extLst>
          </p:cNvPr>
          <p:cNvSpPr/>
          <p:nvPr/>
        </p:nvSpPr>
        <p:spPr>
          <a:xfrm>
            <a:off x="9713167" y="433872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1156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517745E-F9C9-17DF-9666-C8BCCC9B06AF}"/>
              </a:ext>
            </a:extLst>
          </p:cNvPr>
          <p:cNvSpPr/>
          <p:nvPr/>
        </p:nvSpPr>
        <p:spPr>
          <a:xfrm>
            <a:off x="9713167" y="4338731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1922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17A4A414-9429-5C11-39B7-8917B4BF5CDE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756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AF9782A-B4E0-4AFA-85BA-976BAEB94D7B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7329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6C6A046-F072-9D5D-B488-B7289E91BD9D}"/>
              </a:ext>
            </a:extLst>
          </p:cNvPr>
          <p:cNvSpPr/>
          <p:nvPr/>
        </p:nvSpPr>
        <p:spPr>
          <a:xfrm>
            <a:off x="9713167" y="433872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2788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2CB72D3-903B-CA4F-3954-AE1F382657B6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9664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7FD463C-FCBD-8AA0-F67C-F6DF42774ECC}"/>
              </a:ext>
            </a:extLst>
          </p:cNvPr>
          <p:cNvSpPr/>
          <p:nvPr/>
        </p:nvSpPr>
        <p:spPr>
          <a:xfrm>
            <a:off x="9713167" y="4338735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2754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CC3D102-33CF-13A6-B158-0592762A62FD}"/>
              </a:ext>
            </a:extLst>
          </p:cNvPr>
          <p:cNvSpPr/>
          <p:nvPr/>
        </p:nvSpPr>
        <p:spPr>
          <a:xfrm>
            <a:off x="9713167" y="432939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1684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CE9E5598-B1B8-0DB0-E6C8-BC4E7B610AE1}"/>
              </a:ext>
            </a:extLst>
          </p:cNvPr>
          <p:cNvSpPr/>
          <p:nvPr/>
        </p:nvSpPr>
        <p:spPr>
          <a:xfrm>
            <a:off x="9713167" y="4329398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105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000A5A3-8C64-7CA5-F842-8AFE7D8FC705}"/>
              </a:ext>
            </a:extLst>
          </p:cNvPr>
          <p:cNvSpPr/>
          <p:nvPr/>
        </p:nvSpPr>
        <p:spPr>
          <a:xfrm>
            <a:off x="9713167" y="4329399"/>
            <a:ext cx="2220686" cy="2062066"/>
          </a:xfrm>
          <a:custGeom>
            <a:avLst/>
            <a:gdLst>
              <a:gd name="csX0" fmla="*/ 998376 w 2220686"/>
              <a:gd name="csY0" fmla="*/ 0 h 1968759"/>
              <a:gd name="csX1" fmla="*/ 2202025 w 2220686"/>
              <a:gd name="csY1" fmla="*/ 475861 h 1968759"/>
              <a:gd name="csX2" fmla="*/ 2220686 w 2220686"/>
              <a:gd name="csY2" fmla="*/ 1968759 h 1968759"/>
              <a:gd name="csX3" fmla="*/ 0 w 2220686"/>
              <a:gd name="csY3" fmla="*/ 1959429 h 1968759"/>
              <a:gd name="csX4" fmla="*/ 998376 w 2220686"/>
              <a:gd name="csY4" fmla="*/ 0 h 196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20686" h="1968759">
                <a:moveTo>
                  <a:pt x="998376" y="0"/>
                </a:moveTo>
                <a:lnTo>
                  <a:pt x="2202025" y="475861"/>
                </a:lnTo>
                <a:lnTo>
                  <a:pt x="2220686" y="1968759"/>
                </a:lnTo>
                <a:lnTo>
                  <a:pt x="0" y="1959429"/>
                </a:lnTo>
                <a:lnTo>
                  <a:pt x="9983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6187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114670</TotalTime>
  <Words>1900</Words>
  <Application>Microsoft Office PowerPoint</Application>
  <PresentationFormat>와이드스크린</PresentationFormat>
  <Paragraphs>320</Paragraphs>
  <Slides>100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100</vt:i4>
      </vt:variant>
    </vt:vector>
  </HeadingPairs>
  <TitlesOfParts>
    <vt:vector size="114" baseType="lpstr">
      <vt:lpstr>HY견고딕</vt:lpstr>
      <vt:lpstr>굴림</vt:lpstr>
      <vt:lpstr>나눔고딕 ExtraBold</vt:lpstr>
      <vt:lpstr>다음_Regular</vt:lpstr>
      <vt:lpstr>다음_SemiBold</vt:lpstr>
      <vt:lpstr>맑은 고딕</vt:lpstr>
      <vt:lpstr>Arial</vt:lpstr>
      <vt:lpstr>Arial Black</vt:lpstr>
      <vt:lpstr>Bauhaus 93</vt:lpstr>
      <vt:lpstr>기본 디자인</vt:lpstr>
      <vt:lpstr>2_Office 테마</vt:lpstr>
      <vt:lpstr>4_Office 테마</vt:lpstr>
      <vt:lpstr>Office 테마</vt:lpstr>
      <vt:lpstr>1_Office 테마</vt:lpstr>
      <vt:lpstr>PowerPoint 프레젠테이션</vt:lpstr>
      <vt:lpstr>2026년 6월 7일 찬양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한상춘</dc:creator>
  <cp:lastModifiedBy>PJW GPTI</cp:lastModifiedBy>
  <cp:revision>738</cp:revision>
  <cp:lastPrinted>2024-01-27T14:37:54Z</cp:lastPrinted>
  <dcterms:created xsi:type="dcterms:W3CDTF">2020-04-12T07:50:10Z</dcterms:created>
  <dcterms:modified xsi:type="dcterms:W3CDTF">2026-06-06T23:38:27Z</dcterms:modified>
</cp:coreProperties>
</file>