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8" r:id="rId2"/>
    <p:sldMasterId id="2147483792" r:id="rId3"/>
    <p:sldMasterId id="2147483859" r:id="rId4"/>
  </p:sldMasterIdLst>
  <p:notesMasterIdLst>
    <p:notesMasterId r:id="rId134"/>
  </p:notesMasterIdLst>
  <p:sldIdLst>
    <p:sldId id="397" r:id="rId5"/>
    <p:sldId id="15030" r:id="rId6"/>
    <p:sldId id="380" r:id="rId7"/>
    <p:sldId id="381" r:id="rId8"/>
    <p:sldId id="256" r:id="rId9"/>
    <p:sldId id="257" r:id="rId10"/>
    <p:sldId id="258" r:id="rId11"/>
    <p:sldId id="404" r:id="rId12"/>
    <p:sldId id="405" r:id="rId13"/>
    <p:sldId id="406" r:id="rId14"/>
    <p:sldId id="407" r:id="rId15"/>
    <p:sldId id="408" r:id="rId16"/>
    <p:sldId id="409" r:id="rId17"/>
    <p:sldId id="410" r:id="rId18"/>
    <p:sldId id="411" r:id="rId19"/>
    <p:sldId id="259" r:id="rId20"/>
    <p:sldId id="260" r:id="rId21"/>
    <p:sldId id="261" r:id="rId22"/>
    <p:sldId id="262" r:id="rId23"/>
    <p:sldId id="263" r:id="rId24"/>
    <p:sldId id="264" r:id="rId25"/>
    <p:sldId id="265" r:id="rId26"/>
    <p:sldId id="412" r:id="rId27"/>
    <p:sldId id="413" r:id="rId28"/>
    <p:sldId id="414" r:id="rId29"/>
    <p:sldId id="415" r:id="rId30"/>
    <p:sldId id="416" r:id="rId31"/>
    <p:sldId id="417" r:id="rId32"/>
    <p:sldId id="418" r:id="rId33"/>
    <p:sldId id="419" r:id="rId34"/>
    <p:sldId id="420" r:id="rId35"/>
    <p:sldId id="421" r:id="rId36"/>
    <p:sldId id="422" r:id="rId37"/>
    <p:sldId id="424" r:id="rId38"/>
    <p:sldId id="425" r:id="rId39"/>
    <p:sldId id="423"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438" r:id="rId53"/>
    <p:sldId id="439" r:id="rId54"/>
    <p:sldId id="440" r:id="rId55"/>
    <p:sldId id="441" r:id="rId56"/>
    <p:sldId id="442" r:id="rId57"/>
    <p:sldId id="443" r:id="rId58"/>
    <p:sldId id="444" r:id="rId59"/>
    <p:sldId id="445" r:id="rId60"/>
    <p:sldId id="446" r:id="rId61"/>
    <p:sldId id="447" r:id="rId62"/>
    <p:sldId id="448" r:id="rId63"/>
    <p:sldId id="449" r:id="rId64"/>
    <p:sldId id="266" r:id="rId65"/>
    <p:sldId id="267" r:id="rId66"/>
    <p:sldId id="450" r:id="rId67"/>
    <p:sldId id="451" r:id="rId68"/>
    <p:sldId id="268" r:id="rId69"/>
    <p:sldId id="269" r:id="rId70"/>
    <p:sldId id="452" r:id="rId71"/>
    <p:sldId id="453" r:id="rId72"/>
    <p:sldId id="270" r:id="rId73"/>
    <p:sldId id="271" r:id="rId74"/>
    <p:sldId id="14873" r:id="rId75"/>
    <p:sldId id="14644" r:id="rId76"/>
    <p:sldId id="15031" r:id="rId77"/>
    <p:sldId id="15032" r:id="rId78"/>
    <p:sldId id="15011" r:id="rId79"/>
    <p:sldId id="15033" r:id="rId80"/>
    <p:sldId id="15034" r:id="rId81"/>
    <p:sldId id="15035" r:id="rId82"/>
    <p:sldId id="15036" r:id="rId83"/>
    <p:sldId id="15037" r:id="rId84"/>
    <p:sldId id="15038" r:id="rId85"/>
    <p:sldId id="15039" r:id="rId86"/>
    <p:sldId id="15040" r:id="rId87"/>
    <p:sldId id="15041" r:id="rId88"/>
    <p:sldId id="15042" r:id="rId89"/>
    <p:sldId id="15043" r:id="rId90"/>
    <p:sldId id="15044" r:id="rId91"/>
    <p:sldId id="15045" r:id="rId92"/>
    <p:sldId id="15046" r:id="rId93"/>
    <p:sldId id="15047" r:id="rId94"/>
    <p:sldId id="15048" r:id="rId95"/>
    <p:sldId id="15049" r:id="rId96"/>
    <p:sldId id="15050" r:id="rId97"/>
    <p:sldId id="15051" r:id="rId98"/>
    <p:sldId id="15052" r:id="rId99"/>
    <p:sldId id="15053" r:id="rId100"/>
    <p:sldId id="15054" r:id="rId101"/>
    <p:sldId id="15055" r:id="rId102"/>
    <p:sldId id="15056" r:id="rId103"/>
    <p:sldId id="15057" r:id="rId104"/>
    <p:sldId id="15058" r:id="rId105"/>
    <p:sldId id="15059" r:id="rId106"/>
    <p:sldId id="15060" r:id="rId107"/>
    <p:sldId id="272" r:id="rId108"/>
    <p:sldId id="273" r:id="rId109"/>
    <p:sldId id="274" r:id="rId110"/>
    <p:sldId id="275" r:id="rId111"/>
    <p:sldId id="276" r:id="rId112"/>
    <p:sldId id="277" r:id="rId113"/>
    <p:sldId id="278" r:id="rId114"/>
    <p:sldId id="279" r:id="rId115"/>
    <p:sldId id="280" r:id="rId116"/>
    <p:sldId id="281" r:id="rId117"/>
    <p:sldId id="14619" r:id="rId118"/>
    <p:sldId id="13668" r:id="rId119"/>
    <p:sldId id="15025" r:id="rId120"/>
    <p:sldId id="14930" r:id="rId121"/>
    <p:sldId id="15026" r:id="rId122"/>
    <p:sldId id="13799" r:id="rId123"/>
    <p:sldId id="15027" r:id="rId124"/>
    <p:sldId id="15028" r:id="rId125"/>
    <p:sldId id="15029" r:id="rId126"/>
    <p:sldId id="298" r:id="rId127"/>
    <p:sldId id="299" r:id="rId128"/>
    <p:sldId id="300" r:id="rId129"/>
    <p:sldId id="301" r:id="rId130"/>
    <p:sldId id="302" r:id="rId131"/>
    <p:sldId id="296" r:id="rId132"/>
    <p:sldId id="14560" r:id="rId133"/>
  </p:sldIdLst>
  <p:sldSz cx="12192000" cy="6858000"/>
  <p:notesSz cx="6877050" cy="100028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BE0"/>
    <a:srgbClr val="4818FA"/>
    <a:srgbClr val="FF0000"/>
    <a:srgbClr val="FF6600"/>
    <a:srgbClr val="CC3300"/>
    <a:srgbClr val="57514F"/>
    <a:srgbClr val="FF3300"/>
    <a:srgbClr val="FFCC00"/>
    <a:srgbClr val="AD5A8A"/>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3" d="100"/>
          <a:sy n="113" d="100"/>
        </p:scale>
        <p:origin x="79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80055" cy="501879"/>
          </a:xfrm>
          <a:prstGeom prst="rect">
            <a:avLst/>
          </a:prstGeom>
        </p:spPr>
        <p:txBody>
          <a:bodyPr vert="horz" lIns="96451" tIns="48225" rIns="96451" bIns="48225" rtlCol="0"/>
          <a:lstStyle>
            <a:lvl1pPr algn="l">
              <a:defRPr sz="1300"/>
            </a:lvl1pPr>
          </a:lstStyle>
          <a:p>
            <a:endParaRPr lang="ko-KR" altLang="en-US"/>
          </a:p>
        </p:txBody>
      </p:sp>
      <p:sp>
        <p:nvSpPr>
          <p:cNvPr id="3" name="날짜 개체 틀 2"/>
          <p:cNvSpPr>
            <a:spLocks noGrp="1"/>
          </p:cNvSpPr>
          <p:nvPr>
            <p:ph type="dt" idx="1"/>
          </p:nvPr>
        </p:nvSpPr>
        <p:spPr>
          <a:xfrm>
            <a:off x="3895404" y="0"/>
            <a:ext cx="2980055" cy="501879"/>
          </a:xfrm>
          <a:prstGeom prst="rect">
            <a:avLst/>
          </a:prstGeom>
        </p:spPr>
        <p:txBody>
          <a:bodyPr vert="horz" lIns="96451" tIns="48225" rIns="96451" bIns="48225" rtlCol="0"/>
          <a:lstStyle>
            <a:lvl1pPr algn="r">
              <a:defRPr sz="1300"/>
            </a:lvl1pPr>
          </a:lstStyle>
          <a:p>
            <a:fld id="{DFE176D4-4B7C-4ACE-BDB7-D694226A1D48}" type="datetimeFigureOut">
              <a:rPr lang="ko-KR" altLang="en-US" smtClean="0"/>
              <a:t>2026-06-14</a:t>
            </a:fld>
            <a:endParaRPr lang="ko-KR" altLang="en-US"/>
          </a:p>
        </p:txBody>
      </p:sp>
      <p:sp>
        <p:nvSpPr>
          <p:cNvPr id="4" name="슬라이드 이미지 개체 틀 3"/>
          <p:cNvSpPr>
            <a:spLocks noGrp="1" noRot="1" noChangeAspect="1"/>
          </p:cNvSpPr>
          <p:nvPr>
            <p:ph type="sldImg" idx="2"/>
          </p:nvPr>
        </p:nvSpPr>
        <p:spPr>
          <a:xfrm>
            <a:off x="439738" y="1250950"/>
            <a:ext cx="5997575" cy="3375025"/>
          </a:xfrm>
          <a:prstGeom prst="rect">
            <a:avLst/>
          </a:prstGeom>
          <a:noFill/>
          <a:ln w="12700">
            <a:solidFill>
              <a:prstClr val="black"/>
            </a:solidFill>
          </a:ln>
        </p:spPr>
        <p:txBody>
          <a:bodyPr vert="horz" lIns="96451" tIns="48225" rIns="96451" bIns="48225" rtlCol="0" anchor="ctr"/>
          <a:lstStyle/>
          <a:p>
            <a:endParaRPr lang="ko-KR" altLang="en-US"/>
          </a:p>
        </p:txBody>
      </p:sp>
      <p:sp>
        <p:nvSpPr>
          <p:cNvPr id="5" name="슬라이드 노트 개체 틀 4"/>
          <p:cNvSpPr>
            <a:spLocks noGrp="1"/>
          </p:cNvSpPr>
          <p:nvPr>
            <p:ph type="body" sz="quarter" idx="3"/>
          </p:nvPr>
        </p:nvSpPr>
        <p:spPr>
          <a:xfrm>
            <a:off x="687705" y="4813866"/>
            <a:ext cx="5501640" cy="3938617"/>
          </a:xfrm>
          <a:prstGeom prst="rect">
            <a:avLst/>
          </a:prstGeom>
        </p:spPr>
        <p:txBody>
          <a:bodyPr vert="horz" lIns="96451" tIns="48225" rIns="96451" bIns="48225"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9500961"/>
            <a:ext cx="2980055" cy="501878"/>
          </a:xfrm>
          <a:prstGeom prst="rect">
            <a:avLst/>
          </a:prstGeom>
        </p:spPr>
        <p:txBody>
          <a:bodyPr vert="horz" lIns="96451" tIns="48225" rIns="96451" bIns="48225"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3895404" y="9500961"/>
            <a:ext cx="2980055" cy="501878"/>
          </a:xfrm>
          <a:prstGeom prst="rect">
            <a:avLst/>
          </a:prstGeom>
        </p:spPr>
        <p:txBody>
          <a:bodyPr vert="horz" lIns="96451" tIns="48225" rIns="96451" bIns="48225" rtlCol="0" anchor="b"/>
          <a:lstStyle>
            <a:lvl1pPr algn="r">
              <a:defRPr sz="1300"/>
            </a:lvl1pPr>
          </a:lstStyle>
          <a:p>
            <a:fld id="{ADD4EEB6-81F2-4ECE-A05A-2900D36A95E1}" type="slidenum">
              <a:rPr lang="ko-KR" altLang="en-US" smtClean="0"/>
              <a:t>‹#›</a:t>
            </a:fld>
            <a:endParaRPr lang="ko-KR" altLang="en-US"/>
          </a:p>
        </p:txBody>
      </p:sp>
    </p:spTree>
    <p:extLst>
      <p:ext uri="{BB962C8B-B14F-4D97-AF65-F5344CB8AC3E}">
        <p14:creationId xmlns:p14="http://schemas.microsoft.com/office/powerpoint/2010/main" val="320667642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a:extLst>
            <a:ext uri="{FF2B5EF4-FFF2-40B4-BE49-F238E27FC236}">
              <a16:creationId xmlns:a16="http://schemas.microsoft.com/office/drawing/2014/main" id="{3FFF981F-90A8-01A4-530B-9A8E232CCFB0}"/>
            </a:ext>
          </a:extLst>
        </p:cNvPr>
        <p:cNvGrpSpPr/>
        <p:nvPr/>
      </p:nvGrpSpPr>
      <p:grpSpPr>
        <a:xfrm>
          <a:off x="0" y="0"/>
          <a:ext cx="0" cy="0"/>
          <a:chOff x="0" y="0"/>
          <a:chExt cx="0" cy="0"/>
        </a:xfrm>
      </p:grpSpPr>
      <p:sp>
        <p:nvSpPr>
          <p:cNvPr id="426" name="Google Shape;426;p4:notes">
            <a:extLst>
              <a:ext uri="{FF2B5EF4-FFF2-40B4-BE49-F238E27FC236}">
                <a16:creationId xmlns:a16="http://schemas.microsoft.com/office/drawing/2014/main" id="{CFBABD79-9648-D650-B4C8-2139F24BB242}"/>
              </a:ext>
            </a:extLst>
          </p:cNvPr>
          <p:cNvSpPr txBox="1">
            <a:spLocks noGrp="1"/>
          </p:cNvSpPr>
          <p:nvPr>
            <p:ph type="body" idx="1"/>
          </p:nvPr>
        </p:nvSpPr>
        <p:spPr>
          <a:xfrm>
            <a:off x="1028700" y="8686800"/>
            <a:ext cx="8229600" cy="822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4:notes">
            <a:extLst>
              <a:ext uri="{FF2B5EF4-FFF2-40B4-BE49-F238E27FC236}">
                <a16:creationId xmlns:a16="http://schemas.microsoft.com/office/drawing/2014/main" id="{16E9F7E7-7504-673E-6F0C-EA9A55D597EA}"/>
              </a:ext>
            </a:extLst>
          </p:cNvPr>
          <p:cNvSpPr>
            <a:spLocks noGrp="1" noRot="1" noChangeAspect="1"/>
          </p:cNvSpPr>
          <p:nvPr>
            <p:ph type="sldImg" idx="2"/>
          </p:nvPr>
        </p:nvSpPr>
        <p:spPr>
          <a:xfrm>
            <a:off x="-952500" y="1371600"/>
            <a:ext cx="12192000" cy="6858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40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ee8e14a25c_6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3ee8e14a25c_6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o"/>
              <a:t>가정교회 시작 </a:t>
            </a:r>
            <a:endParaRPr/>
          </a:p>
          <a:p>
            <a:pPr marL="0" lvl="0" indent="0" algn="l" rtl="0">
              <a:spcBef>
                <a:spcPts val="0"/>
              </a:spcBef>
              <a:spcAft>
                <a:spcPts val="0"/>
              </a:spcAft>
              <a:buNone/>
            </a:pPr>
            <a:r>
              <a:rPr lang="ko"/>
              <a:t>참가인원 </a:t>
            </a:r>
            <a:endParaRPr/>
          </a:p>
        </p:txBody>
      </p:sp>
      <p:sp>
        <p:nvSpPr>
          <p:cNvPr id="324" name="Google Shape;324;g3ee8e14a25c_6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Malgun Gothic"/>
              <a:buNone/>
            </a:pPr>
            <a:fld id="{00000000-1234-1234-1234-123412341234}" type="slidenum">
              <a:rPr lang="en-US" altLang="ko" sz="1200" b="0" i="0" u="none" strike="noStrike" cap="none">
                <a:solidFill>
                  <a:srgbClr val="000000"/>
                </a:solidFill>
                <a:latin typeface="Malgun Gothic"/>
                <a:ea typeface="Malgun Gothic"/>
                <a:cs typeface="Malgun Gothic"/>
                <a:sym typeface="Malgun Gothic"/>
              </a:rPr>
              <a:t>95</a:t>
            </a:fld>
            <a:endParaRPr sz="1200" b="0" i="0" u="none" strike="noStrike" cap="none">
              <a:solidFill>
                <a:srgbClr val="000000"/>
              </a:solidFill>
              <a:latin typeface="Malgun Gothic"/>
              <a:ea typeface="Malgun Gothic"/>
              <a:cs typeface="Malgun Gothic"/>
              <a:sym typeface="Malgun 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ee8e14a25c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3ee8e14a25c_2_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ee8e14a25c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g3ee8e14a25c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ee8e14a25c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g3ee8e14a25c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ebaa78d6c0_0_0:notes"/>
          <p:cNvSpPr>
            <a:spLocks noGrp="1" noRot="1" noChangeAspect="1"/>
          </p:cNvSpPr>
          <p:nvPr>
            <p:ph type="sldImg" idx="2"/>
          </p:nvPr>
        </p:nvSpPr>
        <p:spPr>
          <a:xfrm>
            <a:off x="1371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3ebaa78d6c0_0_0:notes"/>
          <p:cNvSpPr txBox="1">
            <a:spLocks noGrp="1"/>
          </p:cNvSpPr>
          <p:nvPr>
            <p:ph type="body" idx="1"/>
          </p:nvPr>
        </p:nvSpPr>
        <p:spPr>
          <a:xfrm>
            <a:off x="685800" y="3300413"/>
            <a:ext cx="5486400" cy="27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g3ebaa78d6c0_0_0:notes"/>
          <p:cNvSpPr txBox="1">
            <a:spLocks noGrp="1"/>
          </p:cNvSpPr>
          <p:nvPr>
            <p:ph type="sldNum" idx="12"/>
          </p:nvPr>
        </p:nvSpPr>
        <p:spPr>
          <a:xfrm>
            <a:off x="3884613" y="6513910"/>
            <a:ext cx="29718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ko"/>
              <a:t>99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ebaa78d6c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ebaa78d6c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ebaa78d6c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ebaa78d6c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eef4044ce1_0_2:notes"/>
          <p:cNvSpPr>
            <a:spLocks noGrp="1" noRot="1" noChangeAspect="1"/>
          </p:cNvSpPr>
          <p:nvPr>
            <p:ph type="sldImg" idx="2"/>
          </p:nvPr>
        </p:nvSpPr>
        <p:spPr>
          <a:xfrm>
            <a:off x="685800" y="857250"/>
            <a:ext cx="54864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3eef4044ce1_0_2:notes"/>
          <p:cNvSpPr txBox="1">
            <a:spLocks noGrp="1"/>
          </p:cNvSpPr>
          <p:nvPr>
            <p:ph type="body" idx="1"/>
          </p:nvPr>
        </p:nvSpPr>
        <p:spPr>
          <a:xfrm>
            <a:off x="685800" y="3300413"/>
            <a:ext cx="5486400" cy="27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3eef4044ce1_0_2:notes"/>
          <p:cNvSpPr txBox="1">
            <a:spLocks noGrp="1"/>
          </p:cNvSpPr>
          <p:nvPr>
            <p:ph type="sldNum" idx="12"/>
          </p:nvPr>
        </p:nvSpPr>
        <p:spPr>
          <a:xfrm>
            <a:off x="3884613" y="6513910"/>
            <a:ext cx="29718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ko"/>
              <a:t>102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eef4044c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eef4044c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eef4044ce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eef4044ce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15b24cce6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15b24cce6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1003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eec9f77b7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3eec9f77b7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o"/>
              <a:t>가정교회 시작 </a:t>
            </a:r>
            <a:endParaRPr/>
          </a:p>
          <a:p>
            <a:pPr marL="0" lvl="0" indent="0" algn="l" rtl="0">
              <a:spcBef>
                <a:spcPts val="0"/>
              </a:spcBef>
              <a:spcAft>
                <a:spcPts val="0"/>
              </a:spcAft>
              <a:buNone/>
            </a:pPr>
            <a:r>
              <a:rPr lang="ko"/>
              <a:t>참가인원 </a:t>
            </a:r>
            <a:endParaRPr/>
          </a:p>
        </p:txBody>
      </p:sp>
      <p:sp>
        <p:nvSpPr>
          <p:cNvPr id="476" name="Google Shape;476;g3eec9f77b7d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Malgun Gothic"/>
              <a:buNone/>
            </a:pPr>
            <a:fld id="{00000000-1234-1234-1234-123412341234}" type="slidenum">
              <a:rPr lang="en-US" altLang="ko" sz="1200" b="0" i="0" u="none" strike="noStrike" cap="none">
                <a:solidFill>
                  <a:srgbClr val="000000"/>
                </a:solidFill>
                <a:latin typeface="Malgun Gothic"/>
                <a:ea typeface="Malgun Gothic"/>
                <a:cs typeface="Malgun Gothic"/>
                <a:sym typeface="Malgun Gothic"/>
              </a:rPr>
              <a:t>105</a:t>
            </a:fld>
            <a:endParaRPr sz="1200" b="0" i="0" u="none" strike="noStrike" cap="none">
              <a:solidFill>
                <a:srgbClr val="000000"/>
              </a:solidFill>
              <a:latin typeface="Malgun Gothic"/>
              <a:ea typeface="Malgun Gothic"/>
              <a:cs typeface="Malgun Gothic"/>
              <a:sym typeface="Malgun Goth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eec9f77b7d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g3eec9f77b7d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eec9f77b7d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g3eec9f77b7d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ee8e14a25c_6_1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3ee8e14a25c_6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ee8e14a25c_6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3ee8e14a25c_6_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3ee8e14a25c_6_1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ko"/>
              <a:t>109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eba3c6ba6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3eba3c6ba6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o"/>
              <a:t>가정교회 시작 </a:t>
            </a:r>
            <a:endParaRPr/>
          </a:p>
          <a:p>
            <a:pPr marL="0" lvl="0" indent="0" algn="l" rtl="0">
              <a:spcBef>
                <a:spcPts val="0"/>
              </a:spcBef>
              <a:spcAft>
                <a:spcPts val="0"/>
              </a:spcAft>
              <a:buNone/>
            </a:pPr>
            <a:r>
              <a:rPr lang="ko"/>
              <a:t>참가인원 </a:t>
            </a:r>
            <a:endParaRPr/>
          </a:p>
        </p:txBody>
      </p:sp>
      <p:sp>
        <p:nvSpPr>
          <p:cNvPr id="558" name="Google Shape;558;g3eba3c6ba6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Malgun Gothic"/>
              <a:buNone/>
            </a:pPr>
            <a:fld id="{00000000-1234-1234-1234-123412341234}" type="slidenum">
              <a:rPr lang="en-US" altLang="ko" sz="1200" b="0" i="0" u="none" strike="noStrike" cap="none">
                <a:solidFill>
                  <a:srgbClr val="000000"/>
                </a:solidFill>
                <a:latin typeface="Malgun Gothic"/>
                <a:ea typeface="Malgun Gothic"/>
                <a:cs typeface="Malgun Gothic"/>
                <a:sym typeface="Malgun Gothic"/>
              </a:rPr>
              <a:t>110</a:t>
            </a:fld>
            <a:endParaRPr sz="1200" b="0" i="0" u="none" strike="noStrike" cap="none">
              <a:solidFill>
                <a:srgbClr val="000000"/>
              </a:solidFill>
              <a:latin typeface="Malgun Gothic"/>
              <a:ea typeface="Malgun Gothic"/>
              <a:cs typeface="Malgun Gothic"/>
              <a:sym typeface="Malgun Gothic"/>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ee8e14a25c_6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3ee8e14a25c_6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o"/>
              <a:t>가정교회 시작 </a:t>
            </a:r>
            <a:endParaRPr/>
          </a:p>
          <a:p>
            <a:pPr marL="0" lvl="0" indent="0" algn="l" rtl="0">
              <a:spcBef>
                <a:spcPts val="0"/>
              </a:spcBef>
              <a:spcAft>
                <a:spcPts val="0"/>
              </a:spcAft>
              <a:buNone/>
            </a:pPr>
            <a:r>
              <a:rPr lang="ko"/>
              <a:t>참가인원 </a:t>
            </a:r>
            <a:endParaRPr/>
          </a:p>
        </p:txBody>
      </p:sp>
      <p:sp>
        <p:nvSpPr>
          <p:cNvPr id="566" name="Google Shape;566;g3ee8e14a25c_6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Malgun Gothic"/>
              <a:buNone/>
            </a:pPr>
            <a:fld id="{00000000-1234-1234-1234-123412341234}" type="slidenum">
              <a:rPr lang="en-US" altLang="ko" sz="1200" b="0" i="0" u="none" strike="noStrike" cap="none">
                <a:solidFill>
                  <a:srgbClr val="000000"/>
                </a:solidFill>
                <a:latin typeface="Malgun Gothic"/>
                <a:ea typeface="Malgun Gothic"/>
                <a:cs typeface="Malgun Gothic"/>
                <a:sym typeface="Malgun Gothic"/>
              </a:rPr>
              <a:t>111</a:t>
            </a:fld>
            <a:endParaRPr sz="1200" b="0" i="0" u="none" strike="noStrike" cap="none">
              <a:solidFill>
                <a:srgbClr val="000000"/>
              </a:solidFill>
              <a:latin typeface="Malgun Gothic"/>
              <a:ea typeface="Malgun Gothic"/>
              <a:cs typeface="Malgun Gothic"/>
              <a:sym typeface="Malgun Gothic"/>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eec9f77b7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g3eec9f77b7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eec9f77b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g3eec9f77b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E4ABCDEA-92E5-9180-4CD4-0728CADB7C84}"/>
            </a:ext>
          </a:extLst>
        </p:cNvPr>
        <p:cNvGrpSpPr/>
        <p:nvPr/>
      </p:nvGrpSpPr>
      <p:grpSpPr>
        <a:xfrm>
          <a:off x="0" y="0"/>
          <a:ext cx="0" cy="0"/>
          <a:chOff x="0" y="0"/>
          <a:chExt cx="0" cy="0"/>
        </a:xfrm>
      </p:grpSpPr>
      <p:sp>
        <p:nvSpPr>
          <p:cNvPr id="89" name="Google Shape;89;g21fc8a4e2b1_0_53:notes">
            <a:extLst>
              <a:ext uri="{FF2B5EF4-FFF2-40B4-BE49-F238E27FC236}">
                <a16:creationId xmlns:a16="http://schemas.microsoft.com/office/drawing/2014/main" id="{6643201E-53E3-B24C-6EE3-CFE555B277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fc8a4e2b1_0_53:notes">
            <a:extLst>
              <a:ext uri="{FF2B5EF4-FFF2-40B4-BE49-F238E27FC236}">
                <a16:creationId xmlns:a16="http://schemas.microsoft.com/office/drawing/2014/main" id="{706E8486-425A-1EB3-2097-FB87AC2C95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88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ee8e14a25c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3ee8e14a25c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E05C1C7E-F42A-775C-D90C-4E5873B8F2A8}"/>
            </a:ext>
          </a:extLst>
        </p:cNvPr>
        <p:cNvGrpSpPr/>
        <p:nvPr/>
      </p:nvGrpSpPr>
      <p:grpSpPr>
        <a:xfrm>
          <a:off x="0" y="0"/>
          <a:ext cx="0" cy="0"/>
          <a:chOff x="0" y="0"/>
          <a:chExt cx="0" cy="0"/>
        </a:xfrm>
      </p:grpSpPr>
      <p:sp>
        <p:nvSpPr>
          <p:cNvPr id="89" name="Google Shape;89;g21fc8a4e2b1_0_53:notes">
            <a:extLst>
              <a:ext uri="{FF2B5EF4-FFF2-40B4-BE49-F238E27FC236}">
                <a16:creationId xmlns:a16="http://schemas.microsoft.com/office/drawing/2014/main" id="{0647F3C7-C5C2-64A0-BD87-F207A38C25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fc8a4e2b1_0_53:notes">
            <a:extLst>
              <a:ext uri="{FF2B5EF4-FFF2-40B4-BE49-F238E27FC236}">
                <a16:creationId xmlns:a16="http://schemas.microsoft.com/office/drawing/2014/main" id="{979BC982-8875-6DD4-0C47-2B3EF4CF21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94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C0D64C3D-B2FA-8372-51FA-BD67CCCC4C99}"/>
            </a:ext>
          </a:extLst>
        </p:cNvPr>
        <p:cNvGrpSpPr/>
        <p:nvPr/>
      </p:nvGrpSpPr>
      <p:grpSpPr>
        <a:xfrm>
          <a:off x="0" y="0"/>
          <a:ext cx="0" cy="0"/>
          <a:chOff x="0" y="0"/>
          <a:chExt cx="0" cy="0"/>
        </a:xfrm>
      </p:grpSpPr>
      <p:sp>
        <p:nvSpPr>
          <p:cNvPr id="89" name="Google Shape;89;g21fc8a4e2b1_0_53:notes">
            <a:extLst>
              <a:ext uri="{FF2B5EF4-FFF2-40B4-BE49-F238E27FC236}">
                <a16:creationId xmlns:a16="http://schemas.microsoft.com/office/drawing/2014/main" id="{B11009EB-DC6A-19C3-B792-A9550FDE21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fc8a4e2b1_0_53:notes">
            <a:extLst>
              <a:ext uri="{FF2B5EF4-FFF2-40B4-BE49-F238E27FC236}">
                <a16:creationId xmlns:a16="http://schemas.microsoft.com/office/drawing/2014/main" id="{69D29162-A9BD-BE4A-F399-21E1B130A7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950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57BF1D1F-F024-8759-3B3A-B0809E6FD323}"/>
            </a:ext>
          </a:extLst>
        </p:cNvPr>
        <p:cNvGrpSpPr/>
        <p:nvPr/>
      </p:nvGrpSpPr>
      <p:grpSpPr>
        <a:xfrm>
          <a:off x="0" y="0"/>
          <a:ext cx="0" cy="0"/>
          <a:chOff x="0" y="0"/>
          <a:chExt cx="0" cy="0"/>
        </a:xfrm>
      </p:grpSpPr>
      <p:sp>
        <p:nvSpPr>
          <p:cNvPr id="89" name="Google Shape;89;g21fc8a4e2b1_0_53:notes">
            <a:extLst>
              <a:ext uri="{FF2B5EF4-FFF2-40B4-BE49-F238E27FC236}">
                <a16:creationId xmlns:a16="http://schemas.microsoft.com/office/drawing/2014/main" id="{BCE08C4E-AE51-3917-6691-1F49684971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fc8a4e2b1_0_53:notes">
            <a:extLst>
              <a:ext uri="{FF2B5EF4-FFF2-40B4-BE49-F238E27FC236}">
                <a16:creationId xmlns:a16="http://schemas.microsoft.com/office/drawing/2014/main" id="{3845D6DF-7D63-0E1C-F276-AF6F206725D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342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006ABD73-CE38-C240-A007-62505237B817}"/>
            </a:ext>
          </a:extLst>
        </p:cNvPr>
        <p:cNvGrpSpPr/>
        <p:nvPr/>
      </p:nvGrpSpPr>
      <p:grpSpPr>
        <a:xfrm>
          <a:off x="0" y="0"/>
          <a:ext cx="0" cy="0"/>
          <a:chOff x="0" y="0"/>
          <a:chExt cx="0" cy="0"/>
        </a:xfrm>
      </p:grpSpPr>
      <p:sp>
        <p:nvSpPr>
          <p:cNvPr id="89" name="Google Shape;89;g21fc8a4e2b1_0_53:notes">
            <a:extLst>
              <a:ext uri="{FF2B5EF4-FFF2-40B4-BE49-F238E27FC236}">
                <a16:creationId xmlns:a16="http://schemas.microsoft.com/office/drawing/2014/main" id="{D73CB66B-1EBA-C354-BC06-DFE39C02FF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fc8a4e2b1_0_53:notes">
            <a:extLst>
              <a:ext uri="{FF2B5EF4-FFF2-40B4-BE49-F238E27FC236}">
                <a16:creationId xmlns:a16="http://schemas.microsoft.com/office/drawing/2014/main" id="{085C9318-F6FB-A6DC-2D6D-F3E903C28B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504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3D63B016-AE2E-884C-012E-F97C44705BDF}"/>
            </a:ext>
          </a:extLst>
        </p:cNvPr>
        <p:cNvGrpSpPr/>
        <p:nvPr/>
      </p:nvGrpSpPr>
      <p:grpSpPr>
        <a:xfrm>
          <a:off x="0" y="0"/>
          <a:ext cx="0" cy="0"/>
          <a:chOff x="0" y="0"/>
          <a:chExt cx="0" cy="0"/>
        </a:xfrm>
      </p:grpSpPr>
      <p:sp>
        <p:nvSpPr>
          <p:cNvPr id="89" name="Google Shape;89;g21fc8a4e2b1_0_53:notes">
            <a:extLst>
              <a:ext uri="{FF2B5EF4-FFF2-40B4-BE49-F238E27FC236}">
                <a16:creationId xmlns:a16="http://schemas.microsoft.com/office/drawing/2014/main" id="{B66D937E-0B22-E321-1A20-25EE2DCFB2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1fc8a4e2b1_0_53:notes">
            <a:extLst>
              <a:ext uri="{FF2B5EF4-FFF2-40B4-BE49-F238E27FC236}">
                <a16:creationId xmlns:a16="http://schemas.microsoft.com/office/drawing/2014/main" id="{6A5CB998-CB3E-38F6-E6C4-27936CEF55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483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eef4044ce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eef4044ce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eef7cd418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eef7cd418b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eef4044ce1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eef4044ce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eef4044ce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eef4044ce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ee8e14a25c_6_1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g3ee8e14a25c_6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ee8e14a25c_6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3ee8e14a25c_6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3ee8e14a25c_6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ko"/>
              <a:t>94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ko-KR" altLang="en-US"/>
              <a:t>마스터 부제목 스타일 편집</a:t>
            </a:r>
          </a:p>
        </p:txBody>
      </p:sp>
      <p:sp>
        <p:nvSpPr>
          <p:cNvPr id="4" name="Rectangle 4">
            <a:extLst>
              <a:ext uri="{FF2B5EF4-FFF2-40B4-BE49-F238E27FC236}">
                <a16:creationId xmlns:a16="http://schemas.microsoft.com/office/drawing/2014/main" id="{6F030C65-959F-437B-9208-E4E0C6C39D3C}"/>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E93CBEA6-46A3-4579-98E9-42C473627FBA}"/>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6369641F-18EB-45BA-96F7-5D43DB742BE4}"/>
              </a:ext>
            </a:extLst>
          </p:cNvPr>
          <p:cNvSpPr>
            <a:spLocks noGrp="1" noChangeArrowheads="1"/>
          </p:cNvSpPr>
          <p:nvPr>
            <p:ph type="sldNum" sz="quarter" idx="12"/>
          </p:nvPr>
        </p:nvSpPr>
        <p:spPr>
          <a:ln/>
        </p:spPr>
        <p:txBody>
          <a:bodyPr/>
          <a:lstStyle>
            <a:lvl1pPr>
              <a:defRPr/>
            </a:lvl1pPr>
          </a:lstStyle>
          <a:p>
            <a:fld id="{654A6CE9-944C-4A50-94B8-27CF8B5ADB2E}" type="slidenum">
              <a:rPr lang="en-US" altLang="ko-KR"/>
              <a:pPr/>
              <a:t>‹#›</a:t>
            </a:fld>
            <a:endParaRPr lang="en-US" altLang="ko-KR"/>
          </a:p>
        </p:txBody>
      </p:sp>
    </p:spTree>
    <p:extLst>
      <p:ext uri="{BB962C8B-B14F-4D97-AF65-F5344CB8AC3E}">
        <p14:creationId xmlns:p14="http://schemas.microsoft.com/office/powerpoint/2010/main" val="72456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a:extLst>
              <a:ext uri="{FF2B5EF4-FFF2-40B4-BE49-F238E27FC236}">
                <a16:creationId xmlns:a16="http://schemas.microsoft.com/office/drawing/2014/main" id="{39A1D6B2-2C22-40EF-8FA0-D0383B8A15C0}"/>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8BB215BC-E47C-4FF1-BEC9-91129089FD10}"/>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A53997F4-2857-487C-9DDD-31473B117C46}"/>
              </a:ext>
            </a:extLst>
          </p:cNvPr>
          <p:cNvSpPr>
            <a:spLocks noGrp="1" noChangeArrowheads="1"/>
          </p:cNvSpPr>
          <p:nvPr>
            <p:ph type="sldNum" sz="quarter" idx="12"/>
          </p:nvPr>
        </p:nvSpPr>
        <p:spPr>
          <a:ln/>
        </p:spPr>
        <p:txBody>
          <a:bodyPr/>
          <a:lstStyle>
            <a:lvl1pPr>
              <a:defRPr/>
            </a:lvl1pPr>
          </a:lstStyle>
          <a:p>
            <a:fld id="{A9380E36-D896-45C7-A06A-2EF1656E029E}" type="slidenum">
              <a:rPr lang="en-US" altLang="ko-KR"/>
              <a:pPr/>
              <a:t>‹#›</a:t>
            </a:fld>
            <a:endParaRPr lang="en-US" altLang="ko-KR"/>
          </a:p>
        </p:txBody>
      </p:sp>
    </p:spTree>
    <p:extLst>
      <p:ext uri="{BB962C8B-B14F-4D97-AF65-F5344CB8AC3E}">
        <p14:creationId xmlns:p14="http://schemas.microsoft.com/office/powerpoint/2010/main" val="2345764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a:extLst>
              <a:ext uri="{FF2B5EF4-FFF2-40B4-BE49-F238E27FC236}">
                <a16:creationId xmlns:a16="http://schemas.microsoft.com/office/drawing/2014/main" id="{C2AEC35C-3C5E-41E2-9895-5F3BA1B3A70C}"/>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902E2518-73EC-46FB-9894-485DB4CCFDB1}"/>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625795B8-F92E-46AA-A0FE-546F69D39D5A}"/>
              </a:ext>
            </a:extLst>
          </p:cNvPr>
          <p:cNvSpPr>
            <a:spLocks noGrp="1" noChangeArrowheads="1"/>
          </p:cNvSpPr>
          <p:nvPr>
            <p:ph type="sldNum" sz="quarter" idx="12"/>
          </p:nvPr>
        </p:nvSpPr>
        <p:spPr>
          <a:ln/>
        </p:spPr>
        <p:txBody>
          <a:bodyPr/>
          <a:lstStyle>
            <a:lvl1pPr>
              <a:defRPr/>
            </a:lvl1pPr>
          </a:lstStyle>
          <a:p>
            <a:fld id="{F4DCA7C4-FF87-4D00-A34C-01EF1C151F52}" type="slidenum">
              <a:rPr lang="en-US" altLang="ko-KR"/>
              <a:pPr/>
              <a:t>‹#›</a:t>
            </a:fld>
            <a:endParaRPr lang="en-US" altLang="ko-KR"/>
          </a:p>
        </p:txBody>
      </p:sp>
    </p:spTree>
    <p:extLst>
      <p:ext uri="{BB962C8B-B14F-4D97-AF65-F5344CB8AC3E}">
        <p14:creationId xmlns:p14="http://schemas.microsoft.com/office/powerpoint/2010/main" val="1336803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914400" y="2130426"/>
            <a:ext cx="10363200" cy="1470025"/>
          </a:xfrm>
        </p:spPr>
        <p:txBody>
          <a:bodyPr/>
          <a:lstStyle/>
          <a:p>
            <a:r>
              <a:rPr lang="ko-KR" altLang="en-US"/>
              <a:t>마스터 제목 스타일 편집</a:t>
            </a:r>
          </a:p>
        </p:txBody>
      </p:sp>
      <p:sp>
        <p:nvSpPr>
          <p:cNvPr id="3" name="부제목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79429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4246423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24373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3303604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3473078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170573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500591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2" y="273049"/>
            <a:ext cx="4011084" cy="1162051"/>
          </a:xfr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3124374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Rectangle 4">
            <a:extLst>
              <a:ext uri="{FF2B5EF4-FFF2-40B4-BE49-F238E27FC236}">
                <a16:creationId xmlns:a16="http://schemas.microsoft.com/office/drawing/2014/main" id="{D0CE716B-2F90-4E67-ABFD-DEA60A52624F}"/>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F46E6601-A6C9-4708-A12E-F272AF88C4CF}"/>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048F27D9-628C-446B-8419-131920F31C08}"/>
              </a:ext>
            </a:extLst>
          </p:cNvPr>
          <p:cNvSpPr>
            <a:spLocks noGrp="1" noChangeArrowheads="1"/>
          </p:cNvSpPr>
          <p:nvPr>
            <p:ph type="sldNum" sz="quarter" idx="12"/>
          </p:nvPr>
        </p:nvSpPr>
        <p:spPr>
          <a:ln/>
        </p:spPr>
        <p:txBody>
          <a:bodyPr/>
          <a:lstStyle>
            <a:lvl1pPr>
              <a:defRPr/>
            </a:lvl1pPr>
          </a:lstStyle>
          <a:p>
            <a:fld id="{0E63963A-74BF-4F95-B824-47B60F82880F}" type="slidenum">
              <a:rPr lang="en-US" altLang="ko-KR"/>
              <a:pPr/>
              <a:t>‹#›</a:t>
            </a:fld>
            <a:endParaRPr lang="en-US" altLang="ko-KR"/>
          </a:p>
        </p:txBody>
      </p:sp>
    </p:spTree>
    <p:extLst>
      <p:ext uri="{BB962C8B-B14F-4D97-AF65-F5344CB8AC3E}">
        <p14:creationId xmlns:p14="http://schemas.microsoft.com/office/powerpoint/2010/main" val="2353952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9"/>
          </a:xfr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ko-KR" altLang="en-US"/>
          </a:p>
        </p:txBody>
      </p:sp>
      <p:sp>
        <p:nvSpPr>
          <p:cNvPr id="4" name="텍스트 개체 틀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3463058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598138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274639"/>
            <a:ext cx="2743200" cy="5851525"/>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09600" y="274639"/>
            <a:ext cx="80264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987EDE4-6ABF-4E33-B8A9-E93CEC0DA44C}" type="datetimeFigureOut">
              <a:rPr lang="ko-KR" altLang="en-US" smtClean="0"/>
              <a:pPr/>
              <a:t>2026-06-14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2659664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ko" smtClean="0"/>
              <a:pPr/>
              <a:t>‹#›</a:t>
            </a:fld>
            <a:endParaRPr lang="ko" altLang="en-US"/>
          </a:p>
        </p:txBody>
      </p:sp>
    </p:spTree>
    <p:extLst>
      <p:ext uri="{BB962C8B-B14F-4D97-AF65-F5344CB8AC3E}">
        <p14:creationId xmlns:p14="http://schemas.microsoft.com/office/powerpoint/2010/main" val="4125315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3412847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제목만">
  <p:cSld name="1_제목만">
    <p:spTree>
      <p:nvGrpSpPr>
        <p:cNvPr id="1" name="Shape 149"/>
        <p:cNvGrpSpPr/>
        <p:nvPr/>
      </p:nvGrpSpPr>
      <p:grpSpPr>
        <a:xfrm>
          <a:off x="0" y="0"/>
          <a:ext cx="0" cy="0"/>
          <a:chOff x="0" y="0"/>
          <a:chExt cx="0" cy="0"/>
        </a:xfrm>
      </p:grpSpPr>
      <p:sp>
        <p:nvSpPr>
          <p:cNvPr id="150" name="Google Shape;150;p29"/>
          <p:cNvSpPr txBox="1">
            <a:spLocks noGrp="1"/>
          </p:cNvSpPr>
          <p:nvPr>
            <p:ph type="dt" idx="10"/>
          </p:nvPr>
        </p:nvSpPr>
        <p:spPr>
          <a:xfrm>
            <a:off x="1142997" y="6223828"/>
            <a:ext cx="2329075" cy="365125"/>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1100"/>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29"/>
          <p:cNvSpPr txBox="1">
            <a:spLocks noGrp="1"/>
          </p:cNvSpPr>
          <p:nvPr>
            <p:ph type="ftr" idx="11"/>
          </p:nvPr>
        </p:nvSpPr>
        <p:spPr>
          <a:xfrm>
            <a:off x="3949155" y="6223828"/>
            <a:ext cx="4717775" cy="365125"/>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1100"/>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29"/>
          <p:cNvSpPr txBox="1">
            <a:spLocks noGrp="1"/>
          </p:cNvSpPr>
          <p:nvPr>
            <p:ph type="sldNum" idx="12"/>
          </p:nvPr>
        </p:nvSpPr>
        <p:spPr>
          <a:xfrm>
            <a:off x="9329538" y="6223828"/>
            <a:ext cx="1706217" cy="365125"/>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sz="1200">
                <a:solidFill>
                  <a:srgbClr val="3A3CB9"/>
                </a:solidFill>
                <a:latin typeface="Arial"/>
                <a:ea typeface="Arial"/>
                <a:cs typeface="Arial"/>
                <a:sym typeface="Arial"/>
              </a:defRPr>
            </a:lvl1pPr>
            <a:lvl2pPr marL="0" lvl="1" indent="0" algn="r">
              <a:spcBef>
                <a:spcPts val="0"/>
              </a:spcBef>
              <a:buNone/>
              <a:defRPr sz="1200">
                <a:solidFill>
                  <a:srgbClr val="3A3CB9"/>
                </a:solidFill>
                <a:latin typeface="Arial"/>
                <a:ea typeface="Arial"/>
                <a:cs typeface="Arial"/>
                <a:sym typeface="Arial"/>
              </a:defRPr>
            </a:lvl2pPr>
            <a:lvl3pPr marL="0" lvl="2" indent="0" algn="r">
              <a:spcBef>
                <a:spcPts val="0"/>
              </a:spcBef>
              <a:buNone/>
              <a:defRPr sz="1200">
                <a:solidFill>
                  <a:srgbClr val="3A3CB9"/>
                </a:solidFill>
                <a:latin typeface="Arial"/>
                <a:ea typeface="Arial"/>
                <a:cs typeface="Arial"/>
                <a:sym typeface="Arial"/>
              </a:defRPr>
            </a:lvl3pPr>
            <a:lvl4pPr marL="0" lvl="3" indent="0" algn="r">
              <a:spcBef>
                <a:spcPts val="0"/>
              </a:spcBef>
              <a:buNone/>
              <a:defRPr sz="1200">
                <a:solidFill>
                  <a:srgbClr val="3A3CB9"/>
                </a:solidFill>
                <a:latin typeface="Arial"/>
                <a:ea typeface="Arial"/>
                <a:cs typeface="Arial"/>
                <a:sym typeface="Arial"/>
              </a:defRPr>
            </a:lvl4pPr>
            <a:lvl5pPr marL="0" lvl="4" indent="0" algn="r">
              <a:spcBef>
                <a:spcPts val="0"/>
              </a:spcBef>
              <a:buNone/>
              <a:defRPr sz="1200">
                <a:solidFill>
                  <a:srgbClr val="3A3CB9"/>
                </a:solidFill>
                <a:latin typeface="Arial"/>
                <a:ea typeface="Arial"/>
                <a:cs typeface="Arial"/>
                <a:sym typeface="Arial"/>
              </a:defRPr>
            </a:lvl5pPr>
            <a:lvl6pPr marL="0" lvl="5" indent="0" algn="r">
              <a:spcBef>
                <a:spcPts val="0"/>
              </a:spcBef>
              <a:buNone/>
              <a:defRPr sz="1200">
                <a:solidFill>
                  <a:srgbClr val="3A3CB9"/>
                </a:solidFill>
                <a:latin typeface="Arial"/>
                <a:ea typeface="Arial"/>
                <a:cs typeface="Arial"/>
                <a:sym typeface="Arial"/>
              </a:defRPr>
            </a:lvl6pPr>
            <a:lvl7pPr marL="0" lvl="6" indent="0" algn="r">
              <a:spcBef>
                <a:spcPts val="0"/>
              </a:spcBef>
              <a:buNone/>
              <a:defRPr sz="1200">
                <a:solidFill>
                  <a:srgbClr val="3A3CB9"/>
                </a:solidFill>
                <a:latin typeface="Arial"/>
                <a:ea typeface="Arial"/>
                <a:cs typeface="Arial"/>
                <a:sym typeface="Arial"/>
              </a:defRPr>
            </a:lvl7pPr>
            <a:lvl8pPr marL="0" lvl="7" indent="0" algn="r">
              <a:spcBef>
                <a:spcPts val="0"/>
              </a:spcBef>
              <a:buNone/>
              <a:defRPr sz="1200">
                <a:solidFill>
                  <a:srgbClr val="3A3CB9"/>
                </a:solidFill>
                <a:latin typeface="Arial"/>
                <a:ea typeface="Arial"/>
                <a:cs typeface="Arial"/>
                <a:sym typeface="Arial"/>
              </a:defRPr>
            </a:lvl8pPr>
            <a:lvl9pPr marL="0" lvl="8" indent="0" algn="r">
              <a:spcBef>
                <a:spcPts val="0"/>
              </a:spcBef>
              <a:buNone/>
              <a:defRPr sz="1200">
                <a:solidFill>
                  <a:srgbClr val="3A3CB9"/>
                </a:solidFill>
                <a:latin typeface="Arial"/>
                <a:ea typeface="Arial"/>
                <a:cs typeface="Arial"/>
                <a:sym typeface="Arial"/>
              </a:defRPr>
            </a:lvl9pPr>
          </a:lstStyle>
          <a:p>
            <a:fld id="{00000000-1234-1234-1234-123412341234}" type="slidenum">
              <a:rPr lang="en-US" altLang="ko" smtClean="0"/>
              <a:pPr/>
              <a:t>‹#›</a:t>
            </a:fld>
            <a:endParaRPr lang="ko" altLang="en-US"/>
          </a:p>
        </p:txBody>
      </p:sp>
      <p:sp>
        <p:nvSpPr>
          <p:cNvPr id="153" name="Google Shape;153;p29"/>
          <p:cNvSpPr txBox="1">
            <a:spLocks noGrp="1"/>
          </p:cNvSpPr>
          <p:nvPr>
            <p:ph type="title"/>
          </p:nvPr>
        </p:nvSpPr>
        <p:spPr>
          <a:xfrm>
            <a:off x="343340" y="310287"/>
            <a:ext cx="5238313" cy="853352"/>
          </a:xfrm>
          <a:prstGeom prst="rect">
            <a:avLst/>
          </a:prstGeom>
          <a:noFill/>
          <a:ln>
            <a:noFill/>
          </a:ln>
          <a:effectLst>
            <a:outerShdw blurRad="50800" dist="38100" dir="2700000" algn="tl" rotWithShape="0">
              <a:srgbClr val="000000">
                <a:alpha val="40000"/>
              </a:srgbClr>
            </a:outerShdw>
          </a:effectLst>
        </p:spPr>
        <p:txBody>
          <a:bodyPr spcFirstLastPara="1" wrap="square" lIns="51425" tIns="25700" rIns="51425" bIns="25700" anchor="ctr" anchorCtr="0">
            <a:normAutofit/>
          </a:bodyPr>
          <a:lstStyle>
            <a:lvl1pPr lvl="0" algn="l">
              <a:lnSpc>
                <a:spcPct val="90000"/>
              </a:lnSpc>
              <a:spcBef>
                <a:spcPts val="0"/>
              </a:spcBef>
              <a:spcAft>
                <a:spcPts val="0"/>
              </a:spcAft>
              <a:buClr>
                <a:srgbClr val="3A3CB9"/>
              </a:buClr>
              <a:buSzPts val="2700"/>
              <a:buFont typeface="Arial"/>
              <a:buNone/>
              <a:defRPr sz="3600" b="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4" name="Google Shape;154;p29"/>
          <p:cNvSpPr txBox="1">
            <a:spLocks noGrp="1"/>
          </p:cNvSpPr>
          <p:nvPr>
            <p:ph type="body" idx="1"/>
          </p:nvPr>
        </p:nvSpPr>
        <p:spPr>
          <a:xfrm>
            <a:off x="343337" y="981076"/>
            <a:ext cx="3581400" cy="365125"/>
          </a:xfrm>
          <a:prstGeom prst="rect">
            <a:avLst/>
          </a:prstGeom>
          <a:noFill/>
          <a:ln>
            <a:noFill/>
          </a:ln>
        </p:spPr>
        <p:txBody>
          <a:bodyPr spcFirstLastPara="1" wrap="square" lIns="51425" tIns="25700" rIns="51425" bIns="25700" anchor="t" anchorCtr="0">
            <a:normAutofit/>
          </a:bodyPr>
          <a:lstStyle>
            <a:lvl1pPr marL="609585" lvl="0" indent="-304792" algn="l">
              <a:lnSpc>
                <a:spcPct val="90000"/>
              </a:lnSpc>
              <a:spcBef>
                <a:spcPts val="933"/>
              </a:spcBef>
              <a:spcAft>
                <a:spcPts val="0"/>
              </a:spcAft>
              <a:buSzPts val="1200"/>
              <a:buNone/>
              <a:defRPr sz="2000" b="0">
                <a:latin typeface="Arial"/>
                <a:ea typeface="Arial"/>
                <a:cs typeface="Arial"/>
                <a:sym typeface="Arial"/>
              </a:defRPr>
            </a:lvl1pPr>
            <a:lvl2pPr marL="1219170" lvl="1" indent="-397923" algn="l">
              <a:lnSpc>
                <a:spcPct val="90000"/>
              </a:lnSpc>
              <a:spcBef>
                <a:spcPts val="267"/>
              </a:spcBef>
              <a:spcAft>
                <a:spcPts val="0"/>
              </a:spcAft>
              <a:buSzPts val="1100"/>
              <a:buChar char="•"/>
              <a:defRPr/>
            </a:lvl2pPr>
            <a:lvl3pPr marL="1828754" lvl="2" indent="-397923" algn="l">
              <a:lnSpc>
                <a:spcPct val="90000"/>
              </a:lnSpc>
              <a:spcBef>
                <a:spcPts val="400"/>
              </a:spcBef>
              <a:spcAft>
                <a:spcPts val="0"/>
              </a:spcAft>
              <a:buSzPts val="1100"/>
              <a:buChar char="•"/>
              <a:defRPr/>
            </a:lvl3pPr>
            <a:lvl4pPr marL="2438339" lvl="3" indent="-397923" algn="l">
              <a:lnSpc>
                <a:spcPct val="90000"/>
              </a:lnSpc>
              <a:spcBef>
                <a:spcPts val="400"/>
              </a:spcBef>
              <a:spcAft>
                <a:spcPts val="0"/>
              </a:spcAft>
              <a:buSzPts val="1100"/>
              <a:buChar char="•"/>
              <a:defRPr/>
            </a:lvl4pPr>
            <a:lvl5pPr marL="3047924" lvl="4" indent="-397923" algn="l">
              <a:lnSpc>
                <a:spcPct val="90000"/>
              </a:lnSpc>
              <a:spcBef>
                <a:spcPts val="400"/>
              </a:spcBef>
              <a:spcAft>
                <a:spcPts val="0"/>
              </a:spcAft>
              <a:buSzPts val="1100"/>
              <a:buChar char="•"/>
              <a:defRPr/>
            </a:lvl5pPr>
            <a:lvl6pPr marL="3657509" lvl="5" indent="-397923" algn="l">
              <a:lnSpc>
                <a:spcPct val="90000"/>
              </a:lnSpc>
              <a:spcBef>
                <a:spcPts val="400"/>
              </a:spcBef>
              <a:spcAft>
                <a:spcPts val="0"/>
              </a:spcAft>
              <a:buSzPts val="1100"/>
              <a:buChar char="•"/>
              <a:defRPr/>
            </a:lvl6pPr>
            <a:lvl7pPr marL="4267093" lvl="6" indent="-397923" algn="l">
              <a:lnSpc>
                <a:spcPct val="90000"/>
              </a:lnSpc>
              <a:spcBef>
                <a:spcPts val="400"/>
              </a:spcBef>
              <a:spcAft>
                <a:spcPts val="0"/>
              </a:spcAft>
              <a:buSzPts val="1100"/>
              <a:buChar char="•"/>
              <a:defRPr/>
            </a:lvl7pPr>
            <a:lvl8pPr marL="4876678" lvl="7" indent="-397923" algn="l">
              <a:lnSpc>
                <a:spcPct val="90000"/>
              </a:lnSpc>
              <a:spcBef>
                <a:spcPts val="400"/>
              </a:spcBef>
              <a:spcAft>
                <a:spcPts val="0"/>
              </a:spcAft>
              <a:buSzPts val="1100"/>
              <a:buChar char="•"/>
              <a:defRPr/>
            </a:lvl8pPr>
            <a:lvl9pPr marL="5486263" lvl="8" indent="-397923" algn="l">
              <a:lnSpc>
                <a:spcPct val="90000"/>
              </a:lnSpc>
              <a:spcBef>
                <a:spcPts val="400"/>
              </a:spcBef>
              <a:spcAft>
                <a:spcPts val="400"/>
              </a:spcAft>
              <a:buSzPts val="1100"/>
              <a:buChar char="•"/>
              <a:defRPr/>
            </a:lvl9pPr>
          </a:lstStyle>
          <a:p>
            <a:endParaRPr/>
          </a:p>
        </p:txBody>
      </p:sp>
    </p:spTree>
    <p:extLst>
      <p:ext uri="{BB962C8B-B14F-4D97-AF65-F5344CB8AC3E}">
        <p14:creationId xmlns:p14="http://schemas.microsoft.com/office/powerpoint/2010/main" val="1861192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제목만">
  <p:cSld name="2_제목만">
    <p:spTree>
      <p:nvGrpSpPr>
        <p:cNvPr id="1" name="Shape 143"/>
        <p:cNvGrpSpPr/>
        <p:nvPr/>
      </p:nvGrpSpPr>
      <p:grpSpPr>
        <a:xfrm>
          <a:off x="0" y="0"/>
          <a:ext cx="0" cy="0"/>
          <a:chOff x="0" y="0"/>
          <a:chExt cx="0" cy="0"/>
        </a:xfrm>
      </p:grpSpPr>
      <p:sp>
        <p:nvSpPr>
          <p:cNvPr id="144" name="Google Shape;144;p28"/>
          <p:cNvSpPr txBox="1">
            <a:spLocks noGrp="1"/>
          </p:cNvSpPr>
          <p:nvPr>
            <p:ph type="dt" idx="10"/>
          </p:nvPr>
        </p:nvSpPr>
        <p:spPr>
          <a:xfrm>
            <a:off x="1142997" y="6223828"/>
            <a:ext cx="2329075" cy="365125"/>
          </a:xfrm>
          <a:prstGeom prst="rect">
            <a:avLst/>
          </a:prstGeom>
          <a:noFill/>
          <a:ln>
            <a:noFill/>
          </a:ln>
        </p:spPr>
        <p:txBody>
          <a:bodyPr spcFirstLastPara="1" wrap="square" lIns="51425" tIns="25700" rIns="51425" bIns="25700" anchor="ctr" anchorCtr="0">
            <a:noAutofit/>
          </a:bodyPr>
          <a:lstStyle>
            <a:lvl1pPr lvl="0" algn="l">
              <a:spcBef>
                <a:spcPts val="0"/>
              </a:spcBef>
              <a:spcAft>
                <a:spcPts val="0"/>
              </a:spcAft>
              <a:buSzPts val="1100"/>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28"/>
          <p:cNvSpPr txBox="1">
            <a:spLocks noGrp="1"/>
          </p:cNvSpPr>
          <p:nvPr>
            <p:ph type="ftr" idx="11"/>
          </p:nvPr>
        </p:nvSpPr>
        <p:spPr>
          <a:xfrm>
            <a:off x="3949155" y="6223828"/>
            <a:ext cx="4717775" cy="365125"/>
          </a:xfrm>
          <a:prstGeom prst="rect">
            <a:avLst/>
          </a:prstGeom>
          <a:noFill/>
          <a:ln>
            <a:noFill/>
          </a:ln>
        </p:spPr>
        <p:txBody>
          <a:bodyPr spcFirstLastPara="1" wrap="square" lIns="51425" tIns="25700" rIns="51425" bIns="25700" anchor="ctr" anchorCtr="0">
            <a:noAutofit/>
          </a:bodyPr>
          <a:lstStyle>
            <a:lvl1pPr lvl="0" algn="ctr">
              <a:spcBef>
                <a:spcPts val="0"/>
              </a:spcBef>
              <a:spcAft>
                <a:spcPts val="0"/>
              </a:spcAft>
              <a:buSzPts val="1100"/>
              <a:buNone/>
              <a:defRPr>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 name="Google Shape;146;p28"/>
          <p:cNvSpPr txBox="1">
            <a:spLocks noGrp="1"/>
          </p:cNvSpPr>
          <p:nvPr>
            <p:ph type="sldNum" idx="12"/>
          </p:nvPr>
        </p:nvSpPr>
        <p:spPr>
          <a:xfrm>
            <a:off x="9329538" y="6223828"/>
            <a:ext cx="1706217" cy="365125"/>
          </a:xfrm>
          <a:prstGeom prst="rect">
            <a:avLst/>
          </a:prstGeom>
          <a:noFill/>
          <a:ln>
            <a:noFill/>
          </a:ln>
        </p:spPr>
        <p:txBody>
          <a:bodyPr spcFirstLastPara="1" wrap="square" lIns="51425" tIns="25700" rIns="51425" bIns="25700" anchor="ctr" anchorCtr="0">
            <a:noAutofit/>
          </a:bodyPr>
          <a:lstStyle>
            <a:lvl1pPr marL="0" lvl="0" indent="0" algn="r">
              <a:spcBef>
                <a:spcPts val="0"/>
              </a:spcBef>
              <a:buNone/>
              <a:defRPr sz="1200">
                <a:solidFill>
                  <a:srgbClr val="3A3CB9"/>
                </a:solidFill>
                <a:latin typeface="Arial"/>
                <a:ea typeface="Arial"/>
                <a:cs typeface="Arial"/>
                <a:sym typeface="Arial"/>
              </a:defRPr>
            </a:lvl1pPr>
            <a:lvl2pPr marL="0" lvl="1" indent="0" algn="r">
              <a:spcBef>
                <a:spcPts val="0"/>
              </a:spcBef>
              <a:buNone/>
              <a:defRPr sz="1200">
                <a:solidFill>
                  <a:srgbClr val="3A3CB9"/>
                </a:solidFill>
                <a:latin typeface="Arial"/>
                <a:ea typeface="Arial"/>
                <a:cs typeface="Arial"/>
                <a:sym typeface="Arial"/>
              </a:defRPr>
            </a:lvl2pPr>
            <a:lvl3pPr marL="0" lvl="2" indent="0" algn="r">
              <a:spcBef>
                <a:spcPts val="0"/>
              </a:spcBef>
              <a:buNone/>
              <a:defRPr sz="1200">
                <a:solidFill>
                  <a:srgbClr val="3A3CB9"/>
                </a:solidFill>
                <a:latin typeface="Arial"/>
                <a:ea typeface="Arial"/>
                <a:cs typeface="Arial"/>
                <a:sym typeface="Arial"/>
              </a:defRPr>
            </a:lvl3pPr>
            <a:lvl4pPr marL="0" lvl="3" indent="0" algn="r">
              <a:spcBef>
                <a:spcPts val="0"/>
              </a:spcBef>
              <a:buNone/>
              <a:defRPr sz="1200">
                <a:solidFill>
                  <a:srgbClr val="3A3CB9"/>
                </a:solidFill>
                <a:latin typeface="Arial"/>
                <a:ea typeface="Arial"/>
                <a:cs typeface="Arial"/>
                <a:sym typeface="Arial"/>
              </a:defRPr>
            </a:lvl4pPr>
            <a:lvl5pPr marL="0" lvl="4" indent="0" algn="r">
              <a:spcBef>
                <a:spcPts val="0"/>
              </a:spcBef>
              <a:buNone/>
              <a:defRPr sz="1200">
                <a:solidFill>
                  <a:srgbClr val="3A3CB9"/>
                </a:solidFill>
                <a:latin typeface="Arial"/>
                <a:ea typeface="Arial"/>
                <a:cs typeface="Arial"/>
                <a:sym typeface="Arial"/>
              </a:defRPr>
            </a:lvl5pPr>
            <a:lvl6pPr marL="0" lvl="5" indent="0" algn="r">
              <a:spcBef>
                <a:spcPts val="0"/>
              </a:spcBef>
              <a:buNone/>
              <a:defRPr sz="1200">
                <a:solidFill>
                  <a:srgbClr val="3A3CB9"/>
                </a:solidFill>
                <a:latin typeface="Arial"/>
                <a:ea typeface="Arial"/>
                <a:cs typeface="Arial"/>
                <a:sym typeface="Arial"/>
              </a:defRPr>
            </a:lvl6pPr>
            <a:lvl7pPr marL="0" lvl="6" indent="0" algn="r">
              <a:spcBef>
                <a:spcPts val="0"/>
              </a:spcBef>
              <a:buNone/>
              <a:defRPr sz="1200">
                <a:solidFill>
                  <a:srgbClr val="3A3CB9"/>
                </a:solidFill>
                <a:latin typeface="Arial"/>
                <a:ea typeface="Arial"/>
                <a:cs typeface="Arial"/>
                <a:sym typeface="Arial"/>
              </a:defRPr>
            </a:lvl7pPr>
            <a:lvl8pPr marL="0" lvl="7" indent="0" algn="r">
              <a:spcBef>
                <a:spcPts val="0"/>
              </a:spcBef>
              <a:buNone/>
              <a:defRPr sz="1200">
                <a:solidFill>
                  <a:srgbClr val="3A3CB9"/>
                </a:solidFill>
                <a:latin typeface="Arial"/>
                <a:ea typeface="Arial"/>
                <a:cs typeface="Arial"/>
                <a:sym typeface="Arial"/>
              </a:defRPr>
            </a:lvl8pPr>
            <a:lvl9pPr marL="0" lvl="8" indent="0" algn="r">
              <a:spcBef>
                <a:spcPts val="0"/>
              </a:spcBef>
              <a:buNone/>
              <a:defRPr sz="1200">
                <a:solidFill>
                  <a:srgbClr val="3A3CB9"/>
                </a:solidFill>
                <a:latin typeface="Arial"/>
                <a:ea typeface="Arial"/>
                <a:cs typeface="Arial"/>
                <a:sym typeface="Arial"/>
              </a:defRPr>
            </a:lvl9pPr>
          </a:lstStyle>
          <a:p>
            <a:fld id="{00000000-1234-1234-1234-123412341234}" type="slidenum">
              <a:rPr lang="en-US" altLang="ko" smtClean="0"/>
              <a:pPr/>
              <a:t>‹#›</a:t>
            </a:fld>
            <a:endParaRPr lang="ko" altLang="en-US"/>
          </a:p>
        </p:txBody>
      </p:sp>
      <p:sp>
        <p:nvSpPr>
          <p:cNvPr id="147" name="Google Shape;147;p28"/>
          <p:cNvSpPr txBox="1">
            <a:spLocks noGrp="1"/>
          </p:cNvSpPr>
          <p:nvPr>
            <p:ph type="title"/>
          </p:nvPr>
        </p:nvSpPr>
        <p:spPr>
          <a:xfrm>
            <a:off x="343340" y="310287"/>
            <a:ext cx="5238313" cy="853352"/>
          </a:xfrm>
          <a:prstGeom prst="rect">
            <a:avLst/>
          </a:prstGeom>
          <a:noFill/>
          <a:ln>
            <a:noFill/>
          </a:ln>
          <a:effectLst>
            <a:outerShdw blurRad="50800" dist="38100" dir="2700000" algn="tl" rotWithShape="0">
              <a:srgbClr val="000000">
                <a:alpha val="40000"/>
              </a:srgbClr>
            </a:outerShdw>
          </a:effectLst>
        </p:spPr>
        <p:txBody>
          <a:bodyPr spcFirstLastPara="1" wrap="square" lIns="51425" tIns="25700" rIns="51425" bIns="25700" anchor="ctr" anchorCtr="0">
            <a:normAutofit/>
          </a:bodyPr>
          <a:lstStyle>
            <a:lvl1pPr lvl="0" algn="l">
              <a:lnSpc>
                <a:spcPct val="90000"/>
              </a:lnSpc>
              <a:spcBef>
                <a:spcPts val="0"/>
              </a:spcBef>
              <a:spcAft>
                <a:spcPts val="0"/>
              </a:spcAft>
              <a:buClr>
                <a:srgbClr val="3A3CB9"/>
              </a:buClr>
              <a:buSzPts val="2700"/>
              <a:buFont typeface="Arial"/>
              <a:buNone/>
              <a:defRPr sz="3600" b="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8" name="Google Shape;148;p28"/>
          <p:cNvSpPr txBox="1">
            <a:spLocks noGrp="1"/>
          </p:cNvSpPr>
          <p:nvPr>
            <p:ph type="body" idx="1"/>
          </p:nvPr>
        </p:nvSpPr>
        <p:spPr>
          <a:xfrm>
            <a:off x="343337" y="981076"/>
            <a:ext cx="3581400" cy="365125"/>
          </a:xfrm>
          <a:prstGeom prst="rect">
            <a:avLst/>
          </a:prstGeom>
          <a:noFill/>
          <a:ln>
            <a:noFill/>
          </a:ln>
        </p:spPr>
        <p:txBody>
          <a:bodyPr spcFirstLastPara="1" wrap="square" lIns="51425" tIns="25700" rIns="51425" bIns="25700" anchor="t" anchorCtr="0">
            <a:normAutofit/>
          </a:bodyPr>
          <a:lstStyle>
            <a:lvl1pPr marL="609585" lvl="0" indent="-304792" algn="l">
              <a:lnSpc>
                <a:spcPct val="90000"/>
              </a:lnSpc>
              <a:spcBef>
                <a:spcPts val="933"/>
              </a:spcBef>
              <a:spcAft>
                <a:spcPts val="0"/>
              </a:spcAft>
              <a:buSzPts val="1200"/>
              <a:buNone/>
              <a:defRPr sz="2000" b="0">
                <a:latin typeface="Arial"/>
                <a:ea typeface="Arial"/>
                <a:cs typeface="Arial"/>
                <a:sym typeface="Arial"/>
              </a:defRPr>
            </a:lvl1pPr>
            <a:lvl2pPr marL="1219170" lvl="1" indent="-397923" algn="l">
              <a:lnSpc>
                <a:spcPct val="90000"/>
              </a:lnSpc>
              <a:spcBef>
                <a:spcPts val="267"/>
              </a:spcBef>
              <a:spcAft>
                <a:spcPts val="0"/>
              </a:spcAft>
              <a:buSzPts val="1100"/>
              <a:buChar char="•"/>
              <a:defRPr/>
            </a:lvl2pPr>
            <a:lvl3pPr marL="1828754" lvl="2" indent="-397923" algn="l">
              <a:lnSpc>
                <a:spcPct val="90000"/>
              </a:lnSpc>
              <a:spcBef>
                <a:spcPts val="400"/>
              </a:spcBef>
              <a:spcAft>
                <a:spcPts val="0"/>
              </a:spcAft>
              <a:buSzPts val="1100"/>
              <a:buChar char="•"/>
              <a:defRPr/>
            </a:lvl3pPr>
            <a:lvl4pPr marL="2438339" lvl="3" indent="-397923" algn="l">
              <a:lnSpc>
                <a:spcPct val="90000"/>
              </a:lnSpc>
              <a:spcBef>
                <a:spcPts val="400"/>
              </a:spcBef>
              <a:spcAft>
                <a:spcPts val="0"/>
              </a:spcAft>
              <a:buSzPts val="1100"/>
              <a:buChar char="•"/>
              <a:defRPr/>
            </a:lvl4pPr>
            <a:lvl5pPr marL="3047924" lvl="4" indent="-397923" algn="l">
              <a:lnSpc>
                <a:spcPct val="90000"/>
              </a:lnSpc>
              <a:spcBef>
                <a:spcPts val="400"/>
              </a:spcBef>
              <a:spcAft>
                <a:spcPts val="0"/>
              </a:spcAft>
              <a:buSzPts val="1100"/>
              <a:buChar char="•"/>
              <a:defRPr/>
            </a:lvl5pPr>
            <a:lvl6pPr marL="3657509" lvl="5" indent="-397923" algn="l">
              <a:lnSpc>
                <a:spcPct val="90000"/>
              </a:lnSpc>
              <a:spcBef>
                <a:spcPts val="400"/>
              </a:spcBef>
              <a:spcAft>
                <a:spcPts val="0"/>
              </a:spcAft>
              <a:buSzPts val="1100"/>
              <a:buChar char="•"/>
              <a:defRPr/>
            </a:lvl6pPr>
            <a:lvl7pPr marL="4267093" lvl="6" indent="-397923" algn="l">
              <a:lnSpc>
                <a:spcPct val="90000"/>
              </a:lnSpc>
              <a:spcBef>
                <a:spcPts val="400"/>
              </a:spcBef>
              <a:spcAft>
                <a:spcPts val="0"/>
              </a:spcAft>
              <a:buSzPts val="1100"/>
              <a:buChar char="•"/>
              <a:defRPr/>
            </a:lvl7pPr>
            <a:lvl8pPr marL="4876678" lvl="7" indent="-397923" algn="l">
              <a:lnSpc>
                <a:spcPct val="90000"/>
              </a:lnSpc>
              <a:spcBef>
                <a:spcPts val="400"/>
              </a:spcBef>
              <a:spcAft>
                <a:spcPts val="0"/>
              </a:spcAft>
              <a:buSzPts val="1100"/>
              <a:buChar char="•"/>
              <a:defRPr/>
            </a:lvl8pPr>
            <a:lvl9pPr marL="5486263" lvl="8" indent="-397923" algn="l">
              <a:lnSpc>
                <a:spcPct val="90000"/>
              </a:lnSpc>
              <a:spcBef>
                <a:spcPts val="400"/>
              </a:spcBef>
              <a:spcAft>
                <a:spcPts val="400"/>
              </a:spcAft>
              <a:buSzPts val="1100"/>
              <a:buChar char="•"/>
              <a:defRPr/>
            </a:lvl9pPr>
          </a:lstStyle>
          <a:p>
            <a:endParaRPr/>
          </a:p>
        </p:txBody>
      </p:sp>
    </p:spTree>
    <p:extLst>
      <p:ext uri="{BB962C8B-B14F-4D97-AF65-F5344CB8AC3E}">
        <p14:creationId xmlns:p14="http://schemas.microsoft.com/office/powerpoint/2010/main" val="1511978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CD470DB-46BC-40F1-ABDF-BFD1BC4BB37F}"/>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id="{9E4A6756-4E32-4462-8E60-20AB5EF65BF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4E9B20A7-5C80-484F-B5F2-67D8FCD6988F}"/>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5" name="바닥글 개체 틀 4">
            <a:extLst>
              <a:ext uri="{FF2B5EF4-FFF2-40B4-BE49-F238E27FC236}">
                <a16:creationId xmlns:a16="http://schemas.microsoft.com/office/drawing/2014/main" id="{4EAB36A9-ECAD-4BE2-8921-778C784115F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126AB96D-D824-4E67-8DD3-60AED2A3C916}"/>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1141177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C1590D5-E5B4-4461-A39E-7455803E92DB}"/>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DAA3678B-BBB4-4F3A-BE0B-0D7A7F4160AC}"/>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CA6EBD1C-A820-44E1-B1D5-807710BBF232}"/>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5" name="바닥글 개체 틀 4">
            <a:extLst>
              <a:ext uri="{FF2B5EF4-FFF2-40B4-BE49-F238E27FC236}">
                <a16:creationId xmlns:a16="http://schemas.microsoft.com/office/drawing/2014/main" id="{50470F3D-01F6-4CDE-A558-76F3FCAE957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3C317070-B80E-41D2-94C2-1E2DA4744199}"/>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2741590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533DC78-D058-41F7-A476-9822DCBD96D6}"/>
              </a:ext>
            </a:extLst>
          </p:cNvPr>
          <p:cNvSpPr>
            <a:spLocks noGrp="1"/>
          </p:cNvSpPr>
          <p:nvPr>
            <p:ph type="title"/>
          </p:nvPr>
        </p:nvSpPr>
        <p:spPr>
          <a:xfrm>
            <a:off x="831851" y="1709740"/>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CB1B137D-84AA-4C33-8A2C-51811E61B005}"/>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272C5F06-59A7-423F-AEBF-91DAD574BCA9}"/>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5" name="바닥글 개체 틀 4">
            <a:extLst>
              <a:ext uri="{FF2B5EF4-FFF2-40B4-BE49-F238E27FC236}">
                <a16:creationId xmlns:a16="http://schemas.microsoft.com/office/drawing/2014/main" id="{B23830FB-D99D-4267-9F12-DBFD3CFA2F5B}"/>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A829094-536B-46D2-9C74-39A8F12D80BD}"/>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3790668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963084" y="4406901"/>
            <a:ext cx="10363200" cy="1362075"/>
          </a:xfrm>
        </p:spPr>
        <p:txBody>
          <a:bodyPr anchor="t"/>
          <a:lstStyle>
            <a:lvl1pPr algn="l">
              <a:defRPr sz="5333" b="1" cap="all"/>
            </a:lvl1pPr>
          </a:lstStyle>
          <a:p>
            <a:r>
              <a:rPr lang="ko-KR" altLang="en-US"/>
              <a:t>마스터 제목 스타일 편집</a:t>
            </a:r>
          </a:p>
        </p:txBody>
      </p:sp>
      <p:sp>
        <p:nvSpPr>
          <p:cNvPr id="3" name="텍스트 개체 틀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ko-KR" altLang="en-US"/>
              <a:t>마스터 텍스트 스타일을 편집합니다</a:t>
            </a:r>
          </a:p>
        </p:txBody>
      </p:sp>
      <p:sp>
        <p:nvSpPr>
          <p:cNvPr id="4" name="Rectangle 4">
            <a:extLst>
              <a:ext uri="{FF2B5EF4-FFF2-40B4-BE49-F238E27FC236}">
                <a16:creationId xmlns:a16="http://schemas.microsoft.com/office/drawing/2014/main" id="{505BE0C5-C46A-43D2-87D9-79E9D32FD5B2}"/>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a:extLst>
              <a:ext uri="{FF2B5EF4-FFF2-40B4-BE49-F238E27FC236}">
                <a16:creationId xmlns:a16="http://schemas.microsoft.com/office/drawing/2014/main" id="{CF960C69-B965-4BD8-B95B-EE6D988BE421}"/>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a:extLst>
              <a:ext uri="{FF2B5EF4-FFF2-40B4-BE49-F238E27FC236}">
                <a16:creationId xmlns:a16="http://schemas.microsoft.com/office/drawing/2014/main" id="{11B2F4B1-B0C8-41C4-B690-A56DFBCD00B8}"/>
              </a:ext>
            </a:extLst>
          </p:cNvPr>
          <p:cNvSpPr>
            <a:spLocks noGrp="1" noChangeArrowheads="1"/>
          </p:cNvSpPr>
          <p:nvPr>
            <p:ph type="sldNum" sz="quarter" idx="12"/>
          </p:nvPr>
        </p:nvSpPr>
        <p:spPr>
          <a:ln/>
        </p:spPr>
        <p:txBody>
          <a:bodyPr/>
          <a:lstStyle>
            <a:lvl1pPr>
              <a:defRPr/>
            </a:lvl1pPr>
          </a:lstStyle>
          <a:p>
            <a:fld id="{7CEE4A5A-FEA8-41CB-896D-88796C8E6A44}" type="slidenum">
              <a:rPr lang="en-US" altLang="ko-KR"/>
              <a:pPr/>
              <a:t>‹#›</a:t>
            </a:fld>
            <a:endParaRPr lang="en-US" altLang="ko-KR"/>
          </a:p>
        </p:txBody>
      </p:sp>
    </p:spTree>
    <p:extLst>
      <p:ext uri="{BB962C8B-B14F-4D97-AF65-F5344CB8AC3E}">
        <p14:creationId xmlns:p14="http://schemas.microsoft.com/office/powerpoint/2010/main" val="270711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15FD1B6-9AF0-4A6C-8EDB-125D4300B2D5}"/>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55F1008E-2BB3-4583-901A-89A8EBE4AFCC}"/>
              </a:ext>
            </a:extLst>
          </p:cNvPr>
          <p:cNvSpPr>
            <a:spLocks noGrp="1"/>
          </p:cNvSpPr>
          <p:nvPr>
            <p:ph sz="half" idx="1"/>
          </p:nvPr>
        </p:nvSpPr>
        <p:spPr>
          <a:xfrm>
            <a:off x="838200" y="1825625"/>
            <a:ext cx="5181600" cy="4351339"/>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599CD6BA-DBE0-4391-A240-C3315E6E3589}"/>
              </a:ext>
            </a:extLst>
          </p:cNvPr>
          <p:cNvSpPr>
            <a:spLocks noGrp="1"/>
          </p:cNvSpPr>
          <p:nvPr>
            <p:ph sz="half" idx="2"/>
          </p:nvPr>
        </p:nvSpPr>
        <p:spPr>
          <a:xfrm>
            <a:off x="6172200" y="1825625"/>
            <a:ext cx="5181600" cy="4351339"/>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C33123D2-3AC9-477D-B4E0-5D931403245B}"/>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6" name="바닥글 개체 틀 5">
            <a:extLst>
              <a:ext uri="{FF2B5EF4-FFF2-40B4-BE49-F238E27FC236}">
                <a16:creationId xmlns:a16="http://schemas.microsoft.com/office/drawing/2014/main" id="{18A2200A-FA04-48B5-9A11-EDE2621CF16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88A7B6F8-D091-4025-86E9-38BA4D8248FC}"/>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3145627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FC7E9E0-6D86-4106-A11B-D4E61EF5DD03}"/>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A816FD72-905B-4E4F-A935-58E07928A46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3B196A99-36DB-4D7D-BC63-68AFBFB2B494}"/>
              </a:ext>
            </a:extLst>
          </p:cNvPr>
          <p:cNvSpPr>
            <a:spLocks noGrp="1"/>
          </p:cNvSpPr>
          <p:nvPr>
            <p:ph sz="half" idx="2"/>
          </p:nvPr>
        </p:nvSpPr>
        <p:spPr>
          <a:xfrm>
            <a:off x="839789"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833638DA-8CF4-4CA4-8A60-611A761EAD6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84F610A6-495C-4112-B7CC-5EB20AE43106}"/>
              </a:ext>
            </a:extLst>
          </p:cNvPr>
          <p:cNvSpPr>
            <a:spLocks noGrp="1"/>
          </p:cNvSpPr>
          <p:nvPr>
            <p:ph sz="quarter" idx="4"/>
          </p:nvPr>
        </p:nvSpPr>
        <p:spPr>
          <a:xfrm>
            <a:off x="6172201"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0D1D65E5-DF4F-4214-939C-A9108264E0A1}"/>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8" name="바닥글 개체 틀 7">
            <a:extLst>
              <a:ext uri="{FF2B5EF4-FFF2-40B4-BE49-F238E27FC236}">
                <a16:creationId xmlns:a16="http://schemas.microsoft.com/office/drawing/2014/main" id="{52CEBD81-E3BB-4F7A-8387-63C207093FBA}"/>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9C0F36E8-1590-461E-8D9D-2F84B0A85F0F}"/>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277971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256E303-7CC4-4158-995D-5AECCBAF520B}"/>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7D093430-AABD-4A95-81B1-936E70907E67}"/>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4" name="바닥글 개체 틀 3">
            <a:extLst>
              <a:ext uri="{FF2B5EF4-FFF2-40B4-BE49-F238E27FC236}">
                <a16:creationId xmlns:a16="http://schemas.microsoft.com/office/drawing/2014/main" id="{C027BFCC-428E-4BF5-8ECE-1BB73DDED04E}"/>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596352DE-C50D-41C6-9452-09E1C6620125}"/>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3379263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FC9F4317-1C29-412C-AE10-745B0E1DAE85}"/>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3" name="바닥글 개체 틀 2">
            <a:extLst>
              <a:ext uri="{FF2B5EF4-FFF2-40B4-BE49-F238E27FC236}">
                <a16:creationId xmlns:a16="http://schemas.microsoft.com/office/drawing/2014/main" id="{A82AB87C-79DE-479D-B410-6755B9D028A7}"/>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A63D3B25-3880-432D-9109-9AEF52E99CFC}"/>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3945707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D4EDB83-1EDF-44DD-B065-A1728FF86CB9}"/>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3530A09F-F204-457A-9CD9-11CA9281863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B74D2B90-7941-4E17-8C2B-B7939C3DD96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F45DE21C-7981-4B55-8FC8-5435E080A012}"/>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6" name="바닥글 개체 틀 5">
            <a:extLst>
              <a:ext uri="{FF2B5EF4-FFF2-40B4-BE49-F238E27FC236}">
                <a16:creationId xmlns:a16="http://schemas.microsoft.com/office/drawing/2014/main" id="{71949A55-D048-45D6-AFD5-14392E685847}"/>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5EC6CD1A-76E9-42E3-ADC3-C61A339329DC}"/>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190234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8CA429D-863B-4D05-B8C5-7A9444F9D38A}"/>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4F3870F3-1AF8-4282-9388-E72DEB800A2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ko-KR" altLang="en-US"/>
          </a:p>
        </p:txBody>
      </p:sp>
      <p:sp>
        <p:nvSpPr>
          <p:cNvPr id="4" name="텍스트 개체 틀 3">
            <a:extLst>
              <a:ext uri="{FF2B5EF4-FFF2-40B4-BE49-F238E27FC236}">
                <a16:creationId xmlns:a16="http://schemas.microsoft.com/office/drawing/2014/main" id="{F0B3A148-4441-4D42-9C35-5FF0ADA162E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4072FA97-E6B7-4CBC-BCEB-220F0B7A3CDB}"/>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6" name="바닥글 개체 틀 5">
            <a:extLst>
              <a:ext uri="{FF2B5EF4-FFF2-40B4-BE49-F238E27FC236}">
                <a16:creationId xmlns:a16="http://schemas.microsoft.com/office/drawing/2014/main" id="{614C0F3E-FD72-4275-A606-48ADCD3B7FA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3031663D-FB0A-4591-9B95-E5D08134FA7C}"/>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2100759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DD8F772-C488-49C5-9985-A164B99C052E}"/>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E11F7AA0-8E99-4E22-B8D9-ACDF3B073A3A}"/>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E50E9AE7-7FCB-43CA-A34F-4BBCC3ACC357}"/>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5" name="바닥글 개체 틀 4">
            <a:extLst>
              <a:ext uri="{FF2B5EF4-FFF2-40B4-BE49-F238E27FC236}">
                <a16:creationId xmlns:a16="http://schemas.microsoft.com/office/drawing/2014/main" id="{1357927D-4132-46D1-880C-5A5F4C1F100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2E9AAC8D-EA4D-4ECA-9349-B12F0B98CF88}"/>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3083538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0CEADFAD-F13A-43DC-8363-A2EA255D2CEA}"/>
              </a:ext>
            </a:extLst>
          </p:cNvPr>
          <p:cNvSpPr>
            <a:spLocks noGrp="1"/>
          </p:cNvSpPr>
          <p:nvPr>
            <p:ph type="title" orient="vert"/>
          </p:nvPr>
        </p:nvSpPr>
        <p:spPr>
          <a:xfrm>
            <a:off x="8724901" y="365126"/>
            <a:ext cx="2628900" cy="5811839"/>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9DE7114A-85CF-4F5D-9714-EF5A6DA9E872}"/>
              </a:ext>
            </a:extLst>
          </p:cNvPr>
          <p:cNvSpPr>
            <a:spLocks noGrp="1"/>
          </p:cNvSpPr>
          <p:nvPr>
            <p:ph type="body" orient="vert" idx="1"/>
          </p:nvPr>
        </p:nvSpPr>
        <p:spPr>
          <a:xfrm>
            <a:off x="838201" y="365126"/>
            <a:ext cx="7734300" cy="5811839"/>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27146941-EE6E-4AB0-9601-30E55F2C7903}"/>
              </a:ext>
            </a:extLst>
          </p:cNvPr>
          <p:cNvSpPr>
            <a:spLocks noGrp="1"/>
          </p:cNvSpPr>
          <p:nvPr>
            <p:ph type="dt" sz="half" idx="10"/>
          </p:nvPr>
        </p:nvSpPr>
        <p:spPr/>
        <p:txBody>
          <a:bodyPr/>
          <a:lstStyle/>
          <a:p>
            <a:fld id="{83D44F32-B395-4EEF-8CDD-F0B884C9D47A}" type="datetimeFigureOut">
              <a:rPr lang="ko-KR" altLang="en-US" smtClean="0"/>
              <a:t>2026-06-14</a:t>
            </a:fld>
            <a:endParaRPr lang="ko-KR" altLang="en-US"/>
          </a:p>
        </p:txBody>
      </p:sp>
      <p:sp>
        <p:nvSpPr>
          <p:cNvPr id="5" name="바닥글 개체 틀 4">
            <a:extLst>
              <a:ext uri="{FF2B5EF4-FFF2-40B4-BE49-F238E27FC236}">
                <a16:creationId xmlns:a16="http://schemas.microsoft.com/office/drawing/2014/main" id="{2FE39518-9DC9-43BC-B9B2-61C3577AC433}"/>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FD00D059-DA3A-4118-A340-E7276F72081C}"/>
              </a:ext>
            </a:extLst>
          </p:cNvPr>
          <p:cNvSpPr>
            <a:spLocks noGrp="1"/>
          </p:cNvSpPr>
          <p:nvPr>
            <p:ph type="sldNum" sz="quarter" idx="12"/>
          </p:nvPr>
        </p:nvSpPr>
        <p:spPr/>
        <p:txBody>
          <a:body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1162380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ko" smtClean="0"/>
              <a:pPr/>
              <a:t>‹#›</a:t>
            </a:fld>
            <a:endParaRPr lang="ko" altLang="en-US"/>
          </a:p>
        </p:txBody>
      </p:sp>
    </p:spTree>
    <p:extLst>
      <p:ext uri="{BB962C8B-B14F-4D97-AF65-F5344CB8AC3E}">
        <p14:creationId xmlns:p14="http://schemas.microsoft.com/office/powerpoint/2010/main" val="3881061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37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4">
            <a:extLst>
              <a:ext uri="{FF2B5EF4-FFF2-40B4-BE49-F238E27FC236}">
                <a16:creationId xmlns:a16="http://schemas.microsoft.com/office/drawing/2014/main" id="{B924AD92-028D-462D-89A3-C48800514C70}"/>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85C7AD06-22B7-4DF8-8228-10F4422A2261}"/>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80310A11-C082-4F07-BE05-EC7C5E506F89}"/>
              </a:ext>
            </a:extLst>
          </p:cNvPr>
          <p:cNvSpPr>
            <a:spLocks noGrp="1" noChangeArrowheads="1"/>
          </p:cNvSpPr>
          <p:nvPr>
            <p:ph type="sldNum" sz="quarter" idx="12"/>
          </p:nvPr>
        </p:nvSpPr>
        <p:spPr>
          <a:ln/>
        </p:spPr>
        <p:txBody>
          <a:bodyPr/>
          <a:lstStyle>
            <a:lvl1pPr>
              <a:defRPr/>
            </a:lvl1pPr>
          </a:lstStyle>
          <a:p>
            <a:fld id="{02A7BE54-16C0-40EA-813B-34B4217D23D8}" type="slidenum">
              <a:rPr lang="en-US" altLang="ko-KR"/>
              <a:pPr/>
              <a:t>‹#›</a:t>
            </a:fld>
            <a:endParaRPr lang="en-US" altLang="ko-KR"/>
          </a:p>
        </p:txBody>
      </p:sp>
    </p:spTree>
    <p:extLst>
      <p:ext uri="{BB962C8B-B14F-4D97-AF65-F5344CB8AC3E}">
        <p14:creationId xmlns:p14="http://schemas.microsoft.com/office/powerpoint/2010/main" val="232844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ko-KR" altLang="en-US"/>
              <a:t>마스터 텍스트 스타일을 편집합니다</a:t>
            </a:r>
          </a:p>
        </p:txBody>
      </p:sp>
      <p:sp>
        <p:nvSpPr>
          <p:cNvPr id="4" name="내용 개체 틀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ko-KR" altLang="en-US"/>
              <a:t>마스터 텍스트 스타일을 편집합니다</a:t>
            </a:r>
          </a:p>
        </p:txBody>
      </p:sp>
      <p:sp>
        <p:nvSpPr>
          <p:cNvPr id="6" name="내용 개체 틀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Rectangle 4">
            <a:extLst>
              <a:ext uri="{FF2B5EF4-FFF2-40B4-BE49-F238E27FC236}">
                <a16:creationId xmlns:a16="http://schemas.microsoft.com/office/drawing/2014/main" id="{25102906-90F3-4D8E-95A3-B460EAF2BCE6}"/>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a:extLst>
              <a:ext uri="{FF2B5EF4-FFF2-40B4-BE49-F238E27FC236}">
                <a16:creationId xmlns:a16="http://schemas.microsoft.com/office/drawing/2014/main" id="{2A968410-D685-48A4-9853-BAC586C27EF3}"/>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a:extLst>
              <a:ext uri="{FF2B5EF4-FFF2-40B4-BE49-F238E27FC236}">
                <a16:creationId xmlns:a16="http://schemas.microsoft.com/office/drawing/2014/main" id="{06871589-7EEF-4D3B-B7D9-9386656FE3F1}"/>
              </a:ext>
            </a:extLst>
          </p:cNvPr>
          <p:cNvSpPr>
            <a:spLocks noGrp="1" noChangeArrowheads="1"/>
          </p:cNvSpPr>
          <p:nvPr>
            <p:ph type="sldNum" sz="quarter" idx="12"/>
          </p:nvPr>
        </p:nvSpPr>
        <p:spPr>
          <a:ln/>
        </p:spPr>
        <p:txBody>
          <a:bodyPr/>
          <a:lstStyle>
            <a:lvl1pPr>
              <a:defRPr/>
            </a:lvl1pPr>
          </a:lstStyle>
          <a:p>
            <a:fld id="{1F8AE01C-F82D-4B40-8027-977F30F95813}" type="slidenum">
              <a:rPr lang="en-US" altLang="ko-KR"/>
              <a:pPr/>
              <a:t>‹#›</a:t>
            </a:fld>
            <a:endParaRPr lang="en-US" altLang="ko-KR"/>
          </a:p>
        </p:txBody>
      </p:sp>
    </p:spTree>
    <p:extLst>
      <p:ext uri="{BB962C8B-B14F-4D97-AF65-F5344CB8AC3E}">
        <p14:creationId xmlns:p14="http://schemas.microsoft.com/office/powerpoint/2010/main" val="178204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Rectangle 4">
            <a:extLst>
              <a:ext uri="{FF2B5EF4-FFF2-40B4-BE49-F238E27FC236}">
                <a16:creationId xmlns:a16="http://schemas.microsoft.com/office/drawing/2014/main" id="{4E1DB1F0-8FEC-4114-B289-C9C2C7A8E63F}"/>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a:extLst>
              <a:ext uri="{FF2B5EF4-FFF2-40B4-BE49-F238E27FC236}">
                <a16:creationId xmlns:a16="http://schemas.microsoft.com/office/drawing/2014/main" id="{916FBE92-630B-4F9F-9B3D-E00C01853C2A}"/>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a:extLst>
              <a:ext uri="{FF2B5EF4-FFF2-40B4-BE49-F238E27FC236}">
                <a16:creationId xmlns:a16="http://schemas.microsoft.com/office/drawing/2014/main" id="{CF322313-A90C-40C6-95F0-B6BFF84D39CD}"/>
              </a:ext>
            </a:extLst>
          </p:cNvPr>
          <p:cNvSpPr>
            <a:spLocks noGrp="1" noChangeArrowheads="1"/>
          </p:cNvSpPr>
          <p:nvPr>
            <p:ph type="sldNum" sz="quarter" idx="12"/>
          </p:nvPr>
        </p:nvSpPr>
        <p:spPr>
          <a:ln/>
        </p:spPr>
        <p:txBody>
          <a:bodyPr/>
          <a:lstStyle>
            <a:lvl1pPr>
              <a:defRPr/>
            </a:lvl1pPr>
          </a:lstStyle>
          <a:p>
            <a:fld id="{FA6E61E3-FED9-4309-8D13-D9F3BC2798C0}" type="slidenum">
              <a:rPr lang="en-US" altLang="ko-KR"/>
              <a:pPr/>
              <a:t>‹#›</a:t>
            </a:fld>
            <a:endParaRPr lang="en-US" altLang="ko-KR"/>
          </a:p>
        </p:txBody>
      </p:sp>
    </p:spTree>
    <p:extLst>
      <p:ext uri="{BB962C8B-B14F-4D97-AF65-F5344CB8AC3E}">
        <p14:creationId xmlns:p14="http://schemas.microsoft.com/office/powerpoint/2010/main" val="2011558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ACC0EE-EA8F-407C-B648-E6DB99B1ED35}"/>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a:extLst>
              <a:ext uri="{FF2B5EF4-FFF2-40B4-BE49-F238E27FC236}">
                <a16:creationId xmlns:a16="http://schemas.microsoft.com/office/drawing/2014/main" id="{30BCDD9F-BE41-4F86-989A-BF978A06F1C0}"/>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a:extLst>
              <a:ext uri="{FF2B5EF4-FFF2-40B4-BE49-F238E27FC236}">
                <a16:creationId xmlns:a16="http://schemas.microsoft.com/office/drawing/2014/main" id="{F2604BFF-DD88-408E-AB9F-7CDCAACB7092}"/>
              </a:ext>
            </a:extLst>
          </p:cNvPr>
          <p:cNvSpPr>
            <a:spLocks noGrp="1" noChangeArrowheads="1"/>
          </p:cNvSpPr>
          <p:nvPr>
            <p:ph type="sldNum" sz="quarter" idx="12"/>
          </p:nvPr>
        </p:nvSpPr>
        <p:spPr>
          <a:ln/>
        </p:spPr>
        <p:txBody>
          <a:bodyPr/>
          <a:lstStyle>
            <a:lvl1pPr>
              <a:defRPr/>
            </a:lvl1pPr>
          </a:lstStyle>
          <a:p>
            <a:fld id="{335AA92C-FE47-41E6-B5B8-9217C26F336A}" type="slidenum">
              <a:rPr lang="en-US" altLang="ko-KR"/>
              <a:pPr/>
              <a:t>‹#›</a:t>
            </a:fld>
            <a:endParaRPr lang="en-US" altLang="ko-KR"/>
          </a:p>
        </p:txBody>
      </p:sp>
    </p:spTree>
    <p:extLst>
      <p:ext uri="{BB962C8B-B14F-4D97-AF65-F5344CB8AC3E}">
        <p14:creationId xmlns:p14="http://schemas.microsoft.com/office/powerpoint/2010/main" val="1580571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09602" y="273049"/>
            <a:ext cx="4011084" cy="1162051"/>
          </a:xfrm>
        </p:spPr>
        <p:txBody>
          <a:bodyPr anchor="b"/>
          <a:lstStyle>
            <a:lvl1pPr algn="l">
              <a:defRPr sz="2667" b="1"/>
            </a:lvl1pPr>
          </a:lstStyle>
          <a:p>
            <a:r>
              <a:rPr lang="ko-KR" altLang="en-US"/>
              <a:t>마스터 제목 스타일 편집</a:t>
            </a:r>
          </a:p>
        </p:txBody>
      </p:sp>
      <p:sp>
        <p:nvSpPr>
          <p:cNvPr id="3" name="내용 개체 틀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ko-KR" altLang="en-US"/>
              <a:t>마스터 텍스트 스타일을 편집합니다</a:t>
            </a:r>
          </a:p>
        </p:txBody>
      </p:sp>
      <p:sp>
        <p:nvSpPr>
          <p:cNvPr id="5" name="Rectangle 4">
            <a:extLst>
              <a:ext uri="{FF2B5EF4-FFF2-40B4-BE49-F238E27FC236}">
                <a16:creationId xmlns:a16="http://schemas.microsoft.com/office/drawing/2014/main" id="{0C4AE525-30A3-4298-B6DD-F1EAA63A84C9}"/>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B6D3298D-4435-41EE-A90F-61076653BFCC}"/>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22C30CED-B845-46F6-935A-4A5E343DB395}"/>
              </a:ext>
            </a:extLst>
          </p:cNvPr>
          <p:cNvSpPr>
            <a:spLocks noGrp="1" noChangeArrowheads="1"/>
          </p:cNvSpPr>
          <p:nvPr>
            <p:ph type="sldNum" sz="quarter" idx="12"/>
          </p:nvPr>
        </p:nvSpPr>
        <p:spPr>
          <a:ln/>
        </p:spPr>
        <p:txBody>
          <a:bodyPr/>
          <a:lstStyle>
            <a:lvl1pPr>
              <a:defRPr/>
            </a:lvl1pPr>
          </a:lstStyle>
          <a:p>
            <a:fld id="{867ED37B-DE00-41DB-81F2-112DD135634C}" type="slidenum">
              <a:rPr lang="en-US" altLang="ko-KR"/>
              <a:pPr/>
              <a:t>‹#›</a:t>
            </a:fld>
            <a:endParaRPr lang="en-US" altLang="ko-KR"/>
          </a:p>
        </p:txBody>
      </p:sp>
    </p:spTree>
    <p:extLst>
      <p:ext uri="{BB962C8B-B14F-4D97-AF65-F5344CB8AC3E}">
        <p14:creationId xmlns:p14="http://schemas.microsoft.com/office/powerpoint/2010/main" val="256849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389717" y="4800600"/>
            <a:ext cx="7315200" cy="566739"/>
          </a:xfrm>
        </p:spPr>
        <p:txBody>
          <a:bodyPr anchor="b"/>
          <a:lstStyle>
            <a:lvl1pPr algn="l">
              <a:defRPr sz="2667" b="1"/>
            </a:lvl1pPr>
          </a:lstStyle>
          <a:p>
            <a:r>
              <a:rPr lang="ko-KR" altLang="en-US"/>
              <a:t>마스터 제목 스타일 편집</a:t>
            </a:r>
          </a:p>
        </p:txBody>
      </p:sp>
      <p:sp>
        <p:nvSpPr>
          <p:cNvPr id="3" name="그림 개체 틀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ko-KR" altLang="en-US" noProof="0"/>
          </a:p>
        </p:txBody>
      </p:sp>
      <p:sp>
        <p:nvSpPr>
          <p:cNvPr id="4" name="텍스트 개체 틀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ko-KR" altLang="en-US"/>
              <a:t>마스터 텍스트 스타일을 편집합니다</a:t>
            </a:r>
          </a:p>
        </p:txBody>
      </p:sp>
      <p:sp>
        <p:nvSpPr>
          <p:cNvPr id="5" name="Rectangle 4">
            <a:extLst>
              <a:ext uri="{FF2B5EF4-FFF2-40B4-BE49-F238E27FC236}">
                <a16:creationId xmlns:a16="http://schemas.microsoft.com/office/drawing/2014/main" id="{C06ECA9B-2980-48D2-AF59-57B00EB86851}"/>
              </a:ext>
            </a:extLst>
          </p:cNvPr>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a:extLst>
              <a:ext uri="{FF2B5EF4-FFF2-40B4-BE49-F238E27FC236}">
                <a16:creationId xmlns:a16="http://schemas.microsoft.com/office/drawing/2014/main" id="{97BBC19E-6889-421F-B422-E285F4BC6E38}"/>
              </a:ext>
            </a:extLst>
          </p:cNvPr>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a:extLst>
              <a:ext uri="{FF2B5EF4-FFF2-40B4-BE49-F238E27FC236}">
                <a16:creationId xmlns:a16="http://schemas.microsoft.com/office/drawing/2014/main" id="{2C7E122E-25FE-4037-A97C-3F46D5963AD1}"/>
              </a:ext>
            </a:extLst>
          </p:cNvPr>
          <p:cNvSpPr>
            <a:spLocks noGrp="1" noChangeArrowheads="1"/>
          </p:cNvSpPr>
          <p:nvPr>
            <p:ph type="sldNum" sz="quarter" idx="12"/>
          </p:nvPr>
        </p:nvSpPr>
        <p:spPr>
          <a:ln/>
        </p:spPr>
        <p:txBody>
          <a:bodyPr/>
          <a:lstStyle>
            <a:lvl1pPr>
              <a:defRPr/>
            </a:lvl1pPr>
          </a:lstStyle>
          <a:p>
            <a:fld id="{21623348-BC64-473E-BB93-42ADEE75E815}" type="slidenum">
              <a:rPr lang="en-US" altLang="ko-KR"/>
              <a:pPr/>
              <a:t>‹#›</a:t>
            </a:fld>
            <a:endParaRPr lang="en-US" altLang="ko-KR"/>
          </a:p>
        </p:txBody>
      </p:sp>
    </p:spTree>
    <p:extLst>
      <p:ext uri="{BB962C8B-B14F-4D97-AF65-F5344CB8AC3E}">
        <p14:creationId xmlns:p14="http://schemas.microsoft.com/office/powerpoint/2010/main" val="20501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4C94026-5CEE-47FF-8B52-24891F16C0FE}"/>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ko-KR" altLang="en-US"/>
              <a:t>마스터 제목 스타일 편집</a:t>
            </a:r>
          </a:p>
        </p:txBody>
      </p:sp>
      <p:sp>
        <p:nvSpPr>
          <p:cNvPr id="1027" name="Rectangle 3">
            <a:extLst>
              <a:ext uri="{FF2B5EF4-FFF2-40B4-BE49-F238E27FC236}">
                <a16:creationId xmlns:a16="http://schemas.microsoft.com/office/drawing/2014/main" id="{F91F4CE9-7FCC-4433-A9C9-0B63BCA30451}"/>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1028" name="Rectangle 4">
            <a:extLst>
              <a:ext uri="{FF2B5EF4-FFF2-40B4-BE49-F238E27FC236}">
                <a16:creationId xmlns:a16="http://schemas.microsoft.com/office/drawing/2014/main" id="{6793678B-04FD-4462-93F9-CCB394A90A23}"/>
              </a:ext>
            </a:extLst>
          </p:cNvPr>
          <p:cNvSpPr>
            <a:spLocks noGrp="1" noChangeArrowheads="1"/>
          </p:cNvSpPr>
          <p:nvPr>
            <p:ph type="dt" sz="half" idx="2"/>
          </p:nvPr>
        </p:nvSpPr>
        <p:spPr bwMode="auto">
          <a:xfrm>
            <a:off x="609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latinLnBrk="1" hangingPunct="1">
              <a:defRPr sz="1867">
                <a:latin typeface="굴림" charset="-127"/>
                <a:ea typeface="굴림" charset="-127"/>
              </a:defRPr>
            </a:lvl1pPr>
          </a:lstStyle>
          <a:p>
            <a:pPr>
              <a:defRPr/>
            </a:pPr>
            <a:endParaRPr lang="en-US" altLang="ko-KR"/>
          </a:p>
        </p:txBody>
      </p:sp>
      <p:sp>
        <p:nvSpPr>
          <p:cNvPr id="1029" name="Rectangle 5">
            <a:extLst>
              <a:ext uri="{FF2B5EF4-FFF2-40B4-BE49-F238E27FC236}">
                <a16:creationId xmlns:a16="http://schemas.microsoft.com/office/drawing/2014/main" id="{3A217324-EEE2-4042-8C16-25F5D1C2BFD4}"/>
              </a:ext>
            </a:extLst>
          </p:cNvPr>
          <p:cNvSpPr>
            <a:spLocks noGrp="1" noChangeArrowheads="1"/>
          </p:cNvSpPr>
          <p:nvPr>
            <p:ph type="ftr" sz="quarter" idx="3"/>
          </p:nvPr>
        </p:nvSpPr>
        <p:spPr bwMode="auto">
          <a:xfrm>
            <a:off x="4165600" y="6246285"/>
            <a:ext cx="3860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latinLnBrk="1" hangingPunct="1">
              <a:defRPr sz="1867">
                <a:latin typeface="굴림" charset="-127"/>
                <a:ea typeface="굴림" charset="-127"/>
              </a:defRPr>
            </a:lvl1pPr>
          </a:lstStyle>
          <a:p>
            <a:pPr>
              <a:defRPr/>
            </a:pPr>
            <a:endParaRPr lang="en-US" altLang="ko-KR"/>
          </a:p>
        </p:txBody>
      </p:sp>
      <p:sp>
        <p:nvSpPr>
          <p:cNvPr id="1030" name="Rectangle 6">
            <a:extLst>
              <a:ext uri="{FF2B5EF4-FFF2-40B4-BE49-F238E27FC236}">
                <a16:creationId xmlns:a16="http://schemas.microsoft.com/office/drawing/2014/main" id="{6F2A52BC-F783-40C0-8B6F-F22D2E49709A}"/>
              </a:ext>
            </a:extLst>
          </p:cNvPr>
          <p:cNvSpPr>
            <a:spLocks noGrp="1" noChangeArrowheads="1"/>
          </p:cNvSpPr>
          <p:nvPr>
            <p:ph type="sldNum" sz="quarter" idx="4"/>
          </p:nvPr>
        </p:nvSpPr>
        <p:spPr bwMode="auto">
          <a:xfrm>
            <a:off x="8737600" y="6246285"/>
            <a:ext cx="2844800" cy="47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latinLnBrk="1" hangingPunct="1">
              <a:defRPr sz="1867"/>
            </a:lvl1pPr>
          </a:lstStyle>
          <a:p>
            <a:fld id="{26CBE6F4-9600-4116-B66D-281D77686550}" type="slidenum">
              <a:rPr lang="en-US" altLang="ko-KR"/>
              <a:pPr/>
              <a:t>‹#›</a:t>
            </a:fld>
            <a:endParaRPr lang="en-US" altLang="ko-KR"/>
          </a:p>
        </p:txBody>
      </p:sp>
    </p:spTree>
    <p:extLst>
      <p:ext uri="{BB962C8B-B14F-4D97-AF65-F5344CB8AC3E}">
        <p14:creationId xmlns:p14="http://schemas.microsoft.com/office/powerpoint/2010/main" val="1277190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latinLnBrk="1" hangingPunct="0">
        <a:spcBef>
          <a:spcPct val="0"/>
        </a:spcBef>
        <a:spcAft>
          <a:spcPct val="0"/>
        </a:spcAft>
        <a:defRPr kumimoji="1" sz="5867">
          <a:solidFill>
            <a:schemeClr val="tx2"/>
          </a:solidFill>
          <a:latin typeface="+mj-lt"/>
          <a:ea typeface="+mj-ea"/>
          <a:cs typeface="+mj-cs"/>
        </a:defRPr>
      </a:lvl1pPr>
      <a:lvl2pPr algn="ctr" rtl="0" eaLnBrk="0" fontAlgn="base" latinLnBrk="1" hangingPunct="0">
        <a:spcBef>
          <a:spcPct val="0"/>
        </a:spcBef>
        <a:spcAft>
          <a:spcPct val="0"/>
        </a:spcAft>
        <a:defRPr kumimoji="1" sz="5867">
          <a:solidFill>
            <a:schemeClr val="tx2"/>
          </a:solidFill>
          <a:latin typeface="굴림" charset="-127"/>
          <a:ea typeface="굴림" charset="-127"/>
        </a:defRPr>
      </a:lvl2pPr>
      <a:lvl3pPr algn="ctr" rtl="0" eaLnBrk="0" fontAlgn="base" latinLnBrk="1" hangingPunct="0">
        <a:spcBef>
          <a:spcPct val="0"/>
        </a:spcBef>
        <a:spcAft>
          <a:spcPct val="0"/>
        </a:spcAft>
        <a:defRPr kumimoji="1" sz="5867">
          <a:solidFill>
            <a:schemeClr val="tx2"/>
          </a:solidFill>
          <a:latin typeface="굴림" charset="-127"/>
          <a:ea typeface="굴림" charset="-127"/>
        </a:defRPr>
      </a:lvl3pPr>
      <a:lvl4pPr algn="ctr" rtl="0" eaLnBrk="0" fontAlgn="base" latinLnBrk="1" hangingPunct="0">
        <a:spcBef>
          <a:spcPct val="0"/>
        </a:spcBef>
        <a:spcAft>
          <a:spcPct val="0"/>
        </a:spcAft>
        <a:defRPr kumimoji="1" sz="5867">
          <a:solidFill>
            <a:schemeClr val="tx2"/>
          </a:solidFill>
          <a:latin typeface="굴림" charset="-127"/>
          <a:ea typeface="굴림" charset="-127"/>
        </a:defRPr>
      </a:lvl4pPr>
      <a:lvl5pPr algn="ctr" rtl="0" eaLnBrk="0" fontAlgn="base" latinLnBrk="1" hangingPunct="0">
        <a:spcBef>
          <a:spcPct val="0"/>
        </a:spcBef>
        <a:spcAft>
          <a:spcPct val="0"/>
        </a:spcAft>
        <a:defRPr kumimoji="1" sz="5867">
          <a:solidFill>
            <a:schemeClr val="tx2"/>
          </a:solidFill>
          <a:latin typeface="굴림" charset="-127"/>
          <a:ea typeface="굴림" charset="-127"/>
        </a:defRPr>
      </a:lvl5pPr>
      <a:lvl6pPr marL="609585" algn="ctr" rtl="0" fontAlgn="base" latinLnBrk="1">
        <a:spcBef>
          <a:spcPct val="0"/>
        </a:spcBef>
        <a:spcAft>
          <a:spcPct val="0"/>
        </a:spcAft>
        <a:defRPr kumimoji="1" sz="5867">
          <a:solidFill>
            <a:schemeClr val="tx2"/>
          </a:solidFill>
          <a:latin typeface="굴림" charset="-127"/>
          <a:ea typeface="굴림" charset="-127"/>
        </a:defRPr>
      </a:lvl6pPr>
      <a:lvl7pPr marL="1219170" algn="ctr" rtl="0" fontAlgn="base" latinLnBrk="1">
        <a:spcBef>
          <a:spcPct val="0"/>
        </a:spcBef>
        <a:spcAft>
          <a:spcPct val="0"/>
        </a:spcAft>
        <a:defRPr kumimoji="1" sz="5867">
          <a:solidFill>
            <a:schemeClr val="tx2"/>
          </a:solidFill>
          <a:latin typeface="굴림" charset="-127"/>
          <a:ea typeface="굴림" charset="-127"/>
        </a:defRPr>
      </a:lvl7pPr>
      <a:lvl8pPr marL="1828754" algn="ctr" rtl="0" fontAlgn="base" latinLnBrk="1">
        <a:spcBef>
          <a:spcPct val="0"/>
        </a:spcBef>
        <a:spcAft>
          <a:spcPct val="0"/>
        </a:spcAft>
        <a:defRPr kumimoji="1" sz="5867">
          <a:solidFill>
            <a:schemeClr val="tx2"/>
          </a:solidFill>
          <a:latin typeface="굴림" charset="-127"/>
          <a:ea typeface="굴림" charset="-127"/>
        </a:defRPr>
      </a:lvl8pPr>
      <a:lvl9pPr marL="2438339" algn="ctr" rtl="0" fontAlgn="base" latinLnBrk="1">
        <a:spcBef>
          <a:spcPct val="0"/>
        </a:spcBef>
        <a:spcAft>
          <a:spcPct val="0"/>
        </a:spcAft>
        <a:defRPr kumimoji="1" sz="5867">
          <a:solidFill>
            <a:schemeClr val="tx2"/>
          </a:solidFill>
          <a:latin typeface="굴림" charset="-127"/>
          <a:ea typeface="굴림" charset="-127"/>
        </a:defRPr>
      </a:lvl9pPr>
    </p:titleStyle>
    <p:bodyStyle>
      <a:lvl1pPr marL="457189" indent="-457189" algn="l" rtl="0" eaLnBrk="0" fontAlgn="base" latinLnBrk="1" hangingPunct="0">
        <a:spcBef>
          <a:spcPct val="20000"/>
        </a:spcBef>
        <a:spcAft>
          <a:spcPct val="0"/>
        </a:spcAft>
        <a:buChar char="•"/>
        <a:defRPr kumimoji="1" sz="4267">
          <a:solidFill>
            <a:schemeClr val="tx1"/>
          </a:solidFill>
          <a:latin typeface="+mn-lt"/>
          <a:ea typeface="+mn-ea"/>
          <a:cs typeface="+mn-cs"/>
        </a:defRPr>
      </a:lvl1pPr>
      <a:lvl2pPr marL="990575" indent="-380990" algn="l" rtl="0" eaLnBrk="0" fontAlgn="base" latinLnBrk="1" hangingPunct="0">
        <a:spcBef>
          <a:spcPct val="20000"/>
        </a:spcBef>
        <a:spcAft>
          <a:spcPct val="0"/>
        </a:spcAft>
        <a:buChar char="–"/>
        <a:defRPr kumimoji="1" sz="3733">
          <a:solidFill>
            <a:schemeClr val="tx1"/>
          </a:solidFill>
          <a:latin typeface="+mn-lt"/>
          <a:ea typeface="+mn-ea"/>
        </a:defRPr>
      </a:lvl2pPr>
      <a:lvl3pPr marL="1523962" indent="-304792" algn="l" rtl="0" eaLnBrk="0" fontAlgn="base" latinLnBrk="1" hangingPunct="0">
        <a:spcBef>
          <a:spcPct val="20000"/>
        </a:spcBef>
        <a:spcAft>
          <a:spcPct val="0"/>
        </a:spcAft>
        <a:buChar char="•"/>
        <a:defRPr kumimoji="1" sz="3200">
          <a:solidFill>
            <a:schemeClr val="tx1"/>
          </a:solidFill>
          <a:latin typeface="+mn-lt"/>
          <a:ea typeface="+mn-ea"/>
        </a:defRPr>
      </a:lvl3pPr>
      <a:lvl4pPr marL="2133547" indent="-304792" algn="l" rtl="0" eaLnBrk="0" fontAlgn="base" latinLnBrk="1" hangingPunct="0">
        <a:spcBef>
          <a:spcPct val="20000"/>
        </a:spcBef>
        <a:spcAft>
          <a:spcPct val="0"/>
        </a:spcAft>
        <a:buChar char="–"/>
        <a:defRPr kumimoji="1" sz="2667">
          <a:solidFill>
            <a:schemeClr val="tx1"/>
          </a:solidFill>
          <a:latin typeface="+mn-lt"/>
          <a:ea typeface="+mn-ea"/>
        </a:defRPr>
      </a:lvl4pPr>
      <a:lvl5pPr marL="2743131" indent="-304792" algn="l" rtl="0" eaLnBrk="0" fontAlgn="base" latinLnBrk="1" hangingPunct="0">
        <a:spcBef>
          <a:spcPct val="20000"/>
        </a:spcBef>
        <a:spcAft>
          <a:spcPct val="0"/>
        </a:spcAft>
        <a:buChar char="»"/>
        <a:defRPr kumimoji="1" sz="2667">
          <a:solidFill>
            <a:schemeClr val="tx1"/>
          </a:solidFill>
          <a:latin typeface="+mn-lt"/>
          <a:ea typeface="+mn-ea"/>
        </a:defRPr>
      </a:lvl5pPr>
      <a:lvl6pPr marL="3352716" indent="-304792" algn="l" rtl="0" fontAlgn="base" latinLnBrk="1">
        <a:spcBef>
          <a:spcPct val="20000"/>
        </a:spcBef>
        <a:spcAft>
          <a:spcPct val="0"/>
        </a:spcAft>
        <a:buChar char="»"/>
        <a:defRPr kumimoji="1" sz="2667">
          <a:solidFill>
            <a:schemeClr val="tx1"/>
          </a:solidFill>
          <a:latin typeface="+mn-lt"/>
          <a:ea typeface="+mn-ea"/>
        </a:defRPr>
      </a:lvl6pPr>
      <a:lvl7pPr marL="3962301" indent="-304792" algn="l" rtl="0" fontAlgn="base" latinLnBrk="1">
        <a:spcBef>
          <a:spcPct val="20000"/>
        </a:spcBef>
        <a:spcAft>
          <a:spcPct val="0"/>
        </a:spcAft>
        <a:buChar char="»"/>
        <a:defRPr kumimoji="1" sz="2667">
          <a:solidFill>
            <a:schemeClr val="tx1"/>
          </a:solidFill>
          <a:latin typeface="+mn-lt"/>
          <a:ea typeface="+mn-ea"/>
        </a:defRPr>
      </a:lvl7pPr>
      <a:lvl8pPr marL="4571886" indent="-304792" algn="l" rtl="0" fontAlgn="base" latinLnBrk="1">
        <a:spcBef>
          <a:spcPct val="20000"/>
        </a:spcBef>
        <a:spcAft>
          <a:spcPct val="0"/>
        </a:spcAft>
        <a:buChar char="»"/>
        <a:defRPr kumimoji="1" sz="2667">
          <a:solidFill>
            <a:schemeClr val="tx1"/>
          </a:solidFill>
          <a:latin typeface="+mn-lt"/>
          <a:ea typeface="+mn-ea"/>
        </a:defRPr>
      </a:lvl8pPr>
      <a:lvl9pPr marL="5181470" indent="-304792" algn="l" rtl="0" fontAlgn="base" latinLnBrk="1">
        <a:spcBef>
          <a:spcPct val="20000"/>
        </a:spcBef>
        <a:spcAft>
          <a:spcPct val="0"/>
        </a:spcAft>
        <a:buChar char="»"/>
        <a:defRPr kumimoji="1" sz="2667">
          <a:solidFill>
            <a:schemeClr val="tx1"/>
          </a:solidFill>
          <a:latin typeface="+mn-lt"/>
          <a:ea typeface="+mn-ea"/>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7EDE4-6ABF-4E33-B8A9-E93CEC0DA44C}" type="datetimeFigureOut">
              <a:rPr lang="ko-KR" altLang="en-US" smtClean="0"/>
              <a:pPr/>
              <a:t>2026-06-14</a:t>
            </a:fld>
            <a:endParaRPr lang="ko-KR" altLang="en-US"/>
          </a:p>
        </p:txBody>
      </p:sp>
      <p:sp>
        <p:nvSpPr>
          <p:cNvPr id="5" name="바닥글 개체 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C61D14-94DA-46CD-92E0-9B34F89015DF}" type="slidenum">
              <a:rPr lang="ko-KR" altLang="en-US" smtClean="0"/>
              <a:pPr/>
              <a:t>‹#›</a:t>
            </a:fld>
            <a:endParaRPr lang="ko-KR" altLang="en-US"/>
          </a:p>
        </p:txBody>
      </p:sp>
    </p:spTree>
    <p:extLst>
      <p:ext uri="{BB962C8B-B14F-4D97-AF65-F5344CB8AC3E}">
        <p14:creationId xmlns:p14="http://schemas.microsoft.com/office/powerpoint/2010/main" val="33437471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861" r:id="rId12"/>
    <p:sldLayoutId id="2147483862" r:id="rId13"/>
    <p:sldLayoutId id="2147483863" r:id="rId14"/>
    <p:sldLayoutId id="2147483864" r:id="rId15"/>
  </p:sldLayoutIdLst>
  <p:txStyles>
    <p:titleStyle>
      <a:lvl1pPr algn="ctr" defTabSz="914377" rtl="0" eaLnBrk="1" latinLnBrk="1"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95D669B5-1D1D-420D-A41B-D3CA42945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id="{E6FEFA0C-81CA-4D74-A9D1-567A5790A0E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8691E8F3-4895-4D19-84D7-8D352CE433E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44F32-B395-4EEF-8CDD-F0B884C9D47A}" type="datetimeFigureOut">
              <a:rPr lang="ko-KR" altLang="en-US" smtClean="0"/>
              <a:t>2026-06-14</a:t>
            </a:fld>
            <a:endParaRPr lang="ko-KR" altLang="en-US"/>
          </a:p>
        </p:txBody>
      </p:sp>
      <p:sp>
        <p:nvSpPr>
          <p:cNvPr id="5" name="바닥글 개체 틀 4">
            <a:extLst>
              <a:ext uri="{FF2B5EF4-FFF2-40B4-BE49-F238E27FC236}">
                <a16:creationId xmlns:a16="http://schemas.microsoft.com/office/drawing/2014/main" id="{C9853A68-C7E2-486F-A5E7-52CFEA61061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28EDB635-EAB5-4BEA-89DB-440387BF88D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D78AD-798F-48D2-B768-42C8EB3426A1}" type="slidenum">
              <a:rPr lang="ko-KR" altLang="en-US" smtClean="0"/>
              <a:t>‹#›</a:t>
            </a:fld>
            <a:endParaRPr lang="ko-KR" altLang="en-US"/>
          </a:p>
        </p:txBody>
      </p:sp>
    </p:spTree>
    <p:extLst>
      <p:ext uri="{BB962C8B-B14F-4D97-AF65-F5344CB8AC3E}">
        <p14:creationId xmlns:p14="http://schemas.microsoft.com/office/powerpoint/2010/main" val="13431448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45" r:id="rId12"/>
  </p:sldLayoutIdLs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87886"/>
      </p:ext>
    </p:extLst>
  </p:cSld>
  <p:clrMap bg1="lt1" tx1="dk1" bg2="lt2" tx2="dk2" accent1="accent1" accent2="accent2" accent3="accent3" accent4="accent4" accent5="accent5" accent6="accent6" hlink="hlink" folHlink="folHlink"/>
  <p:sldLayoutIdLst>
    <p:sldLayoutId id="2147483860" r:id="rId1"/>
  </p:sldLayoutIdLst>
  <p:txStyles>
    <p:titleStyle>
      <a:lvl1pPr algn="l" defTabSz="914369"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2" indent="-228592" algn="l" defTabSz="914369"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7" indent="-228592" algn="l" defTabSz="914369"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2" indent="-228592" algn="l" defTabSz="914369"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7" indent="-228592" algn="l" defTabSz="914369"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32" indent="-228592" algn="l" defTabSz="914369"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16" indent="-228592" algn="l" defTabSz="914369"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01" indent="-228592" algn="l" defTabSz="914369"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86" indent="-228592" algn="l" defTabSz="914369"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71" indent="-228592" algn="l" defTabSz="914369"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69" rtl="0" eaLnBrk="1" latinLnBrk="1" hangingPunct="1">
        <a:defRPr sz="1800" kern="1200">
          <a:solidFill>
            <a:schemeClr val="tx1"/>
          </a:solidFill>
          <a:latin typeface="+mn-lt"/>
          <a:ea typeface="+mn-ea"/>
          <a:cs typeface="+mn-cs"/>
        </a:defRPr>
      </a:lvl1pPr>
      <a:lvl2pPr marL="457185" algn="l" defTabSz="914369" rtl="0" eaLnBrk="1" latinLnBrk="1" hangingPunct="1">
        <a:defRPr sz="1800" kern="1200">
          <a:solidFill>
            <a:schemeClr val="tx1"/>
          </a:solidFill>
          <a:latin typeface="+mn-lt"/>
          <a:ea typeface="+mn-ea"/>
          <a:cs typeface="+mn-cs"/>
        </a:defRPr>
      </a:lvl2pPr>
      <a:lvl3pPr marL="914369" algn="l" defTabSz="914369" rtl="0" eaLnBrk="1" latinLnBrk="1" hangingPunct="1">
        <a:defRPr sz="1800" kern="1200">
          <a:solidFill>
            <a:schemeClr val="tx1"/>
          </a:solidFill>
          <a:latin typeface="+mn-lt"/>
          <a:ea typeface="+mn-ea"/>
          <a:cs typeface="+mn-cs"/>
        </a:defRPr>
      </a:lvl3pPr>
      <a:lvl4pPr marL="1371554" algn="l" defTabSz="914369" rtl="0" eaLnBrk="1" latinLnBrk="1" hangingPunct="1">
        <a:defRPr sz="1800" kern="1200">
          <a:solidFill>
            <a:schemeClr val="tx1"/>
          </a:solidFill>
          <a:latin typeface="+mn-lt"/>
          <a:ea typeface="+mn-ea"/>
          <a:cs typeface="+mn-cs"/>
        </a:defRPr>
      </a:lvl4pPr>
      <a:lvl5pPr marL="1828739" algn="l" defTabSz="914369" rtl="0" eaLnBrk="1" latinLnBrk="1" hangingPunct="1">
        <a:defRPr sz="1800" kern="1200">
          <a:solidFill>
            <a:schemeClr val="tx1"/>
          </a:solidFill>
          <a:latin typeface="+mn-lt"/>
          <a:ea typeface="+mn-ea"/>
          <a:cs typeface="+mn-cs"/>
        </a:defRPr>
      </a:lvl5pPr>
      <a:lvl6pPr marL="2285924" algn="l" defTabSz="914369" rtl="0" eaLnBrk="1" latinLnBrk="1" hangingPunct="1">
        <a:defRPr sz="1800" kern="1200">
          <a:solidFill>
            <a:schemeClr val="tx1"/>
          </a:solidFill>
          <a:latin typeface="+mn-lt"/>
          <a:ea typeface="+mn-ea"/>
          <a:cs typeface="+mn-cs"/>
        </a:defRPr>
      </a:lvl6pPr>
      <a:lvl7pPr marL="2743108" algn="l" defTabSz="914369" rtl="0" eaLnBrk="1" latinLnBrk="1" hangingPunct="1">
        <a:defRPr sz="1800" kern="1200">
          <a:solidFill>
            <a:schemeClr val="tx1"/>
          </a:solidFill>
          <a:latin typeface="+mn-lt"/>
          <a:ea typeface="+mn-ea"/>
          <a:cs typeface="+mn-cs"/>
        </a:defRPr>
      </a:lvl7pPr>
      <a:lvl8pPr marL="3200293" algn="l" defTabSz="914369" rtl="0" eaLnBrk="1" latinLnBrk="1" hangingPunct="1">
        <a:defRPr sz="1800" kern="1200">
          <a:solidFill>
            <a:schemeClr val="tx1"/>
          </a:solidFill>
          <a:latin typeface="+mn-lt"/>
          <a:ea typeface="+mn-ea"/>
          <a:cs typeface="+mn-cs"/>
        </a:defRPr>
      </a:lvl8pPr>
      <a:lvl9pPr marL="3657478" algn="l" defTabSz="914369"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5.jpeg"/><Relationship Id="rId7" Type="http://schemas.openxmlformats.org/officeDocument/2006/relationships/image" Target="../media/image91.jpeg"/><Relationship Id="rId12"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90.jpeg"/><Relationship Id="rId11" Type="http://schemas.openxmlformats.org/officeDocument/2006/relationships/image" Target="../media/image94.jpeg"/><Relationship Id="rId5" Type="http://schemas.openxmlformats.org/officeDocument/2006/relationships/image" Target="../media/image89.jpeg"/><Relationship Id="rId10" Type="http://schemas.openxmlformats.org/officeDocument/2006/relationships/image" Target="../media/image93.jpeg"/><Relationship Id="rId4" Type="http://schemas.openxmlformats.org/officeDocument/2006/relationships/image" Target="../media/image79.jpeg"/><Relationship Id="rId9" Type="http://schemas.openxmlformats.org/officeDocument/2006/relationships/image" Target="../media/image78.jpeg"/></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10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99.png"/><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2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21.xml"/><Relationship Id="rId5" Type="http://schemas.openxmlformats.org/officeDocument/2006/relationships/slide" Target="slide17.xml"/><Relationship Id="rId4" Type="http://schemas.openxmlformats.org/officeDocument/2006/relationships/slide" Target="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32.xml"/><Relationship Id="rId5" Type="http://schemas.openxmlformats.org/officeDocument/2006/relationships/slide" Target="slide28.xml"/><Relationship Id="rId4" Type="http://schemas.openxmlformats.org/officeDocument/2006/relationships/slide" Target="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4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slide" Target="slide41.xml"/><Relationship Id="rId4" Type="http://schemas.openxmlformats.org/officeDocument/2006/relationships/slide" Target="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5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52.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53.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slide" Target="slide52.xml"/><Relationship Id="rId5" Type="http://schemas.openxmlformats.org/officeDocument/2006/relationships/slide" Target="slide50.xml"/><Relationship Id="rId4" Type="http://schemas.openxmlformats.org/officeDocument/2006/relationships/slide" Target="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56.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57.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58.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5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1.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2.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3.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4.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5.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6.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7.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8.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6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slide" Target="slide61.xml"/><Relationship Id="rId7" Type="http://schemas.openxmlformats.org/officeDocument/2006/relationships/slide" Target="slide63.xml"/><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slide" Target="slide59.xml"/><Relationship Id="rId5" Type="http://schemas.openxmlformats.org/officeDocument/2006/relationships/slide" Target="slide67.xml"/><Relationship Id="rId4" Type="http://schemas.openxmlformats.org/officeDocument/2006/relationships/image" Target="../media/image27.png"/><Relationship Id="rId9" Type="http://schemas.openxmlformats.org/officeDocument/2006/relationships/slide" Target="slide55.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77.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3.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7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7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1.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2.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3.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4.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6.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7.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slide" Target="slide82.xml"/><Relationship Id="rId4" Type="http://schemas.openxmlformats.org/officeDocument/2006/relationships/slide" Target="slide80.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0.jpeg"/><Relationship Id="rId7"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60.jpg"/><Relationship Id="rId4" Type="http://schemas.openxmlformats.org/officeDocument/2006/relationships/hyperlink" Target="http://drive.google.com/file/d/1EGR-sr5j_K7YllMjtT2FvlRs-zRv2p8b/view"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jp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1D904226-1DFC-B866-6982-D8340019BB5F}"/>
              </a:ext>
            </a:extLst>
          </p:cNvPr>
          <p:cNvPicPr>
            <a:picLocks noChangeAspect="1"/>
          </p:cNvPicPr>
          <p:nvPr/>
        </p:nvPicPr>
        <p:blipFill>
          <a:blip r:embed="rId2">
            <a:extLst>
              <a:ext uri="{28A0092B-C50C-407E-A947-70E740481C1C}">
                <a14:useLocalDpi xmlns:a14="http://schemas.microsoft.com/office/drawing/2010/main"/>
              </a:ext>
            </a:extLst>
          </a:blip>
          <a:srcRect l="12270"/>
          <a:stretch>
            <a:fillRect/>
          </a:stretch>
        </p:blipFill>
        <p:spPr>
          <a:xfrm>
            <a:off x="5982763" y="4126103"/>
            <a:ext cx="5784978" cy="2733357"/>
          </a:xfrm>
          <a:prstGeom prst="rect">
            <a:avLst/>
          </a:prstGeom>
          <a:ln>
            <a:noFill/>
          </a:ln>
          <a:effectLst>
            <a:softEdge rad="112500"/>
          </a:effectLst>
        </p:spPr>
      </p:pic>
      <p:grpSp>
        <p:nvGrpSpPr>
          <p:cNvPr id="12" name="그룹 11">
            <a:extLst>
              <a:ext uri="{FF2B5EF4-FFF2-40B4-BE49-F238E27FC236}">
                <a16:creationId xmlns:a16="http://schemas.microsoft.com/office/drawing/2014/main" id="{D8F2CB62-3A34-39F7-35A2-FDD319209F80}"/>
              </a:ext>
            </a:extLst>
          </p:cNvPr>
          <p:cNvGrpSpPr/>
          <p:nvPr/>
        </p:nvGrpSpPr>
        <p:grpSpPr>
          <a:xfrm>
            <a:off x="4189978" y="1176240"/>
            <a:ext cx="4629629" cy="2608670"/>
            <a:chOff x="5300133" y="1330500"/>
            <a:chExt cx="4629629" cy="2608670"/>
          </a:xfrm>
        </p:grpSpPr>
        <p:sp>
          <p:nvSpPr>
            <p:cNvPr id="4" name="TextBox 3">
              <a:extLst>
                <a:ext uri="{FF2B5EF4-FFF2-40B4-BE49-F238E27FC236}">
                  <a16:creationId xmlns:a16="http://schemas.microsoft.com/office/drawing/2014/main" id="{865BF50E-3BBD-4721-9EFE-51B8B0406378}"/>
                </a:ext>
              </a:extLst>
            </p:cNvPr>
            <p:cNvSpPr txBox="1"/>
            <p:nvPr/>
          </p:nvSpPr>
          <p:spPr>
            <a:xfrm>
              <a:off x="5300133" y="1330500"/>
              <a:ext cx="866243" cy="160043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9800" b="0" i="0" u="none" strike="noStrike" kern="1200" cap="none" spc="0" normalizeH="0" baseline="0" noProof="0" dirty="0">
                  <a:ln>
                    <a:noFill/>
                  </a:ln>
                  <a:solidFill>
                    <a:schemeClr val="accent1">
                      <a:lumMod val="75000"/>
                    </a:schemeClr>
                  </a:solidFill>
                  <a:effectLst/>
                  <a:uLnTx/>
                  <a:uFillTx/>
                  <a:latin typeface="다음_Regular" panose="02000603060000000000" pitchFamily="2" charset="-127"/>
                  <a:ea typeface="다음_Regular" panose="02000603060000000000" pitchFamily="2" charset="-127"/>
                </a:rPr>
                <a:t>주</a:t>
              </a:r>
            </a:p>
          </p:txBody>
        </p:sp>
        <p:sp>
          <p:nvSpPr>
            <p:cNvPr id="16" name="TextBox 15">
              <a:extLst>
                <a:ext uri="{FF2B5EF4-FFF2-40B4-BE49-F238E27FC236}">
                  <a16:creationId xmlns:a16="http://schemas.microsoft.com/office/drawing/2014/main" id="{D0520DE3-3017-4D6B-9BB3-B0B007A6A6DE}"/>
                </a:ext>
              </a:extLst>
            </p:cNvPr>
            <p:cNvSpPr txBox="1"/>
            <p:nvPr/>
          </p:nvSpPr>
          <p:spPr>
            <a:xfrm>
              <a:off x="6542239" y="1689442"/>
              <a:ext cx="1313180" cy="144655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sz="8800" dirty="0">
                  <a:solidFill>
                    <a:schemeClr val="accent1">
                      <a:lumMod val="75000"/>
                    </a:schemeClr>
                  </a:solidFill>
                  <a:latin typeface="다음_Regular" panose="02000603060000000000" pitchFamily="2" charset="-127"/>
                  <a:ea typeface="다음_Regular" panose="02000603060000000000" pitchFamily="2" charset="-127"/>
                </a:rPr>
                <a:t>일</a:t>
              </a:r>
              <a:endParaRPr kumimoji="0" lang="ko-KR" altLang="en-US" sz="8800" b="0" i="0" u="none" strike="noStrike" kern="1200" cap="none" spc="0" normalizeH="0" baseline="0" noProof="0" dirty="0">
                <a:ln>
                  <a:noFill/>
                </a:ln>
                <a:solidFill>
                  <a:schemeClr val="accent1">
                    <a:lumMod val="75000"/>
                  </a:schemeClr>
                </a:solidFill>
                <a:effectLst/>
                <a:uLnTx/>
                <a:uFillTx/>
                <a:latin typeface="다음_Regular" panose="02000603060000000000" pitchFamily="2" charset="-127"/>
                <a:ea typeface="다음_Regular" panose="02000603060000000000" pitchFamily="2" charset="-127"/>
              </a:endParaRPr>
            </a:p>
          </p:txBody>
        </p:sp>
        <p:sp>
          <p:nvSpPr>
            <p:cNvPr id="17" name="TextBox 16">
              <a:extLst>
                <a:ext uri="{FF2B5EF4-FFF2-40B4-BE49-F238E27FC236}">
                  <a16:creationId xmlns:a16="http://schemas.microsoft.com/office/drawing/2014/main" id="{1BE53EA4-9FD2-4861-B58C-89E590B36BB4}"/>
                </a:ext>
              </a:extLst>
            </p:cNvPr>
            <p:cNvSpPr txBox="1"/>
            <p:nvPr/>
          </p:nvSpPr>
          <p:spPr>
            <a:xfrm>
              <a:off x="7557972" y="1907556"/>
              <a:ext cx="1313180" cy="144655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8800" b="0" i="0" u="none" strike="noStrike" kern="1200" cap="none" spc="0" normalizeH="0" baseline="0" noProof="0" dirty="0">
                  <a:ln>
                    <a:noFill/>
                  </a:ln>
                  <a:solidFill>
                    <a:schemeClr val="accent1">
                      <a:lumMod val="75000"/>
                    </a:schemeClr>
                  </a:solidFill>
                  <a:effectLst/>
                  <a:uLnTx/>
                  <a:uFillTx/>
                  <a:latin typeface="다음_Regular" panose="02000603060000000000" pitchFamily="2" charset="-127"/>
                  <a:ea typeface="다음_Regular" panose="02000603060000000000" pitchFamily="2" charset="-127"/>
                </a:rPr>
                <a:t>예</a:t>
              </a:r>
            </a:p>
          </p:txBody>
        </p:sp>
        <p:sp>
          <p:nvSpPr>
            <p:cNvPr id="18" name="TextBox 17">
              <a:extLst>
                <a:ext uri="{FF2B5EF4-FFF2-40B4-BE49-F238E27FC236}">
                  <a16:creationId xmlns:a16="http://schemas.microsoft.com/office/drawing/2014/main" id="{95F93406-78BE-40A1-BFE9-3EEE13DFE1F2}"/>
                </a:ext>
              </a:extLst>
            </p:cNvPr>
            <p:cNvSpPr txBox="1"/>
            <p:nvPr/>
          </p:nvSpPr>
          <p:spPr>
            <a:xfrm>
              <a:off x="8616582" y="1786466"/>
              <a:ext cx="1313180" cy="144655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ko-KR" altLang="en-US" sz="8800" b="0" i="0" u="none" strike="noStrike" kern="1200" cap="none" spc="0" normalizeH="0" baseline="0" noProof="0" dirty="0">
                  <a:ln>
                    <a:noFill/>
                  </a:ln>
                  <a:solidFill>
                    <a:schemeClr val="accent1">
                      <a:lumMod val="75000"/>
                    </a:schemeClr>
                  </a:solidFill>
                  <a:effectLst/>
                  <a:uLnTx/>
                  <a:uFillTx/>
                  <a:latin typeface="다음_Regular" panose="02000603060000000000" pitchFamily="2" charset="-127"/>
                  <a:ea typeface="다음_Regular" panose="02000603060000000000" pitchFamily="2" charset="-127"/>
                </a:rPr>
                <a:t>배</a:t>
              </a:r>
            </a:p>
          </p:txBody>
        </p:sp>
        <p:sp>
          <p:nvSpPr>
            <p:cNvPr id="19" name="TextBox 18">
              <a:extLst>
                <a:ext uri="{FF2B5EF4-FFF2-40B4-BE49-F238E27FC236}">
                  <a16:creationId xmlns:a16="http://schemas.microsoft.com/office/drawing/2014/main" id="{38E6392D-FC18-4A6D-B5D8-6BEB24E10483}"/>
                </a:ext>
              </a:extLst>
            </p:cNvPr>
            <p:cNvSpPr txBox="1"/>
            <p:nvPr/>
          </p:nvSpPr>
          <p:spPr>
            <a:xfrm>
              <a:off x="6294984" y="3477505"/>
              <a:ext cx="2759089" cy="461665"/>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chemeClr val="accent1">
                      <a:lumMod val="75000"/>
                    </a:schemeClr>
                  </a:solidFill>
                  <a:effectLst/>
                  <a:uLnTx/>
                  <a:uFillTx/>
                  <a:latin typeface="다음_Regular" panose="02000603060000000000" pitchFamily="2" charset="-127"/>
                  <a:ea typeface="다음_Regular" panose="02000603060000000000" pitchFamily="2" charset="-127"/>
                </a:rPr>
                <a:t>W  O  R  S  H  I  P</a:t>
              </a:r>
              <a:endParaRPr kumimoji="0" lang="ko-KR" altLang="en-US" sz="2400" b="0" i="0" u="none" strike="noStrike" kern="1200" cap="none" spc="0" normalizeH="0" baseline="0" noProof="0" dirty="0">
                <a:ln>
                  <a:noFill/>
                </a:ln>
                <a:solidFill>
                  <a:schemeClr val="accent1">
                    <a:lumMod val="75000"/>
                  </a:schemeClr>
                </a:solidFill>
                <a:effectLst/>
                <a:uLnTx/>
                <a:uFillTx/>
                <a:latin typeface="다음_Regular" panose="02000603060000000000" pitchFamily="2" charset="-127"/>
                <a:ea typeface="다음_Regular" panose="02000603060000000000" pitchFamily="2" charset="-127"/>
              </a:endParaRPr>
            </a:p>
          </p:txBody>
        </p:sp>
        <p:sp>
          <p:nvSpPr>
            <p:cNvPr id="7" name="직사각형 6">
              <a:extLst>
                <a:ext uri="{FF2B5EF4-FFF2-40B4-BE49-F238E27FC236}">
                  <a16:creationId xmlns:a16="http://schemas.microsoft.com/office/drawing/2014/main" id="{D154591A-AB2C-4141-8ABE-B92E20E181E1}"/>
                </a:ext>
              </a:extLst>
            </p:cNvPr>
            <p:cNvSpPr/>
            <p:nvPr/>
          </p:nvSpPr>
          <p:spPr>
            <a:xfrm>
              <a:off x="6097310" y="3332225"/>
              <a:ext cx="3154438" cy="45719"/>
            </a:xfrm>
            <a:prstGeom prst="rect">
              <a:avLst/>
            </a:prstGeom>
            <a:solidFill>
              <a:schemeClr val="tx2">
                <a:lumMod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schemeClr val="accent1">
                    <a:lumMod val="75000"/>
                  </a:schemeClr>
                </a:solidFill>
                <a:effectLst/>
                <a:highlight>
                  <a:srgbClr val="000080"/>
                </a:highlight>
                <a:uLnTx/>
                <a:uFillTx/>
                <a:latin typeface="다음_Regular" panose="02000603060000000000" pitchFamily="2" charset="-127"/>
                <a:ea typeface="다음_Regular" panose="02000603060000000000" pitchFamily="2" charset="-127"/>
              </a:endParaRPr>
            </a:p>
          </p:txBody>
        </p:sp>
        <p:sp>
          <p:nvSpPr>
            <p:cNvPr id="2" name="AutoShape 2" descr="새해 복 많이 받으세요 2025 화려한 배경 PNG JPG 무료 다운로드 - Pikbest">
              <a:extLst>
                <a:ext uri="{FF2B5EF4-FFF2-40B4-BE49-F238E27FC236}">
                  <a16:creationId xmlns:a16="http://schemas.microsoft.com/office/drawing/2014/main" id="{B59C9D42-138D-FC4F-D8F0-129F4D95EEDC}"/>
                </a:ext>
              </a:extLst>
            </p:cNvPr>
            <p:cNvSpPr>
              <a:spLocks noChangeAspect="1" noChangeArrowheads="1"/>
            </p:cNvSpPr>
            <p:nvPr/>
          </p:nvSpPr>
          <p:spPr bwMode="auto">
            <a:xfrm>
              <a:off x="736973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600"/>
            </a:p>
          </p:txBody>
        </p:sp>
        <p:sp>
          <p:nvSpPr>
            <p:cNvPr id="5" name="AutoShape 4" descr="새해 복 많이 받으세요 2025 화려한 배경 PNG JPG 무료 다운로드 - Pikbest">
              <a:extLst>
                <a:ext uri="{FF2B5EF4-FFF2-40B4-BE49-F238E27FC236}">
                  <a16:creationId xmlns:a16="http://schemas.microsoft.com/office/drawing/2014/main" id="{0B26E6EB-97FE-4077-73E3-ABD8E9A86820}"/>
                </a:ext>
              </a:extLst>
            </p:cNvPr>
            <p:cNvSpPr>
              <a:spLocks noChangeAspect="1" noChangeArrowheads="1"/>
            </p:cNvSpPr>
            <p:nvPr/>
          </p:nvSpPr>
          <p:spPr bwMode="auto">
            <a:xfrm>
              <a:off x="752213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sz="1600"/>
            </a:p>
          </p:txBody>
        </p:sp>
      </p:grpSp>
      <p:sp>
        <p:nvSpPr>
          <p:cNvPr id="6" name="TextBox 5">
            <a:extLst>
              <a:ext uri="{FF2B5EF4-FFF2-40B4-BE49-F238E27FC236}">
                <a16:creationId xmlns:a16="http://schemas.microsoft.com/office/drawing/2014/main" id="{D71DCB8B-2CBE-CEA3-B740-7B415619EBEE}"/>
              </a:ext>
            </a:extLst>
          </p:cNvPr>
          <p:cNvSpPr txBox="1"/>
          <p:nvPr/>
        </p:nvSpPr>
        <p:spPr>
          <a:xfrm>
            <a:off x="8490856" y="3140041"/>
            <a:ext cx="3571479" cy="584775"/>
          </a:xfrm>
          <a:prstGeom prst="rect">
            <a:avLst/>
          </a:prstGeom>
          <a:noFill/>
        </p:spPr>
        <p:txBody>
          <a:bodyPr wrap="square" rtlCol="0">
            <a:spAutoFit/>
          </a:bodyPr>
          <a:lstStyle/>
          <a:p>
            <a:pPr algn="ctr"/>
            <a:r>
              <a:rPr lang="en-US" altLang="ko-KR" sz="3200" b="1" dirty="0">
                <a:solidFill>
                  <a:schemeClr val="accent5"/>
                </a:solidFill>
                <a:latin typeface="다음_Regular" panose="02000603060000000000" pitchFamily="2" charset="-127"/>
                <a:ea typeface="다음_Regular" panose="02000603060000000000" pitchFamily="2" charset="-127"/>
              </a:rPr>
              <a:t>2026. 6. 14.</a:t>
            </a:r>
          </a:p>
        </p:txBody>
      </p:sp>
      <p:pic>
        <p:nvPicPr>
          <p:cNvPr id="8" name="그림 7">
            <a:extLst>
              <a:ext uri="{FF2B5EF4-FFF2-40B4-BE49-F238E27FC236}">
                <a16:creationId xmlns:a16="http://schemas.microsoft.com/office/drawing/2014/main" id="{CC5D0D15-12FB-F5D0-6DE7-4BD7A2FF8D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464" y="212883"/>
            <a:ext cx="3018867" cy="3018867"/>
          </a:xfrm>
          <a:prstGeom prst="rect">
            <a:avLst/>
          </a:prstGeom>
        </p:spPr>
      </p:pic>
      <p:pic>
        <p:nvPicPr>
          <p:cNvPr id="9" name="그림 8">
            <a:extLst>
              <a:ext uri="{FF2B5EF4-FFF2-40B4-BE49-F238E27FC236}">
                <a16:creationId xmlns:a16="http://schemas.microsoft.com/office/drawing/2014/main" id="{B90E23A9-C02F-DE75-AEEB-1EE943B256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7336" y="4029079"/>
            <a:ext cx="6631570" cy="2819783"/>
          </a:xfrm>
          <a:prstGeom prst="rect">
            <a:avLst/>
          </a:prstGeom>
          <a:ln>
            <a:noFill/>
          </a:ln>
          <a:effectLst>
            <a:softEdge rad="112500"/>
          </a:effectLst>
        </p:spPr>
      </p:pic>
      <p:sp>
        <p:nvSpPr>
          <p:cNvPr id="11" name="TextBox 10">
            <a:extLst>
              <a:ext uri="{FF2B5EF4-FFF2-40B4-BE49-F238E27FC236}">
                <a16:creationId xmlns:a16="http://schemas.microsoft.com/office/drawing/2014/main" id="{18BAFE0D-CA64-AAFE-9D50-0296BC6FA265}"/>
              </a:ext>
            </a:extLst>
          </p:cNvPr>
          <p:cNvSpPr txBox="1"/>
          <p:nvPr/>
        </p:nvSpPr>
        <p:spPr>
          <a:xfrm>
            <a:off x="6758474" y="99022"/>
            <a:ext cx="5296678" cy="584775"/>
          </a:xfrm>
          <a:prstGeom prst="rect">
            <a:avLst/>
          </a:prstGeom>
          <a:solidFill>
            <a:schemeClr val="bg2"/>
          </a:solidFill>
        </p:spPr>
        <p:txBody>
          <a:bodyPr wrap="square" rtlCol="0">
            <a:spAutoFit/>
          </a:bodyPr>
          <a:lstStyle/>
          <a:p>
            <a:pPr algn="ctr"/>
            <a:r>
              <a:rPr lang="ko-KR" altLang="en-US" sz="3200" b="1" dirty="0">
                <a:solidFill>
                  <a:schemeClr val="tx2"/>
                </a:solidFill>
                <a:latin typeface="다음_Regular" panose="02000603060000000000" pitchFamily="2" charset="-127"/>
                <a:ea typeface="다음_Regular" panose="02000603060000000000" pitchFamily="2" charset="-127"/>
              </a:rPr>
              <a:t>창립</a:t>
            </a:r>
            <a:r>
              <a:rPr lang="en-US" altLang="ko-KR" sz="3200" b="1" dirty="0">
                <a:solidFill>
                  <a:schemeClr val="tx2"/>
                </a:solidFill>
                <a:latin typeface="다음_Regular" panose="02000603060000000000" pitchFamily="2" charset="-127"/>
                <a:ea typeface="다음_Regular" panose="02000603060000000000" pitchFamily="2" charset="-127"/>
              </a:rPr>
              <a:t>29</a:t>
            </a:r>
            <a:r>
              <a:rPr lang="ko-KR" altLang="en-US" sz="3200" b="1" dirty="0">
                <a:solidFill>
                  <a:schemeClr val="tx2"/>
                </a:solidFill>
                <a:latin typeface="다음_Regular" panose="02000603060000000000" pitchFamily="2" charset="-127"/>
                <a:ea typeface="다음_Regular" panose="02000603060000000000" pitchFamily="2" charset="-127"/>
              </a:rPr>
              <a:t>주년</a:t>
            </a:r>
            <a:r>
              <a:rPr lang="en-US" altLang="ko-KR" sz="3200" b="1" dirty="0">
                <a:solidFill>
                  <a:schemeClr val="tx2"/>
                </a:solidFill>
                <a:latin typeface="다음_Regular" panose="02000603060000000000" pitchFamily="2" charset="-127"/>
                <a:ea typeface="다음_Regular" panose="02000603060000000000" pitchFamily="2" charset="-127"/>
              </a:rPr>
              <a:t>(</a:t>
            </a:r>
            <a:r>
              <a:rPr lang="ko-KR" altLang="en-US" sz="3200" b="1" dirty="0" err="1">
                <a:solidFill>
                  <a:schemeClr val="tx2"/>
                </a:solidFill>
                <a:latin typeface="다음_Regular" panose="02000603060000000000" pitchFamily="2" charset="-127"/>
                <a:ea typeface="다음_Regular" panose="02000603060000000000" pitchFamily="2" charset="-127"/>
              </a:rPr>
              <a:t>목장헌신예배</a:t>
            </a:r>
            <a:r>
              <a:rPr lang="en-US" altLang="ko-KR" sz="3200" b="1" dirty="0">
                <a:solidFill>
                  <a:schemeClr val="tx2"/>
                </a:solidFill>
                <a:latin typeface="다음_Regular" panose="02000603060000000000" pitchFamily="2" charset="-127"/>
                <a:ea typeface="다음_Regular" panose="02000603060000000000" pitchFamily="2" charset="-127"/>
              </a:rPr>
              <a:t>)</a:t>
            </a:r>
          </a:p>
        </p:txBody>
      </p:sp>
    </p:spTree>
    <p:extLst>
      <p:ext uri="{BB962C8B-B14F-4D97-AF65-F5344CB8AC3E}">
        <p14:creationId xmlns:p14="http://schemas.microsoft.com/office/powerpoint/2010/main" val="87085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2">
            <a:extLst>
              <a:ext uri="{FF2B5EF4-FFF2-40B4-BE49-F238E27FC236}">
                <a16:creationId xmlns:a16="http://schemas.microsoft.com/office/drawing/2014/main" id="{F3FDED82-026E-DEAF-3EB7-DDF8F3548201}"/>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9" descr="3d rendering of modern empty room with wooden seat and herringbone floor on mountain background, Large window.(Getty Images 제공)"/>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12192004" cy="7438344"/>
          </a:xfrm>
          <a:prstGeom prst="rect">
            <a:avLst/>
          </a:prstGeom>
          <a:noFill/>
          <a:ln>
            <a:noFill/>
          </a:ln>
        </p:spPr>
      </p:pic>
      <p:pic>
        <p:nvPicPr>
          <p:cNvPr id="410" name="Google Shape;410;p5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470534" y="756925"/>
            <a:ext cx="2415101" cy="3017843"/>
          </a:xfrm>
          <a:prstGeom prst="rect">
            <a:avLst/>
          </a:prstGeom>
          <a:noFill/>
          <a:ln>
            <a:noFill/>
          </a:ln>
        </p:spPr>
      </p:pic>
      <p:pic>
        <p:nvPicPr>
          <p:cNvPr id="411" name="Google Shape;411;p5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086900" y="828932"/>
            <a:ext cx="2415101" cy="3017768"/>
          </a:xfrm>
          <a:prstGeom prst="rect">
            <a:avLst/>
          </a:prstGeom>
          <a:noFill/>
          <a:ln>
            <a:noFill/>
          </a:ln>
        </p:spPr>
      </p:pic>
      <p:pic>
        <p:nvPicPr>
          <p:cNvPr id="412" name="Google Shape;412;p5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295302" y="883338"/>
            <a:ext cx="2415101" cy="3017828"/>
          </a:xfrm>
          <a:prstGeom prst="rect">
            <a:avLst/>
          </a:prstGeom>
          <a:noFill/>
          <a:ln>
            <a:noFill/>
          </a:ln>
        </p:spPr>
      </p:pic>
      <p:pic>
        <p:nvPicPr>
          <p:cNvPr id="413" name="Google Shape;413;p5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037334" y="820870"/>
            <a:ext cx="2415101" cy="3017865"/>
          </a:xfrm>
          <a:prstGeom prst="rect">
            <a:avLst/>
          </a:prstGeom>
          <a:noFill/>
          <a:ln>
            <a:noFill/>
          </a:ln>
        </p:spPr>
      </p:pic>
      <p:pic>
        <p:nvPicPr>
          <p:cNvPr id="414" name="Google Shape;414;p5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301934" y="4729083"/>
            <a:ext cx="1708401" cy="2277868"/>
          </a:xfrm>
          <a:prstGeom prst="rect">
            <a:avLst/>
          </a:prstGeom>
          <a:noFill/>
          <a:ln>
            <a:noFill/>
          </a:ln>
        </p:spPr>
      </p:pic>
      <p:pic>
        <p:nvPicPr>
          <p:cNvPr id="415" name="Google Shape;415;p5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3086901" y="4727235"/>
            <a:ext cx="1708401" cy="2281547"/>
          </a:xfrm>
          <a:prstGeom prst="rect">
            <a:avLst/>
          </a:prstGeom>
          <a:noFill/>
          <a:ln>
            <a:noFill/>
          </a:ln>
        </p:spPr>
      </p:pic>
      <p:pic>
        <p:nvPicPr>
          <p:cNvPr id="416" name="Google Shape;416;p59"/>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8066467" y="4669443"/>
            <a:ext cx="1900367" cy="2535567"/>
          </a:xfrm>
          <a:prstGeom prst="rect">
            <a:avLst/>
          </a:prstGeom>
          <a:noFill/>
          <a:ln>
            <a:noFill/>
          </a:ln>
        </p:spPr>
      </p:pic>
      <p:sp>
        <p:nvSpPr>
          <p:cNvPr id="417" name="Google Shape;417;p59"/>
          <p:cNvSpPr txBox="1"/>
          <p:nvPr/>
        </p:nvSpPr>
        <p:spPr>
          <a:xfrm>
            <a:off x="470533" y="3774767"/>
            <a:ext cx="10792800" cy="656614"/>
          </a:xfrm>
          <a:prstGeom prst="rect">
            <a:avLst/>
          </a:prstGeom>
          <a:noFill/>
          <a:ln>
            <a:noFill/>
          </a:ln>
        </p:spPr>
        <p:txBody>
          <a:bodyPr spcFirstLastPara="1" wrap="square" lIns="121900" tIns="121900" rIns="121900" bIns="121900" anchor="t" anchorCtr="0">
            <a:spAutoFit/>
          </a:bodyPr>
          <a:lstStyle/>
          <a:p>
            <a:pPr algn="ctr"/>
            <a:r>
              <a:rPr lang="ko" altLang="en-US" sz="2667" b="1">
                <a:solidFill>
                  <a:schemeClr val="dk1"/>
                </a:solidFill>
                <a:latin typeface="Calibri"/>
                <a:ea typeface="Calibri"/>
                <a:cs typeface="Calibri"/>
                <a:sym typeface="Calibri"/>
              </a:rPr>
              <a:t>송상헌                      김현경                                 김정규                 송은희 </a:t>
            </a:r>
            <a:endParaRPr sz="2667" b="1">
              <a:solidFill>
                <a:schemeClr val="dk1"/>
              </a:solidFill>
              <a:latin typeface="Calibri"/>
              <a:ea typeface="Calibri"/>
              <a:cs typeface="Calibri"/>
              <a:sym typeface="Calibri"/>
            </a:endParaRPr>
          </a:p>
        </p:txBody>
      </p:sp>
      <p:sp>
        <p:nvSpPr>
          <p:cNvPr id="418" name="Google Shape;418;p59"/>
          <p:cNvSpPr txBox="1"/>
          <p:nvPr/>
        </p:nvSpPr>
        <p:spPr>
          <a:xfrm>
            <a:off x="4892633" y="6062017"/>
            <a:ext cx="1402800" cy="853200"/>
          </a:xfrm>
          <a:prstGeom prst="rect">
            <a:avLst/>
          </a:prstGeom>
          <a:noFill/>
          <a:ln>
            <a:noFill/>
          </a:ln>
        </p:spPr>
        <p:txBody>
          <a:bodyPr spcFirstLastPara="1" wrap="square" lIns="121900" tIns="121900" rIns="121900" bIns="121900" anchor="t" anchorCtr="0">
            <a:noAutofit/>
          </a:bodyPr>
          <a:lstStyle/>
          <a:p>
            <a:r>
              <a:rPr lang="en-US" altLang="ko" sz="2400">
                <a:solidFill>
                  <a:schemeClr val="dk1"/>
                </a:solidFill>
                <a:latin typeface="Calibri"/>
                <a:ea typeface="Calibri"/>
                <a:cs typeface="Calibri"/>
                <a:sym typeface="Calibri"/>
              </a:rPr>
              <a:t>(</a:t>
            </a:r>
            <a:r>
              <a:rPr lang="ko" altLang="en-US" sz="2400">
                <a:solidFill>
                  <a:schemeClr val="dk1"/>
                </a:solidFill>
                <a:latin typeface="Calibri"/>
                <a:ea typeface="Calibri"/>
                <a:cs typeface="Calibri"/>
                <a:sym typeface="Calibri"/>
              </a:rPr>
              <a:t>송하언</a:t>
            </a:r>
            <a:r>
              <a:rPr lang="en-US" altLang="ko"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419" name="Google Shape;419;p59"/>
          <p:cNvSpPr txBox="1"/>
          <p:nvPr/>
        </p:nvSpPr>
        <p:spPr>
          <a:xfrm>
            <a:off x="9966832" y="6080716"/>
            <a:ext cx="1402800" cy="899600"/>
          </a:xfrm>
          <a:prstGeom prst="rect">
            <a:avLst/>
          </a:prstGeom>
          <a:noFill/>
          <a:ln>
            <a:noFill/>
          </a:ln>
        </p:spPr>
        <p:txBody>
          <a:bodyPr spcFirstLastPara="1" wrap="square" lIns="121900" tIns="121900" rIns="121900" bIns="121900" anchor="t" anchorCtr="0">
            <a:noAutofit/>
          </a:bodyPr>
          <a:lstStyle/>
          <a:p>
            <a:r>
              <a:rPr lang="en-US" altLang="ko" sz="2400">
                <a:solidFill>
                  <a:schemeClr val="dk1"/>
                </a:solidFill>
                <a:latin typeface="Calibri"/>
                <a:ea typeface="Calibri"/>
                <a:cs typeface="Calibri"/>
                <a:sym typeface="Calibri"/>
              </a:rPr>
              <a:t>(</a:t>
            </a:r>
            <a:r>
              <a:rPr lang="ko" altLang="en-US" sz="2400">
                <a:solidFill>
                  <a:schemeClr val="dk1"/>
                </a:solidFill>
                <a:latin typeface="Calibri"/>
                <a:ea typeface="Calibri"/>
                <a:cs typeface="Calibri"/>
                <a:sym typeface="Calibri"/>
              </a:rPr>
              <a:t>김경택</a:t>
            </a:r>
            <a:r>
              <a:rPr lang="en-US" altLang="ko"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
        <p:nvSpPr>
          <p:cNvPr id="420" name="Google Shape;420;p59"/>
          <p:cNvSpPr txBox="1">
            <a:spLocks noGrp="1"/>
          </p:cNvSpPr>
          <p:nvPr>
            <p:ph type="title" idx="4294967295"/>
          </p:nvPr>
        </p:nvSpPr>
        <p:spPr>
          <a:xfrm>
            <a:off x="2413333" y="30133"/>
            <a:ext cx="6907200" cy="8532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ctr" anchorCtr="0">
            <a:normAutofit/>
          </a:bodyPr>
          <a:lstStyle/>
          <a:p>
            <a:pPr>
              <a:lnSpc>
                <a:spcPct val="90000"/>
              </a:lnSpc>
              <a:spcBef>
                <a:spcPts val="0"/>
              </a:spcBef>
              <a:buClr>
                <a:srgbClr val="3A3CB9"/>
              </a:buClr>
              <a:buSzPts val="2700"/>
            </a:pPr>
            <a:r>
              <a:rPr lang="ko" altLang="en-US" sz="4800"/>
              <a:t>목장 식구들</a:t>
            </a:r>
            <a:r>
              <a:rPr lang="en-US" altLang="ko" sz="4800"/>
              <a:t>(</a:t>
            </a:r>
            <a:r>
              <a:rPr lang="ko" altLang="en-US" sz="4800"/>
              <a:t>자녀들</a:t>
            </a:r>
            <a:r>
              <a:rPr lang="en-US" altLang="ko" sz="4800"/>
              <a:t>)</a:t>
            </a:r>
            <a:r>
              <a:rPr lang="ko" altLang="en-US" sz="4933"/>
              <a:t> </a:t>
            </a:r>
            <a:endParaRPr sz="4933"/>
          </a:p>
        </p:txBody>
      </p:sp>
      <p:sp>
        <p:nvSpPr>
          <p:cNvPr id="421" name="Google Shape;421;p59"/>
          <p:cNvSpPr txBox="1"/>
          <p:nvPr/>
        </p:nvSpPr>
        <p:spPr>
          <a:xfrm>
            <a:off x="167833" y="6062016"/>
            <a:ext cx="1402800" cy="899600"/>
          </a:xfrm>
          <a:prstGeom prst="rect">
            <a:avLst/>
          </a:prstGeom>
          <a:noFill/>
          <a:ln>
            <a:noFill/>
          </a:ln>
        </p:spPr>
        <p:txBody>
          <a:bodyPr spcFirstLastPara="1" wrap="square" lIns="121900" tIns="121900" rIns="121900" bIns="121900" anchor="t" anchorCtr="0">
            <a:noAutofit/>
          </a:bodyPr>
          <a:lstStyle/>
          <a:p>
            <a:r>
              <a:rPr lang="en-US" altLang="ko" sz="2400">
                <a:solidFill>
                  <a:schemeClr val="dk1"/>
                </a:solidFill>
                <a:latin typeface="Calibri"/>
                <a:ea typeface="Calibri"/>
                <a:cs typeface="Calibri"/>
                <a:sym typeface="Calibri"/>
              </a:rPr>
              <a:t>(</a:t>
            </a:r>
            <a:r>
              <a:rPr lang="ko" altLang="en-US" sz="2400">
                <a:solidFill>
                  <a:schemeClr val="dk1"/>
                </a:solidFill>
                <a:latin typeface="Calibri"/>
                <a:ea typeface="Calibri"/>
                <a:cs typeface="Calibri"/>
                <a:sym typeface="Calibri"/>
              </a:rPr>
              <a:t>송하람</a:t>
            </a:r>
            <a:r>
              <a:rPr lang="en-US" altLang="ko"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60" descr="3d rendering of modern empty room with wooden seat and herringbone floor on mountain background, Large window.(Getty Images 제공)"/>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12192004" cy="7438349"/>
          </a:xfrm>
          <a:prstGeom prst="rect">
            <a:avLst/>
          </a:prstGeom>
          <a:noFill/>
          <a:ln>
            <a:noFill/>
          </a:ln>
        </p:spPr>
      </p:pic>
      <p:sp>
        <p:nvSpPr>
          <p:cNvPr id="427" name="Google Shape;427;p60"/>
          <p:cNvSpPr txBox="1"/>
          <p:nvPr/>
        </p:nvSpPr>
        <p:spPr>
          <a:xfrm>
            <a:off x="-133" y="1276033"/>
            <a:ext cx="12192000" cy="1148904"/>
          </a:xfrm>
          <a:prstGeom prst="rect">
            <a:avLst/>
          </a:prstGeom>
          <a:noFill/>
          <a:ln>
            <a:noFill/>
          </a:ln>
        </p:spPr>
        <p:txBody>
          <a:bodyPr spcFirstLastPara="1" wrap="square" lIns="0" tIns="0" rIns="0" bIns="0" anchor="t" anchorCtr="0">
            <a:spAutoFit/>
          </a:bodyPr>
          <a:lstStyle/>
          <a:p>
            <a:pPr algn="ctr"/>
            <a:r>
              <a:rPr lang="en-US" altLang="ko" sz="3733" b="1" dirty="0">
                <a:solidFill>
                  <a:schemeClr val="dk1"/>
                </a:solidFill>
              </a:rPr>
              <a:t>VIP 2</a:t>
            </a:r>
            <a:r>
              <a:rPr lang="ko" altLang="en-US" sz="3733" b="1" dirty="0">
                <a:solidFill>
                  <a:schemeClr val="dk1"/>
                </a:solidFill>
              </a:rPr>
              <a:t>명</a:t>
            </a:r>
            <a:r>
              <a:rPr lang="en-US" altLang="ko" sz="3733" b="1" dirty="0">
                <a:solidFill>
                  <a:schemeClr val="dk1"/>
                </a:solidFill>
              </a:rPr>
              <a:t>,</a:t>
            </a:r>
            <a:r>
              <a:rPr lang="ko" altLang="en-US" sz="3733" b="1" dirty="0">
                <a:solidFill>
                  <a:srgbClr val="0000FF"/>
                </a:solidFill>
              </a:rPr>
              <a:t> </a:t>
            </a:r>
            <a:r>
              <a:rPr lang="en-US" altLang="ko" sz="3733" b="1" dirty="0">
                <a:solidFill>
                  <a:srgbClr val="F50D01"/>
                </a:solidFill>
              </a:rPr>
              <a:t>2027</a:t>
            </a:r>
            <a:r>
              <a:rPr lang="ko" altLang="en-US" sz="3733" b="1" dirty="0">
                <a:solidFill>
                  <a:srgbClr val="F50D01"/>
                </a:solidFill>
              </a:rPr>
              <a:t>년 휴스턴 평세 </a:t>
            </a:r>
            <a:r>
              <a:rPr lang="ko" altLang="en-US" sz="3733" b="1" dirty="0">
                <a:solidFill>
                  <a:schemeClr val="lt1"/>
                </a:solidFill>
              </a:rPr>
              <a:t>준비</a:t>
            </a:r>
            <a:r>
              <a:rPr lang="en-US" altLang="ko" sz="3733" b="1" dirty="0">
                <a:solidFill>
                  <a:schemeClr val="accent3"/>
                </a:solidFill>
              </a:rPr>
              <a:t>, </a:t>
            </a:r>
            <a:endParaRPr sz="3733" b="1" dirty="0">
              <a:solidFill>
                <a:schemeClr val="accent3"/>
              </a:solidFill>
            </a:endParaRPr>
          </a:p>
          <a:p>
            <a:pPr algn="ctr"/>
            <a:r>
              <a:rPr lang="ko" altLang="en-US" sz="3733" b="1" dirty="0">
                <a:solidFill>
                  <a:srgbClr val="0000FF"/>
                </a:solidFill>
              </a:rPr>
              <a:t>목녀 건강 회복</a:t>
            </a:r>
            <a:r>
              <a:rPr lang="en-US" altLang="ko" sz="3733" b="1" dirty="0">
                <a:solidFill>
                  <a:srgbClr val="0000FF"/>
                </a:solidFill>
              </a:rPr>
              <a:t>(</a:t>
            </a:r>
            <a:r>
              <a:rPr lang="ko" altLang="en-US" sz="3733" b="1" dirty="0">
                <a:solidFill>
                  <a:srgbClr val="0000FF"/>
                </a:solidFill>
              </a:rPr>
              <a:t>치유</a:t>
            </a:r>
            <a:r>
              <a:rPr lang="en-US" altLang="ko" sz="3733" b="1" dirty="0">
                <a:solidFill>
                  <a:srgbClr val="0000FF"/>
                </a:solidFill>
              </a:rPr>
              <a:t>), </a:t>
            </a:r>
            <a:r>
              <a:rPr lang="ko" altLang="en-US" sz="3733" b="1" dirty="0">
                <a:solidFill>
                  <a:schemeClr val="lt1"/>
                </a:solidFill>
              </a:rPr>
              <a:t>자녀들 신앙 성장</a:t>
            </a:r>
            <a:endParaRPr sz="3733" dirty="0">
              <a:solidFill>
                <a:schemeClr val="lt1"/>
              </a:solidFill>
            </a:endParaRPr>
          </a:p>
        </p:txBody>
      </p:sp>
      <p:sp>
        <p:nvSpPr>
          <p:cNvPr id="428" name="Google Shape;428;p60"/>
          <p:cNvSpPr txBox="1"/>
          <p:nvPr/>
        </p:nvSpPr>
        <p:spPr>
          <a:xfrm>
            <a:off x="4188200" y="222436"/>
            <a:ext cx="3471200" cy="904863"/>
          </a:xfrm>
          <a:prstGeom prst="rect">
            <a:avLst/>
          </a:prstGeom>
          <a:solidFill>
            <a:srgbClr val="00FFFF"/>
          </a:solidFill>
          <a:ln>
            <a:noFill/>
          </a:ln>
        </p:spPr>
        <p:txBody>
          <a:bodyPr spcFirstLastPara="1" wrap="square" lIns="0" tIns="0" rIns="0" bIns="0" anchor="t" anchorCtr="0">
            <a:spAutoFit/>
          </a:bodyPr>
          <a:lstStyle/>
          <a:p>
            <a:pPr algn="ctr">
              <a:lnSpc>
                <a:spcPct val="140000"/>
              </a:lnSpc>
            </a:pPr>
            <a:r>
              <a:rPr lang="en-US" altLang="ko" sz="4200" b="1" dirty="0">
                <a:solidFill>
                  <a:schemeClr val="lt1"/>
                </a:solidFill>
                <a:latin typeface="Malgun Gothic"/>
                <a:ea typeface="Malgun Gothic"/>
                <a:cs typeface="Malgun Gothic"/>
                <a:sym typeface="Malgun Gothic"/>
              </a:rPr>
              <a:t>2026 </a:t>
            </a:r>
            <a:r>
              <a:rPr lang="ko" altLang="en-US" sz="4200" b="1" dirty="0">
                <a:solidFill>
                  <a:schemeClr val="lt1"/>
                </a:solidFill>
                <a:latin typeface="Malgun Gothic"/>
                <a:ea typeface="Malgun Gothic"/>
                <a:cs typeface="Malgun Gothic"/>
                <a:sym typeface="Malgun Gothic"/>
              </a:rPr>
              <a:t>목표</a:t>
            </a:r>
            <a:endParaRPr sz="4200" b="1" dirty="0">
              <a:solidFill>
                <a:schemeClr val="lt1"/>
              </a:solidFill>
              <a:latin typeface="Malgun Gothic"/>
              <a:ea typeface="Malgun Gothic"/>
              <a:cs typeface="Malgun Gothic"/>
              <a:sym typeface="Malgun Gothic"/>
            </a:endParaRPr>
          </a:p>
        </p:txBody>
      </p:sp>
      <p:sp>
        <p:nvSpPr>
          <p:cNvPr id="429" name="Google Shape;429;p60"/>
          <p:cNvSpPr txBox="1"/>
          <p:nvPr/>
        </p:nvSpPr>
        <p:spPr>
          <a:xfrm>
            <a:off x="240200" y="2882032"/>
            <a:ext cx="3666000" cy="4431983"/>
          </a:xfrm>
          <a:prstGeom prst="rect">
            <a:avLst/>
          </a:prstGeom>
          <a:noFill/>
          <a:ln w="19050" cap="flat" cmpd="sng">
            <a:solidFill>
              <a:srgbClr val="FF0000"/>
            </a:solidFill>
            <a:prstDash val="solid"/>
            <a:round/>
            <a:headEnd type="none" w="sm" len="sm"/>
            <a:tailEnd type="none" w="sm" len="sm"/>
          </a:ln>
        </p:spPr>
        <p:txBody>
          <a:bodyPr spcFirstLastPara="1" wrap="square" lIns="0" tIns="0" rIns="0" bIns="0" anchor="t" anchorCtr="0">
            <a:spAutoFit/>
          </a:bodyPr>
          <a:lstStyle/>
          <a:p>
            <a:pPr>
              <a:lnSpc>
                <a:spcPct val="160061"/>
              </a:lnSpc>
            </a:pPr>
            <a:r>
              <a:rPr lang="en-US" altLang="ko" sz="2400" b="1">
                <a:latin typeface="Malgun Gothic"/>
                <a:ea typeface="Malgun Gothic"/>
                <a:cs typeface="Malgun Gothic"/>
                <a:sym typeface="Malgun Gothic"/>
              </a:rPr>
              <a:t>1.</a:t>
            </a:r>
            <a:r>
              <a:rPr lang="ko" altLang="en-US" sz="2400">
                <a:latin typeface="Malgun Gothic"/>
                <a:ea typeface="Malgun Gothic"/>
                <a:cs typeface="Malgun Gothic"/>
                <a:sym typeface="Malgun Gothic"/>
              </a:rPr>
              <a:t>은혜기쁨충만</a:t>
            </a:r>
            <a:r>
              <a:rPr lang="ko" altLang="en-US" sz="2400" b="1">
                <a:solidFill>
                  <a:srgbClr val="F50D01"/>
                </a:solidFill>
                <a:latin typeface="Malgun Gothic"/>
                <a:ea typeface="Malgun Gothic"/>
                <a:cs typeface="Malgun Gothic"/>
                <a:sym typeface="Malgun Gothic"/>
              </a:rPr>
              <a:t>풍성한나눔</a:t>
            </a:r>
            <a:r>
              <a:rPr lang="ko" altLang="en-US" sz="2400" b="1">
                <a:latin typeface="Malgun Gothic"/>
                <a:ea typeface="Malgun Gothic"/>
                <a:cs typeface="Malgun Gothic"/>
                <a:sym typeface="Malgun Gothic"/>
              </a:rPr>
              <a:t> </a:t>
            </a:r>
            <a:endParaRPr sz="2400" b="1">
              <a:latin typeface="Malgun Gothic"/>
              <a:ea typeface="Malgun Gothic"/>
              <a:cs typeface="Malgun Gothic"/>
              <a:sym typeface="Malgun Gothic"/>
            </a:endParaRPr>
          </a:p>
          <a:p>
            <a:pPr>
              <a:lnSpc>
                <a:spcPct val="160061"/>
              </a:lnSpc>
            </a:pPr>
            <a:r>
              <a:rPr lang="en-US" altLang="ko" sz="2400" b="1">
                <a:latin typeface="Malgun Gothic"/>
                <a:ea typeface="Malgun Gothic"/>
                <a:cs typeface="Malgun Gothic"/>
                <a:sym typeface="Malgun Gothic"/>
              </a:rPr>
              <a:t>2.</a:t>
            </a:r>
            <a:r>
              <a:rPr lang="ko" altLang="en-US" sz="2400">
                <a:latin typeface="Malgun Gothic"/>
                <a:ea typeface="Malgun Gothic"/>
                <a:cs typeface="Malgun Gothic"/>
                <a:sym typeface="Malgun Gothic"/>
              </a:rPr>
              <a:t>김정규송은희</a:t>
            </a:r>
            <a:r>
              <a:rPr lang="ko" altLang="en-US" sz="2400" b="1">
                <a:latin typeface="Malgun Gothic"/>
                <a:ea typeface="Malgun Gothic"/>
                <a:cs typeface="Malgun Gothic"/>
                <a:sym typeface="Malgun Gothic"/>
              </a:rPr>
              <a:t> </a:t>
            </a:r>
            <a:r>
              <a:rPr lang="ko" altLang="en-US" sz="2400" b="1">
                <a:solidFill>
                  <a:srgbClr val="00FFFF"/>
                </a:solidFill>
                <a:latin typeface="Malgun Gothic"/>
                <a:ea typeface="Malgun Gothic"/>
                <a:cs typeface="Malgun Gothic"/>
                <a:sym typeface="Malgun Gothic"/>
              </a:rPr>
              <a:t>영적 </a:t>
            </a:r>
            <a:r>
              <a:rPr lang="ko" altLang="en-US" sz="2400" b="1">
                <a:solidFill>
                  <a:schemeClr val="lt1"/>
                </a:solidFill>
                <a:latin typeface="Malgun Gothic"/>
                <a:ea typeface="Malgun Gothic"/>
                <a:cs typeface="Malgun Gothic"/>
                <a:sym typeface="Malgun Gothic"/>
              </a:rPr>
              <a:t>성장</a:t>
            </a:r>
            <a:endParaRPr sz="2400" b="1">
              <a:solidFill>
                <a:schemeClr val="lt1"/>
              </a:solidFill>
              <a:latin typeface="Malgun Gothic"/>
              <a:ea typeface="Malgun Gothic"/>
              <a:cs typeface="Malgun Gothic"/>
              <a:sym typeface="Malgun Gothic"/>
            </a:endParaRPr>
          </a:p>
          <a:p>
            <a:pPr>
              <a:lnSpc>
                <a:spcPct val="160061"/>
              </a:lnSpc>
            </a:pPr>
            <a:r>
              <a:rPr lang="en-US" altLang="ko" sz="2400" b="1">
                <a:latin typeface="Malgun Gothic"/>
                <a:ea typeface="Malgun Gothic"/>
                <a:cs typeface="Malgun Gothic"/>
                <a:sym typeface="Malgun Gothic"/>
              </a:rPr>
              <a:t>3.</a:t>
            </a:r>
            <a:r>
              <a:rPr lang="ko" altLang="en-US" sz="2400">
                <a:latin typeface="Malgun Gothic"/>
                <a:ea typeface="Malgun Gothic"/>
                <a:cs typeface="Malgun Gothic"/>
                <a:sym typeface="Malgun Gothic"/>
              </a:rPr>
              <a:t>김현경목녀의 </a:t>
            </a:r>
            <a:r>
              <a:rPr lang="ko" altLang="en-US" sz="2400" b="1">
                <a:solidFill>
                  <a:srgbClr val="0000FF"/>
                </a:solidFill>
                <a:latin typeface="Malgun Gothic"/>
                <a:ea typeface="Malgun Gothic"/>
                <a:cs typeface="Malgun Gothic"/>
                <a:sym typeface="Malgun Gothic"/>
              </a:rPr>
              <a:t>건강 회복 </a:t>
            </a:r>
            <a:r>
              <a:rPr lang="en-US" altLang="ko" sz="2400" b="1">
                <a:solidFill>
                  <a:srgbClr val="0000FF"/>
                </a:solidFill>
                <a:latin typeface="Malgun Gothic"/>
                <a:ea typeface="Malgun Gothic"/>
                <a:cs typeface="Malgun Gothic"/>
                <a:sym typeface="Malgun Gothic"/>
              </a:rPr>
              <a:t>(</a:t>
            </a:r>
            <a:r>
              <a:rPr lang="ko" altLang="en-US" sz="2400" b="1">
                <a:solidFill>
                  <a:srgbClr val="0000FF"/>
                </a:solidFill>
                <a:latin typeface="Malgun Gothic"/>
                <a:ea typeface="Malgun Gothic"/>
                <a:cs typeface="Malgun Gothic"/>
                <a:sym typeface="Malgun Gothic"/>
              </a:rPr>
              <a:t>믿음의 안수 통한 치유</a:t>
            </a:r>
            <a:r>
              <a:rPr lang="en-US" altLang="ko" sz="2400" b="1">
                <a:solidFill>
                  <a:srgbClr val="0000FF"/>
                </a:solidFill>
                <a:latin typeface="Malgun Gothic"/>
                <a:ea typeface="Malgun Gothic"/>
                <a:cs typeface="Malgun Gothic"/>
                <a:sym typeface="Malgun Gothic"/>
              </a:rPr>
              <a:t>)</a:t>
            </a:r>
            <a:endParaRPr sz="2400" b="1">
              <a:solidFill>
                <a:srgbClr val="0000FF"/>
              </a:solidFill>
              <a:latin typeface="Malgun Gothic"/>
              <a:ea typeface="Malgun Gothic"/>
              <a:cs typeface="Malgun Gothic"/>
              <a:sym typeface="Malgun Gothic"/>
            </a:endParaRPr>
          </a:p>
          <a:p>
            <a:pPr>
              <a:lnSpc>
                <a:spcPct val="160061"/>
              </a:lnSpc>
            </a:pPr>
            <a:r>
              <a:rPr lang="en-US" altLang="ko" sz="2400" b="1">
                <a:latin typeface="Malgun Gothic"/>
                <a:ea typeface="Malgun Gothic"/>
                <a:cs typeface="Malgun Gothic"/>
                <a:sym typeface="Malgun Gothic"/>
              </a:rPr>
              <a:t>4.</a:t>
            </a:r>
            <a:r>
              <a:rPr lang="ko" altLang="en-US" sz="2400" b="1">
                <a:solidFill>
                  <a:schemeClr val="dk1"/>
                </a:solidFill>
                <a:latin typeface="Malgun Gothic"/>
                <a:ea typeface="Malgun Gothic"/>
                <a:cs typeface="Malgun Gothic"/>
                <a:sym typeface="Malgun Gothic"/>
              </a:rPr>
              <a:t>자녀들 의뢰</a:t>
            </a:r>
            <a:r>
              <a:rPr lang="en-US" altLang="ko" sz="2400" b="1">
                <a:solidFill>
                  <a:schemeClr val="dk1"/>
                </a:solidFill>
                <a:latin typeface="Malgun Gothic"/>
                <a:ea typeface="Malgun Gothic"/>
                <a:cs typeface="Malgun Gothic"/>
                <a:sym typeface="Malgun Gothic"/>
              </a:rPr>
              <a:t>, </a:t>
            </a:r>
            <a:r>
              <a:rPr lang="ko" altLang="en-US" sz="2400" b="1">
                <a:solidFill>
                  <a:schemeClr val="dk1"/>
                </a:solidFill>
                <a:latin typeface="Malgun Gothic"/>
                <a:ea typeface="Malgun Gothic"/>
                <a:cs typeface="Malgun Gothic"/>
                <a:sym typeface="Malgun Gothic"/>
              </a:rPr>
              <a:t>신앙 성장</a:t>
            </a:r>
            <a:endParaRPr sz="2400" b="1">
              <a:solidFill>
                <a:schemeClr val="dk1"/>
              </a:solidFill>
              <a:latin typeface="Malgun Gothic"/>
              <a:ea typeface="Malgun Gothic"/>
              <a:cs typeface="Malgun Gothic"/>
              <a:sym typeface="Malgun Gothic"/>
            </a:endParaRPr>
          </a:p>
          <a:p>
            <a:pPr>
              <a:lnSpc>
                <a:spcPct val="160061"/>
              </a:lnSpc>
            </a:pPr>
            <a:r>
              <a:rPr lang="en-US" altLang="ko" sz="2000" b="1">
                <a:latin typeface="Malgun Gothic"/>
                <a:ea typeface="Malgun Gothic"/>
                <a:cs typeface="Malgun Gothic"/>
                <a:sym typeface="Malgun Gothic"/>
              </a:rPr>
              <a:t>(</a:t>
            </a:r>
            <a:r>
              <a:rPr lang="ko" altLang="en-US" sz="2000" b="1">
                <a:latin typeface="Malgun Gothic"/>
                <a:ea typeface="Malgun Gothic"/>
                <a:cs typeface="Malgun Gothic"/>
                <a:sym typeface="Malgun Gothic"/>
              </a:rPr>
              <a:t>송하람 결혼 준비 과정 은혜</a:t>
            </a:r>
            <a:r>
              <a:rPr lang="en-US" altLang="ko" sz="2000" b="1">
                <a:latin typeface="Malgun Gothic"/>
                <a:ea typeface="Malgun Gothic"/>
                <a:cs typeface="Malgun Gothic"/>
                <a:sym typeface="Malgun Gothic"/>
              </a:rPr>
              <a:t>; </a:t>
            </a:r>
            <a:r>
              <a:rPr lang="ko" altLang="en-US" sz="2000" b="1">
                <a:latin typeface="Malgun Gothic"/>
                <a:ea typeface="Malgun Gothic"/>
                <a:cs typeface="Malgun Gothic"/>
                <a:sym typeface="Malgun Gothic"/>
              </a:rPr>
              <a:t>송하언 직장 잘 적응</a:t>
            </a:r>
            <a:r>
              <a:rPr lang="en-US" altLang="ko" sz="2000" b="1">
                <a:latin typeface="Malgun Gothic"/>
                <a:ea typeface="Malgun Gothic"/>
                <a:cs typeface="Malgun Gothic"/>
                <a:sym typeface="Malgun Gothic"/>
              </a:rPr>
              <a:t>; </a:t>
            </a:r>
            <a:r>
              <a:rPr lang="ko" altLang="en-US" sz="2000" b="1">
                <a:solidFill>
                  <a:schemeClr val="dk1"/>
                </a:solidFill>
                <a:latin typeface="Malgun Gothic"/>
                <a:ea typeface="Malgun Gothic"/>
                <a:cs typeface="Malgun Gothic"/>
                <a:sym typeface="Malgun Gothic"/>
              </a:rPr>
              <a:t>김경택 </a:t>
            </a:r>
            <a:r>
              <a:rPr lang="ko" altLang="en-US" sz="2000" b="1">
                <a:solidFill>
                  <a:schemeClr val="lt1"/>
                </a:solidFill>
                <a:latin typeface="Malgun Gothic"/>
                <a:ea typeface="Malgun Gothic"/>
                <a:cs typeface="Malgun Gothic"/>
                <a:sym typeface="Malgun Gothic"/>
              </a:rPr>
              <a:t>생명의 삶</a:t>
            </a:r>
            <a:r>
              <a:rPr lang="ko" altLang="en-US" sz="2000" b="1">
                <a:solidFill>
                  <a:schemeClr val="dk1"/>
                </a:solidFill>
                <a:latin typeface="Malgun Gothic"/>
                <a:ea typeface="Malgun Gothic"/>
                <a:cs typeface="Malgun Gothic"/>
                <a:sym typeface="Malgun Gothic"/>
              </a:rPr>
              <a:t> 준비</a:t>
            </a:r>
            <a:r>
              <a:rPr lang="en-US" altLang="ko" sz="2000" b="1">
                <a:solidFill>
                  <a:schemeClr val="dk1"/>
                </a:solidFill>
                <a:latin typeface="Malgun Gothic"/>
                <a:ea typeface="Malgun Gothic"/>
                <a:cs typeface="Malgun Gothic"/>
                <a:sym typeface="Malgun Gothic"/>
              </a:rPr>
              <a:t>, </a:t>
            </a:r>
            <a:r>
              <a:rPr lang="ko" altLang="en-US" sz="2000" b="1">
                <a:solidFill>
                  <a:schemeClr val="dk1"/>
                </a:solidFill>
                <a:latin typeface="Malgun Gothic"/>
                <a:ea typeface="Malgun Gothic"/>
                <a:cs typeface="Malgun Gothic"/>
                <a:sym typeface="Malgun Gothic"/>
              </a:rPr>
              <a:t>부모 함께 참여</a:t>
            </a:r>
            <a:r>
              <a:rPr lang="en-US" altLang="ko" sz="2000" b="1">
                <a:solidFill>
                  <a:schemeClr val="dk1"/>
                </a:solidFill>
                <a:latin typeface="Malgun Gothic"/>
                <a:ea typeface="Malgun Gothic"/>
                <a:cs typeface="Malgun Gothic"/>
                <a:sym typeface="Malgun Gothic"/>
              </a:rPr>
              <a:t>)</a:t>
            </a:r>
            <a:endParaRPr sz="2000" b="1">
              <a:latin typeface="Malgun Gothic"/>
              <a:ea typeface="Malgun Gothic"/>
              <a:cs typeface="Malgun Gothic"/>
              <a:sym typeface="Malgun Gothic"/>
            </a:endParaRPr>
          </a:p>
        </p:txBody>
      </p:sp>
      <p:sp>
        <p:nvSpPr>
          <p:cNvPr id="430" name="Google Shape;430;p60"/>
          <p:cNvSpPr txBox="1"/>
          <p:nvPr/>
        </p:nvSpPr>
        <p:spPr>
          <a:xfrm>
            <a:off x="9261400" y="2853943"/>
            <a:ext cx="2708800" cy="3447482"/>
          </a:xfrm>
          <a:prstGeom prst="rect">
            <a:avLst/>
          </a:prstGeom>
          <a:noFill/>
          <a:ln w="19050" cap="flat" cmpd="sng">
            <a:solidFill>
              <a:srgbClr val="0000FF"/>
            </a:solidFill>
            <a:prstDash val="solid"/>
            <a:round/>
            <a:headEnd type="none" w="sm" len="sm"/>
            <a:tailEnd type="none" w="sm" len="sm"/>
          </a:ln>
        </p:spPr>
        <p:txBody>
          <a:bodyPr spcFirstLastPara="1" wrap="square" lIns="0" tIns="0" rIns="0" bIns="0" anchor="t" anchorCtr="0">
            <a:spAutoFit/>
          </a:bodyPr>
          <a:lstStyle/>
          <a:p>
            <a:pPr algn="ctr">
              <a:lnSpc>
                <a:spcPct val="160061"/>
              </a:lnSpc>
            </a:pPr>
            <a:r>
              <a:rPr lang="ko" altLang="en-US" sz="2667" b="1"/>
              <a:t>박현정</a:t>
            </a:r>
            <a:r>
              <a:rPr lang="en-US" altLang="ko" sz="2667" b="1"/>
              <a:t>, </a:t>
            </a:r>
            <a:r>
              <a:rPr lang="ko" altLang="en-US" sz="2667" b="1"/>
              <a:t>장미혜</a:t>
            </a:r>
            <a:r>
              <a:rPr lang="en-US" altLang="ko" sz="2667" b="1"/>
              <a:t>, </a:t>
            </a:r>
            <a:endParaRPr sz="2667" b="1"/>
          </a:p>
          <a:p>
            <a:pPr algn="ctr">
              <a:lnSpc>
                <a:spcPct val="160061"/>
              </a:lnSpc>
            </a:pPr>
            <a:r>
              <a:rPr lang="ko" altLang="en-US" sz="2667" b="1"/>
              <a:t>금태훈김은지부부</a:t>
            </a:r>
            <a:endParaRPr sz="2667" b="1"/>
          </a:p>
          <a:p>
            <a:pPr algn="ctr">
              <a:lnSpc>
                <a:spcPct val="160061"/>
              </a:lnSpc>
            </a:pPr>
            <a:r>
              <a:rPr lang="ko" altLang="en-US" sz="2667" b="1"/>
              <a:t>권은정부부</a:t>
            </a:r>
            <a:r>
              <a:rPr lang="en-US" altLang="ko" sz="2667" b="1"/>
              <a:t>, </a:t>
            </a:r>
            <a:r>
              <a:rPr lang="ko" altLang="en-US" sz="2667" b="1"/>
              <a:t>양현원 </a:t>
            </a:r>
            <a:endParaRPr sz="2667" b="1"/>
          </a:p>
          <a:p>
            <a:pPr algn="ctr">
              <a:lnSpc>
                <a:spcPct val="160061"/>
              </a:lnSpc>
            </a:pPr>
            <a:r>
              <a:rPr lang="ko" altLang="en-US" sz="2400" b="1"/>
              <a:t>목장에 나오도록</a:t>
            </a:r>
            <a:br>
              <a:rPr lang="ko" altLang="en-US" sz="1333" b="1"/>
            </a:br>
            <a:endParaRPr sz="933"/>
          </a:p>
        </p:txBody>
      </p:sp>
      <p:sp>
        <p:nvSpPr>
          <p:cNvPr id="431" name="Google Shape;431;p60"/>
          <p:cNvSpPr txBox="1"/>
          <p:nvPr/>
        </p:nvSpPr>
        <p:spPr>
          <a:xfrm>
            <a:off x="9354200" y="2256133"/>
            <a:ext cx="2523200" cy="738623"/>
          </a:xfrm>
          <a:prstGeom prst="rect">
            <a:avLst/>
          </a:prstGeom>
          <a:noFill/>
          <a:ln>
            <a:noFill/>
          </a:ln>
        </p:spPr>
        <p:txBody>
          <a:bodyPr spcFirstLastPara="1" wrap="square" lIns="121900" tIns="121900" rIns="121900" bIns="121900" anchor="t" anchorCtr="0">
            <a:spAutoFit/>
          </a:bodyPr>
          <a:lstStyle/>
          <a:p>
            <a:pPr algn="ctr"/>
            <a:r>
              <a:rPr lang="en-US" altLang="ko" sz="3200" b="1">
                <a:latin typeface="Malgun Gothic"/>
                <a:ea typeface="Malgun Gothic"/>
                <a:cs typeface="Malgun Gothic"/>
                <a:sym typeface="Malgun Gothic"/>
              </a:rPr>
              <a:t>VIP</a:t>
            </a:r>
            <a:endParaRPr sz="3200" b="1">
              <a:latin typeface="Malgun Gothic"/>
              <a:ea typeface="Malgun Gothic"/>
              <a:cs typeface="Malgun Gothic"/>
              <a:sym typeface="Malgun Gothic"/>
            </a:endParaRPr>
          </a:p>
        </p:txBody>
      </p:sp>
      <p:sp>
        <p:nvSpPr>
          <p:cNvPr id="432" name="Google Shape;432;p60"/>
          <p:cNvSpPr txBox="1"/>
          <p:nvPr/>
        </p:nvSpPr>
        <p:spPr>
          <a:xfrm>
            <a:off x="4737400" y="3793210"/>
            <a:ext cx="3286400" cy="615600"/>
          </a:xfrm>
          <a:prstGeom prst="rect">
            <a:avLst/>
          </a:prstGeom>
          <a:noFill/>
          <a:ln>
            <a:noFill/>
          </a:ln>
        </p:spPr>
        <p:txBody>
          <a:bodyPr spcFirstLastPara="1" wrap="square" lIns="121900" tIns="121900" rIns="121900" bIns="121900" anchor="ctr" anchorCtr="0">
            <a:noAutofit/>
          </a:bodyPr>
          <a:lstStyle/>
          <a:p>
            <a:pPr algn="ctr">
              <a:lnSpc>
                <a:spcPct val="160061"/>
              </a:lnSpc>
            </a:pPr>
            <a:endParaRPr sz="2400"/>
          </a:p>
        </p:txBody>
      </p:sp>
      <p:sp>
        <p:nvSpPr>
          <p:cNvPr id="433" name="Google Shape;433;p60"/>
          <p:cNvSpPr txBox="1"/>
          <p:nvPr/>
        </p:nvSpPr>
        <p:spPr>
          <a:xfrm>
            <a:off x="3960800" y="2864427"/>
            <a:ext cx="5246000" cy="4431983"/>
          </a:xfrm>
          <a:prstGeom prst="rect">
            <a:avLst/>
          </a:prstGeom>
          <a:noFill/>
          <a:ln w="19050" cap="flat" cmpd="sng">
            <a:solidFill>
              <a:srgbClr val="00FF00"/>
            </a:solidFill>
            <a:prstDash val="solid"/>
            <a:round/>
            <a:headEnd type="none" w="sm" len="sm"/>
            <a:tailEnd type="none" w="sm" len="sm"/>
          </a:ln>
        </p:spPr>
        <p:txBody>
          <a:bodyPr spcFirstLastPara="1" wrap="square" lIns="121900" tIns="121900" rIns="121900" bIns="121900" anchor="t" anchorCtr="0">
            <a:noAutofit/>
          </a:bodyPr>
          <a:lstStyle/>
          <a:p>
            <a:pPr indent="-1693">
              <a:lnSpc>
                <a:spcPct val="115000"/>
              </a:lnSpc>
            </a:pPr>
            <a:r>
              <a:rPr lang="en-US" altLang="ko" sz="2400" b="1" dirty="0">
                <a:solidFill>
                  <a:schemeClr val="dk1"/>
                </a:solidFill>
                <a:latin typeface="Malgun Gothic"/>
                <a:ea typeface="Malgun Gothic"/>
                <a:cs typeface="Malgun Gothic"/>
                <a:sym typeface="Malgun Gothic"/>
              </a:rPr>
              <a:t>1.</a:t>
            </a:r>
            <a:r>
              <a:rPr lang="ko" altLang="en-US" sz="2400" b="1" dirty="0">
                <a:solidFill>
                  <a:schemeClr val="dk1"/>
                </a:solidFill>
                <a:latin typeface="Malgun Gothic"/>
                <a:ea typeface="Malgun Gothic"/>
                <a:cs typeface="Malgun Gothic"/>
                <a:sym typeface="Malgun Gothic"/>
              </a:rPr>
              <a:t>투르카나 고아들</a:t>
            </a:r>
            <a:r>
              <a:rPr lang="en-US" altLang="ko" sz="2400" b="1" dirty="0">
                <a:solidFill>
                  <a:schemeClr val="dk1"/>
                </a:solidFill>
                <a:latin typeface="Malgun Gothic"/>
                <a:ea typeface="Malgun Gothic"/>
                <a:cs typeface="Malgun Gothic"/>
                <a:sym typeface="Malgun Gothic"/>
              </a:rPr>
              <a:t>:</a:t>
            </a:r>
            <a:r>
              <a:rPr lang="ko" altLang="en-US" sz="2000" b="1" dirty="0">
                <a:solidFill>
                  <a:schemeClr val="dk1"/>
                </a:solidFill>
                <a:latin typeface="Malgun Gothic"/>
                <a:ea typeface="Malgun Gothic"/>
                <a:cs typeface="Malgun Gothic"/>
                <a:sym typeface="Malgun Gothic"/>
              </a:rPr>
              <a:t> </a:t>
            </a:r>
            <a:r>
              <a:rPr lang="ko" altLang="en-US" sz="2267" dirty="0">
                <a:solidFill>
                  <a:schemeClr val="dk1"/>
                </a:solidFill>
                <a:latin typeface="Malgun Gothic"/>
                <a:ea typeface="Malgun Gothic"/>
                <a:cs typeface="Malgun Gothic"/>
                <a:sym typeface="Malgun Gothic"/>
              </a:rPr>
              <a:t>하나님 아는 지식 자라 </a:t>
            </a:r>
            <a:r>
              <a:rPr lang="ko" altLang="en-US" sz="2267" b="1" dirty="0">
                <a:solidFill>
                  <a:schemeClr val="dk1"/>
                </a:solidFill>
                <a:latin typeface="Malgun Gothic"/>
                <a:ea typeface="Malgun Gothic"/>
                <a:cs typeface="Malgun Gothic"/>
                <a:sym typeface="Malgun Gothic"/>
              </a:rPr>
              <a:t>주님과 친밀한 동행</a:t>
            </a:r>
            <a:r>
              <a:rPr lang="en-US" altLang="ko" sz="2267"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고교졸업생 일할 곳</a:t>
            </a:r>
            <a:r>
              <a:rPr lang="ko" altLang="en-US" sz="2267" dirty="0">
                <a:solidFill>
                  <a:schemeClr val="dk1"/>
                </a:solidFill>
                <a:latin typeface="Malgun Gothic"/>
                <a:ea typeface="Malgun Gothic"/>
                <a:cs typeface="Malgun Gothic"/>
                <a:sym typeface="Malgun Gothic"/>
              </a:rPr>
              <a:t> 얻도록</a:t>
            </a:r>
            <a:endParaRPr sz="2267" dirty="0">
              <a:solidFill>
                <a:schemeClr val="dk1"/>
              </a:solidFill>
              <a:latin typeface="Malgun Gothic"/>
              <a:ea typeface="Malgun Gothic"/>
              <a:cs typeface="Malgun Gothic"/>
              <a:sym typeface="Malgun Gothic"/>
            </a:endParaRPr>
          </a:p>
          <a:p>
            <a:pPr>
              <a:lnSpc>
                <a:spcPct val="115000"/>
              </a:lnSpc>
            </a:pPr>
            <a:r>
              <a:rPr lang="en-US" altLang="ko" sz="2400" b="1" dirty="0">
                <a:solidFill>
                  <a:schemeClr val="dk1"/>
                </a:solidFill>
                <a:latin typeface="Malgun Gothic"/>
                <a:ea typeface="Malgun Gothic"/>
                <a:cs typeface="Malgun Gothic"/>
                <a:sym typeface="Malgun Gothic"/>
              </a:rPr>
              <a:t>2.</a:t>
            </a:r>
            <a:r>
              <a:rPr lang="ko" altLang="en-US" sz="2400" b="1" dirty="0">
                <a:solidFill>
                  <a:schemeClr val="dk1"/>
                </a:solidFill>
                <a:latin typeface="Malgun Gothic"/>
                <a:ea typeface="Malgun Gothic"/>
                <a:cs typeface="Malgun Gothic"/>
                <a:sym typeface="Malgun Gothic"/>
              </a:rPr>
              <a:t>로콰티르교회</a:t>
            </a:r>
            <a:r>
              <a:rPr lang="en-US" altLang="ko" sz="2400" b="1" dirty="0">
                <a:solidFill>
                  <a:schemeClr val="dk1"/>
                </a:solidFill>
                <a:latin typeface="Malgun Gothic"/>
                <a:ea typeface="Malgun Gothic"/>
                <a:cs typeface="Malgun Gothic"/>
                <a:sym typeface="Malgun Gothic"/>
              </a:rPr>
              <a:t>:</a:t>
            </a:r>
            <a:r>
              <a:rPr lang="ko" altLang="en-US" sz="2267" b="1" dirty="0">
                <a:solidFill>
                  <a:schemeClr val="dk1"/>
                </a:solidFill>
                <a:latin typeface="Malgun Gothic"/>
                <a:ea typeface="Malgun Gothic"/>
                <a:cs typeface="Malgun Gothic"/>
                <a:sym typeface="Malgun Gothic"/>
              </a:rPr>
              <a:t> </a:t>
            </a:r>
            <a:r>
              <a:rPr lang="ko" altLang="en-US" sz="2267" dirty="0">
                <a:solidFill>
                  <a:schemeClr val="dk1"/>
                </a:solidFill>
                <a:latin typeface="Malgun Gothic"/>
                <a:ea typeface="Malgun Gothic"/>
                <a:cs typeface="Malgun Gothic"/>
                <a:sym typeface="Malgun Gothic"/>
              </a:rPr>
              <a:t>건축통해 성도님들 새 힘얻기</a:t>
            </a:r>
            <a:endParaRPr sz="2267" dirty="0">
              <a:solidFill>
                <a:schemeClr val="dk1"/>
              </a:solidFill>
              <a:latin typeface="Malgun Gothic"/>
              <a:ea typeface="Malgun Gothic"/>
              <a:cs typeface="Malgun Gothic"/>
              <a:sym typeface="Malgun Gothic"/>
            </a:endParaRPr>
          </a:p>
          <a:p>
            <a:pPr>
              <a:lnSpc>
                <a:spcPct val="115000"/>
              </a:lnSpc>
            </a:pPr>
            <a:r>
              <a:rPr lang="en-US" altLang="ko" sz="2400" b="1" dirty="0">
                <a:solidFill>
                  <a:schemeClr val="dk1"/>
                </a:solidFill>
                <a:latin typeface="Malgun Gothic"/>
                <a:ea typeface="Malgun Gothic"/>
                <a:cs typeface="Malgun Gothic"/>
                <a:sym typeface="Malgun Gothic"/>
              </a:rPr>
              <a:t>3.</a:t>
            </a:r>
            <a:r>
              <a:rPr lang="ko" altLang="en-US" sz="2400" b="1" dirty="0">
                <a:solidFill>
                  <a:schemeClr val="dk1"/>
                </a:solidFill>
                <a:latin typeface="Malgun Gothic"/>
                <a:ea typeface="Malgun Gothic"/>
                <a:cs typeface="Malgun Gothic"/>
                <a:sym typeface="Malgun Gothic"/>
              </a:rPr>
              <a:t>광야교회 목회자들</a:t>
            </a:r>
            <a:r>
              <a:rPr lang="en-US" altLang="ko" sz="2000" b="1"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잭슨목사님</a:t>
            </a:r>
            <a:r>
              <a:rPr lang="ko" altLang="en-US" sz="2133" dirty="0">
                <a:solidFill>
                  <a:schemeClr val="dk1"/>
                </a:solidFill>
                <a:latin typeface="Malgun Gothic"/>
                <a:ea typeface="Malgun Gothic"/>
                <a:cs typeface="Malgun Gothic"/>
                <a:sym typeface="Malgun Gothic"/>
              </a:rPr>
              <a:t>을</a:t>
            </a:r>
            <a:r>
              <a:rPr lang="ko" altLang="en-US" sz="2267" dirty="0">
                <a:solidFill>
                  <a:schemeClr val="dk1"/>
                </a:solidFill>
                <a:latin typeface="Malgun Gothic"/>
                <a:ea typeface="Malgun Gothic"/>
                <a:cs typeface="Malgun Gothic"/>
                <a:sym typeface="Malgun Gothic"/>
              </a:rPr>
              <a:t> 강하게 붙드사 </a:t>
            </a:r>
            <a:r>
              <a:rPr lang="ko" altLang="en-US" sz="2267" b="1" dirty="0">
                <a:solidFill>
                  <a:schemeClr val="dk1"/>
                </a:solidFill>
                <a:latin typeface="Malgun Gothic"/>
                <a:ea typeface="Malgun Gothic"/>
                <a:cs typeface="Malgun Gothic"/>
                <a:sym typeface="Malgun Gothic"/>
              </a:rPr>
              <a:t>보육원과 고아들</a:t>
            </a:r>
            <a:r>
              <a:rPr lang="ko" altLang="en-US" sz="2267" dirty="0">
                <a:solidFill>
                  <a:schemeClr val="dk1"/>
                </a:solidFill>
                <a:latin typeface="Malgun Gothic"/>
                <a:ea typeface="Malgun Gothic"/>
                <a:cs typeface="Malgun Gothic"/>
                <a:sym typeface="Malgun Gothic"/>
              </a:rPr>
              <a:t> 잘 돌볼 수 있도록</a:t>
            </a:r>
            <a:endParaRPr sz="2267" dirty="0">
              <a:solidFill>
                <a:schemeClr val="dk1"/>
              </a:solidFill>
              <a:latin typeface="Malgun Gothic"/>
              <a:ea typeface="Malgun Gothic"/>
              <a:cs typeface="Malgun Gothic"/>
              <a:sym typeface="Malgun Gothic"/>
            </a:endParaRPr>
          </a:p>
          <a:p>
            <a:pPr>
              <a:lnSpc>
                <a:spcPct val="115000"/>
              </a:lnSpc>
            </a:pPr>
            <a:r>
              <a:rPr lang="en-US" altLang="ko" sz="2533" b="1" dirty="0">
                <a:solidFill>
                  <a:schemeClr val="lt1"/>
                </a:solidFill>
                <a:latin typeface="Malgun Gothic"/>
                <a:ea typeface="Malgun Gothic"/>
                <a:cs typeface="Malgun Gothic"/>
                <a:sym typeface="Malgun Gothic"/>
              </a:rPr>
              <a:t>4.</a:t>
            </a:r>
            <a:r>
              <a:rPr lang="ko" altLang="en-US" sz="2533" b="1" dirty="0">
                <a:solidFill>
                  <a:schemeClr val="lt1"/>
                </a:solidFill>
                <a:latin typeface="Malgun Gothic"/>
                <a:ea typeface="Malgun Gothic"/>
                <a:cs typeface="Malgun Gothic"/>
                <a:sym typeface="Malgun Gothic"/>
              </a:rPr>
              <a:t>건강</a:t>
            </a:r>
            <a:r>
              <a:rPr lang="en-US" altLang="ko" sz="2533" b="1" dirty="0">
                <a:solidFill>
                  <a:schemeClr val="lt1"/>
                </a:solidFill>
                <a:latin typeface="Malgun Gothic"/>
                <a:ea typeface="Malgun Gothic"/>
                <a:cs typeface="Malgun Gothic"/>
                <a:sym typeface="Malgun Gothic"/>
              </a:rPr>
              <a:t>:</a:t>
            </a:r>
            <a:r>
              <a:rPr lang="ko" altLang="en-US" sz="2133" b="1" dirty="0">
                <a:solidFill>
                  <a:schemeClr val="lt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윤승주</a:t>
            </a:r>
            <a:r>
              <a:rPr lang="en-US" altLang="ko" sz="2267" b="1" dirty="0">
                <a:solidFill>
                  <a:schemeClr val="dk1"/>
                </a:solidFill>
                <a:latin typeface="Malgun Gothic"/>
                <a:ea typeface="Malgun Gothic"/>
                <a:cs typeface="Malgun Gothic"/>
                <a:sym typeface="Malgun Gothic"/>
              </a:rPr>
              <a:t>(</a:t>
            </a:r>
            <a:r>
              <a:rPr lang="ko" altLang="en-US" sz="2267" b="1" dirty="0">
                <a:solidFill>
                  <a:schemeClr val="dk1"/>
                </a:solidFill>
                <a:latin typeface="Malgun Gothic"/>
                <a:ea typeface="Malgun Gothic"/>
                <a:cs typeface="Malgun Gothic"/>
                <a:sym typeface="Malgun Gothic"/>
              </a:rPr>
              <a:t>심혈관</a:t>
            </a:r>
            <a:r>
              <a:rPr lang="en-US" altLang="ko" sz="2267" b="1"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치과</a:t>
            </a:r>
            <a:r>
              <a:rPr lang="en-US" altLang="ko" sz="2267" b="1"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내과</a:t>
            </a:r>
            <a:r>
              <a:rPr lang="en-US" altLang="ko" sz="2267" b="1"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안과</a:t>
            </a:r>
            <a:r>
              <a:rPr lang="en-US" altLang="ko" sz="2267" b="1"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김경희</a:t>
            </a:r>
            <a:r>
              <a:rPr lang="en-US" altLang="ko" sz="2267" b="1" dirty="0">
                <a:solidFill>
                  <a:schemeClr val="dk1"/>
                </a:solidFill>
                <a:latin typeface="Malgun Gothic"/>
                <a:ea typeface="Malgun Gothic"/>
                <a:cs typeface="Malgun Gothic"/>
                <a:sym typeface="Malgun Gothic"/>
              </a:rPr>
              <a:t>(</a:t>
            </a:r>
            <a:r>
              <a:rPr lang="ko" altLang="en-US" sz="2267" b="1" dirty="0">
                <a:solidFill>
                  <a:schemeClr val="dk1"/>
                </a:solidFill>
                <a:latin typeface="Malgun Gothic"/>
                <a:ea typeface="Malgun Gothic"/>
                <a:cs typeface="Malgun Gothic"/>
                <a:sym typeface="Malgun Gothic"/>
              </a:rPr>
              <a:t>임플란트</a:t>
            </a:r>
            <a:r>
              <a:rPr lang="en-US" altLang="ko" sz="2267" b="1" dirty="0">
                <a:solidFill>
                  <a:schemeClr val="dk1"/>
                </a:solidFill>
                <a:latin typeface="Malgun Gothic"/>
                <a:ea typeface="Malgun Gothic"/>
                <a:cs typeface="Malgun Gothic"/>
                <a:sym typeface="Malgun Gothic"/>
              </a:rPr>
              <a:t>) </a:t>
            </a:r>
            <a:r>
              <a:rPr lang="ko" altLang="en-US" sz="2267" b="1" dirty="0">
                <a:solidFill>
                  <a:schemeClr val="dk1"/>
                </a:solidFill>
                <a:latin typeface="Malgun Gothic"/>
                <a:ea typeface="Malgun Gothic"/>
                <a:cs typeface="Malgun Gothic"/>
                <a:sym typeface="Malgun Gothic"/>
              </a:rPr>
              <a:t>치료</a:t>
            </a:r>
            <a:endParaRPr sz="2267" b="1" dirty="0">
              <a:solidFill>
                <a:schemeClr val="dk1"/>
              </a:solidFill>
              <a:latin typeface="Malgun Gothic"/>
              <a:ea typeface="Malgun Gothic"/>
              <a:cs typeface="Malgun Gothic"/>
              <a:sym typeface="Malgun Gothic"/>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1" descr="Sunrise in Morning with Orange,Yellow and Pink sky, Dramatic twilight cloudscape with Sunset in evening, Vector panoramic horizon pastel Sky  banner of Sunset or sunlight for four seasons background(Getty Images 제공)"/>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12192004" cy="6971096"/>
          </a:xfrm>
          <a:prstGeom prst="rect">
            <a:avLst/>
          </a:prstGeom>
          <a:noFill/>
          <a:ln>
            <a:noFill/>
          </a:ln>
        </p:spPr>
      </p:pic>
      <p:sp>
        <p:nvSpPr>
          <p:cNvPr id="440" name="Google Shape;440;p61"/>
          <p:cNvSpPr/>
          <p:nvPr/>
        </p:nvSpPr>
        <p:spPr>
          <a:xfrm>
            <a:off x="6096000" y="187933"/>
            <a:ext cx="6052000" cy="2110800"/>
          </a:xfrm>
          <a:prstGeom prst="rect">
            <a:avLst/>
          </a:prstGeom>
          <a:noFill/>
          <a:ln>
            <a:noFill/>
          </a:ln>
        </p:spPr>
        <p:txBody>
          <a:bodyPr spcFirstLastPara="1" wrap="square" lIns="91433" tIns="45700" rIns="91433" bIns="45700" anchor="ctr" anchorCtr="0">
            <a:noAutofit/>
          </a:bodyPr>
          <a:lstStyle/>
          <a:p>
            <a:pPr algn="ctr">
              <a:buClr>
                <a:srgbClr val="111111"/>
              </a:buClr>
              <a:buSzPts val="3300"/>
            </a:pPr>
            <a:r>
              <a:rPr lang="ko" altLang="en-US" sz="7733" b="1">
                <a:solidFill>
                  <a:srgbClr val="111111"/>
                </a:solidFill>
                <a:latin typeface="Malgun Gothic"/>
                <a:ea typeface="Malgun Gothic"/>
                <a:cs typeface="Malgun Gothic"/>
                <a:sym typeface="Malgun Gothic"/>
              </a:rPr>
              <a:t>갈렙 </a:t>
            </a:r>
            <a:r>
              <a:rPr lang="ko" altLang="en-US" sz="6400" b="1">
                <a:solidFill>
                  <a:srgbClr val="111111"/>
                </a:solidFill>
                <a:latin typeface="Malgun Gothic"/>
                <a:ea typeface="Malgun Gothic"/>
                <a:cs typeface="Malgun Gothic"/>
                <a:sym typeface="Malgun Gothic"/>
              </a:rPr>
              <a:t>목장</a:t>
            </a:r>
            <a:endParaRPr sz="6400" b="1">
              <a:solidFill>
                <a:srgbClr val="111111"/>
              </a:solidFill>
              <a:latin typeface="Malgun Gothic"/>
              <a:ea typeface="Malgun Gothic"/>
              <a:cs typeface="Malgun Gothic"/>
              <a:sym typeface="Malgun Gothic"/>
            </a:endParaRPr>
          </a:p>
          <a:p>
            <a:pPr algn="ctr">
              <a:buClr>
                <a:srgbClr val="111111"/>
              </a:buClr>
              <a:buSzPts val="3300"/>
            </a:pPr>
            <a:r>
              <a:rPr lang="en-US" altLang="ko" sz="6400" b="1">
                <a:solidFill>
                  <a:srgbClr val="111111"/>
                </a:solidFill>
                <a:latin typeface="Malgun Gothic"/>
                <a:ea typeface="Malgun Gothic"/>
                <a:cs typeface="Malgun Gothic"/>
                <a:sym typeface="Malgun Gothic"/>
              </a:rPr>
              <a:t>(</a:t>
            </a:r>
            <a:r>
              <a:rPr lang="ko" altLang="en-US" sz="6400" b="1">
                <a:solidFill>
                  <a:srgbClr val="111111"/>
                </a:solidFill>
                <a:latin typeface="Malgun Gothic"/>
                <a:ea typeface="Malgun Gothic"/>
                <a:cs typeface="Malgun Gothic"/>
                <a:sym typeface="Malgun Gothic"/>
              </a:rPr>
              <a:t>교회어르신들</a:t>
            </a:r>
            <a:r>
              <a:rPr lang="en-US" altLang="ko" sz="6400" b="1">
                <a:solidFill>
                  <a:srgbClr val="111111"/>
                </a:solidFill>
                <a:latin typeface="Malgun Gothic"/>
                <a:ea typeface="Malgun Gothic"/>
                <a:cs typeface="Malgun Gothic"/>
                <a:sym typeface="Malgun Gothic"/>
              </a:rPr>
              <a:t>)</a:t>
            </a:r>
            <a:endParaRPr sz="6400" b="1">
              <a:solidFill>
                <a:srgbClr val="111111"/>
              </a:solidFill>
              <a:latin typeface="Malgun Gothic"/>
              <a:ea typeface="Malgun Gothic"/>
              <a:cs typeface="Malgun Gothic"/>
              <a:sym typeface="Malgun Gothic"/>
            </a:endParaRPr>
          </a:p>
        </p:txBody>
      </p:sp>
      <p:pic>
        <p:nvPicPr>
          <p:cNvPr id="441" name="Google Shape;441;p6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572001" y="3390900"/>
            <a:ext cx="7020833" cy="3515000"/>
          </a:xfrm>
          <a:prstGeom prst="rect">
            <a:avLst/>
          </a:prstGeom>
          <a:noFill/>
          <a:ln>
            <a:noFill/>
          </a:ln>
        </p:spPr>
      </p:pic>
      <p:pic>
        <p:nvPicPr>
          <p:cNvPr id="442" name="Google Shape;442;p6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00" y="166127"/>
            <a:ext cx="6252667" cy="3233700"/>
          </a:xfrm>
          <a:prstGeom prst="rect">
            <a:avLst/>
          </a:prstGeom>
          <a:noFill/>
          <a:ln>
            <a:noFill/>
          </a:ln>
        </p:spPr>
      </p:pic>
      <p:pic>
        <p:nvPicPr>
          <p:cNvPr id="443" name="Google Shape;443;p61"/>
          <p:cNvPicPr preferRelativeResize="0"/>
          <p:nvPr/>
        </p:nvPicPr>
        <p:blipFill>
          <a:blip r:embed="rId6">
            <a:alphaModFix/>
          </a:blip>
          <a:stretch>
            <a:fillRect/>
          </a:stretch>
        </p:blipFill>
        <p:spPr>
          <a:xfrm>
            <a:off x="0" y="3423233"/>
            <a:ext cx="6252667" cy="35150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62" descr="Sunrise in Morning with Orange,Yellow and Pink sky, Dramatic twilight cloudscape with Sunset in evening, Vector panoramic horizon pastel Sky  banner of Sunset or sunlight for four seasons background(Getty Images 제공)"/>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12192004" cy="6971096"/>
          </a:xfrm>
          <a:prstGeom prst="rect">
            <a:avLst/>
          </a:prstGeom>
          <a:noFill/>
          <a:ln>
            <a:noFill/>
          </a:ln>
        </p:spPr>
      </p:pic>
      <p:pic>
        <p:nvPicPr>
          <p:cNvPr id="449" name="Google Shape;449;p6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311834" y="686485"/>
            <a:ext cx="2415101" cy="3017768"/>
          </a:xfrm>
          <a:prstGeom prst="rect">
            <a:avLst/>
          </a:prstGeom>
          <a:noFill/>
          <a:ln>
            <a:noFill/>
          </a:ln>
        </p:spPr>
      </p:pic>
      <p:sp>
        <p:nvSpPr>
          <p:cNvPr id="450" name="Google Shape;450;p62"/>
          <p:cNvSpPr txBox="1">
            <a:spLocks noGrp="1"/>
          </p:cNvSpPr>
          <p:nvPr>
            <p:ph type="title" idx="4294967295"/>
          </p:nvPr>
        </p:nvSpPr>
        <p:spPr>
          <a:xfrm>
            <a:off x="4079487" y="30133"/>
            <a:ext cx="4211200" cy="8532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ctr" anchorCtr="0">
            <a:normAutofit/>
          </a:bodyPr>
          <a:lstStyle/>
          <a:p>
            <a:pPr>
              <a:lnSpc>
                <a:spcPct val="90000"/>
              </a:lnSpc>
              <a:spcBef>
                <a:spcPts val="0"/>
              </a:spcBef>
              <a:buClr>
                <a:srgbClr val="3A3CB9"/>
              </a:buClr>
              <a:buSzPts val="2700"/>
            </a:pPr>
            <a:r>
              <a:rPr lang="ko" altLang="en-US" sz="4133" b="1"/>
              <a:t>교회 어르신들 </a:t>
            </a:r>
            <a:endParaRPr sz="4133" b="1"/>
          </a:p>
        </p:txBody>
      </p:sp>
      <p:pic>
        <p:nvPicPr>
          <p:cNvPr id="451" name="Google Shape;451;p6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726936" y="682296"/>
            <a:ext cx="2415101" cy="3017809"/>
          </a:xfrm>
          <a:prstGeom prst="rect">
            <a:avLst/>
          </a:prstGeom>
          <a:noFill/>
          <a:ln>
            <a:noFill/>
          </a:ln>
        </p:spPr>
      </p:pic>
      <p:pic>
        <p:nvPicPr>
          <p:cNvPr id="452" name="Google Shape;452;p6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701934" y="3687739"/>
            <a:ext cx="2465101" cy="3163599"/>
          </a:xfrm>
          <a:prstGeom prst="rect">
            <a:avLst/>
          </a:prstGeom>
          <a:noFill/>
          <a:ln>
            <a:noFill/>
          </a:ln>
        </p:spPr>
      </p:pic>
      <p:pic>
        <p:nvPicPr>
          <p:cNvPr id="453" name="Google Shape;453;p6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 y="647911"/>
            <a:ext cx="2531756" cy="3163567"/>
          </a:xfrm>
          <a:prstGeom prst="rect">
            <a:avLst/>
          </a:prstGeom>
          <a:noFill/>
          <a:ln>
            <a:noFill/>
          </a:ln>
        </p:spPr>
      </p:pic>
      <p:pic>
        <p:nvPicPr>
          <p:cNvPr id="454" name="Google Shape;454;p6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 y="3674167"/>
            <a:ext cx="2531767" cy="3163567"/>
          </a:xfrm>
          <a:prstGeom prst="rect">
            <a:avLst/>
          </a:prstGeom>
          <a:noFill/>
          <a:ln>
            <a:noFill/>
          </a:ln>
        </p:spPr>
      </p:pic>
      <p:pic>
        <p:nvPicPr>
          <p:cNvPr id="455" name="Google Shape;455;p62"/>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2509960" y="686445"/>
            <a:ext cx="2415101" cy="3017843"/>
          </a:xfrm>
          <a:prstGeom prst="rect">
            <a:avLst/>
          </a:prstGeom>
          <a:noFill/>
          <a:ln>
            <a:noFill/>
          </a:ln>
        </p:spPr>
      </p:pic>
      <p:sp>
        <p:nvSpPr>
          <p:cNvPr id="456" name="Google Shape;456;p62"/>
          <p:cNvSpPr txBox="1"/>
          <p:nvPr/>
        </p:nvSpPr>
        <p:spPr>
          <a:xfrm>
            <a:off x="16513800" y="3955128"/>
            <a:ext cx="10792800" cy="574412"/>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ctr" anchorCtr="0">
            <a:spAutoFit/>
          </a:bodyPr>
          <a:lstStyle/>
          <a:p>
            <a:endParaRPr sz="2133">
              <a:solidFill>
                <a:schemeClr val="dk1"/>
              </a:solidFill>
              <a:latin typeface="Calibri"/>
              <a:ea typeface="Calibri"/>
              <a:cs typeface="Calibri"/>
              <a:sym typeface="Calibri"/>
            </a:endParaRPr>
          </a:p>
        </p:txBody>
      </p:sp>
      <p:sp>
        <p:nvSpPr>
          <p:cNvPr id="457" name="Google Shape;457;p62"/>
          <p:cNvSpPr txBox="1"/>
          <p:nvPr/>
        </p:nvSpPr>
        <p:spPr>
          <a:xfrm>
            <a:off x="4779617" y="1339900"/>
            <a:ext cx="2680800" cy="2398400"/>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ko" altLang="en-US" sz="2000" dirty="0">
                <a:solidFill>
                  <a:schemeClr val="dk1"/>
                </a:solidFill>
                <a:latin typeface="Calibri"/>
                <a:ea typeface="Calibri"/>
                <a:cs typeface="Calibri"/>
                <a:sym typeface="Calibri"/>
              </a:rPr>
              <a:t>섬김이</a:t>
            </a:r>
            <a:r>
              <a:rPr lang="en-US" altLang="ko" sz="2000" dirty="0">
                <a:solidFill>
                  <a:schemeClr val="dk1"/>
                </a:solidFill>
                <a:latin typeface="Calibri"/>
                <a:ea typeface="Calibri"/>
                <a:cs typeface="Calibri"/>
                <a:sym typeface="Calibri"/>
              </a:rPr>
              <a:t>:</a:t>
            </a:r>
            <a:r>
              <a:rPr lang="ko" altLang="en-US" sz="2000" b="1" dirty="0">
                <a:solidFill>
                  <a:schemeClr val="dk1"/>
                </a:solidFill>
                <a:latin typeface="Calibri"/>
                <a:ea typeface="Calibri"/>
                <a:cs typeface="Calibri"/>
                <a:sym typeface="Calibri"/>
              </a:rPr>
              <a:t>송상헌 김현경</a:t>
            </a:r>
            <a:endParaRPr sz="2000" b="1" dirty="0">
              <a:solidFill>
                <a:schemeClr val="dk1"/>
              </a:solidFill>
              <a:latin typeface="Calibri"/>
              <a:ea typeface="Calibri"/>
              <a:cs typeface="Calibri"/>
              <a:sym typeface="Calibri"/>
            </a:endParaRPr>
          </a:p>
          <a:p>
            <a:pPr algn="ctr"/>
            <a:endParaRPr sz="2400" dirty="0">
              <a:solidFill>
                <a:schemeClr val="dk1"/>
              </a:solidFill>
              <a:latin typeface="Calibri"/>
              <a:ea typeface="Calibri"/>
              <a:cs typeface="Calibri"/>
              <a:sym typeface="Calibri"/>
            </a:endParaRPr>
          </a:p>
          <a:p>
            <a:pPr algn="ctr"/>
            <a:r>
              <a:rPr lang="ko" altLang="en-US" sz="2400" b="1" dirty="0">
                <a:solidFill>
                  <a:schemeClr val="dk1"/>
                </a:solidFill>
                <a:latin typeface="Calibri"/>
                <a:ea typeface="Calibri"/>
                <a:cs typeface="Calibri"/>
                <a:sym typeface="Calibri"/>
              </a:rPr>
              <a:t>선하근        배순남</a:t>
            </a:r>
            <a:endParaRPr sz="2400" b="1" dirty="0">
              <a:solidFill>
                <a:schemeClr val="dk1"/>
              </a:solidFill>
              <a:latin typeface="Calibri"/>
              <a:ea typeface="Calibri"/>
              <a:cs typeface="Calibri"/>
              <a:sym typeface="Calibri"/>
            </a:endParaRPr>
          </a:p>
          <a:p>
            <a:pPr algn="ctr"/>
            <a:r>
              <a:rPr lang="ko" altLang="en-US" sz="2400" b="1" dirty="0">
                <a:solidFill>
                  <a:schemeClr val="dk1"/>
                </a:solidFill>
                <a:latin typeface="Calibri"/>
                <a:ea typeface="Calibri"/>
                <a:cs typeface="Calibri"/>
                <a:sym typeface="Calibri"/>
              </a:rPr>
              <a:t>권인봉        김진숙</a:t>
            </a:r>
            <a:endParaRPr sz="2400" b="1" dirty="0">
              <a:solidFill>
                <a:schemeClr val="dk1"/>
              </a:solidFill>
              <a:latin typeface="Calibri"/>
              <a:ea typeface="Calibri"/>
              <a:cs typeface="Calibri"/>
              <a:sym typeface="Calibri"/>
            </a:endParaRPr>
          </a:p>
          <a:p>
            <a:pPr algn="ctr"/>
            <a:r>
              <a:rPr lang="ko" altLang="en-US" sz="2400" b="1" dirty="0">
                <a:solidFill>
                  <a:schemeClr val="dk1"/>
                </a:solidFill>
                <a:latin typeface="Calibri"/>
                <a:ea typeface="Calibri"/>
                <a:cs typeface="Calibri"/>
                <a:sym typeface="Calibri"/>
              </a:rPr>
              <a:t>정복순        박정숙</a:t>
            </a:r>
            <a:endParaRPr sz="2400" b="1" dirty="0">
              <a:solidFill>
                <a:schemeClr val="dk1"/>
              </a:solidFill>
              <a:latin typeface="Calibri"/>
              <a:ea typeface="Calibri"/>
              <a:cs typeface="Calibri"/>
              <a:sym typeface="Calibri"/>
            </a:endParaRPr>
          </a:p>
          <a:p>
            <a:pPr algn="ctr"/>
            <a:r>
              <a:rPr lang="ko" altLang="en-US" sz="2400" b="1" dirty="0">
                <a:solidFill>
                  <a:schemeClr val="dk1"/>
                </a:solidFill>
                <a:latin typeface="Calibri"/>
                <a:ea typeface="Calibri"/>
                <a:cs typeface="Calibri"/>
                <a:sym typeface="Calibri"/>
              </a:rPr>
              <a:t>박용재</a:t>
            </a:r>
            <a:endParaRPr sz="2400" b="1" dirty="0">
              <a:solidFill>
                <a:schemeClr val="dk1"/>
              </a:solidFill>
              <a:latin typeface="Calibri"/>
              <a:ea typeface="Calibri"/>
              <a:cs typeface="Calibri"/>
              <a:sym typeface="Calibri"/>
            </a:endParaRPr>
          </a:p>
        </p:txBody>
      </p:sp>
      <p:pic>
        <p:nvPicPr>
          <p:cNvPr id="458" name="Google Shape;458;p62"/>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4892734" y="3674397"/>
            <a:ext cx="2465101" cy="3163599"/>
          </a:xfrm>
          <a:prstGeom prst="rect">
            <a:avLst/>
          </a:prstGeom>
          <a:noFill/>
          <a:ln>
            <a:noFill/>
          </a:ln>
        </p:spPr>
      </p:pic>
      <p:pic>
        <p:nvPicPr>
          <p:cNvPr id="459" name="Google Shape;459;p62"/>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7331834" y="3689801"/>
            <a:ext cx="2415101" cy="3163567"/>
          </a:xfrm>
          <a:prstGeom prst="rect">
            <a:avLst/>
          </a:prstGeom>
          <a:noFill/>
          <a:ln>
            <a:noFill/>
          </a:ln>
        </p:spPr>
      </p:pic>
      <p:pic>
        <p:nvPicPr>
          <p:cNvPr id="460" name="Google Shape;460;p62"/>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2477634" y="3684567"/>
            <a:ext cx="2415101" cy="316359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63" descr="Sunrise in Morning with Orange,Yellow and Pink sky, Dramatic twilight cloudscape with Sunset in evening, Vector panoramic horizon pastel Sky  banner of Sunset or sunlight for four seasons background(Getty Images 제공)"/>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0"/>
            <a:ext cx="12192004" cy="6971096"/>
          </a:xfrm>
          <a:prstGeom prst="rect">
            <a:avLst/>
          </a:prstGeom>
          <a:noFill/>
          <a:ln>
            <a:noFill/>
          </a:ln>
        </p:spPr>
      </p:pic>
      <p:sp>
        <p:nvSpPr>
          <p:cNvPr id="466" name="Google Shape;466;p63"/>
          <p:cNvSpPr txBox="1"/>
          <p:nvPr/>
        </p:nvSpPr>
        <p:spPr>
          <a:xfrm>
            <a:off x="178933" y="1276033"/>
            <a:ext cx="12013200" cy="1107996"/>
          </a:xfrm>
          <a:prstGeom prst="rect">
            <a:avLst/>
          </a:prstGeom>
          <a:noFill/>
          <a:ln>
            <a:noFill/>
          </a:ln>
        </p:spPr>
        <p:txBody>
          <a:bodyPr spcFirstLastPara="1" wrap="square" lIns="0" tIns="0" rIns="0" bIns="0" anchor="t" anchorCtr="0">
            <a:spAutoFit/>
          </a:bodyPr>
          <a:lstStyle/>
          <a:p>
            <a:pPr algn="ctr"/>
            <a:r>
              <a:rPr lang="en-US" altLang="ko" sz="3600" b="1" dirty="0">
                <a:solidFill>
                  <a:schemeClr val="dk1"/>
                </a:solidFill>
              </a:rPr>
              <a:t>VIP 1</a:t>
            </a:r>
            <a:r>
              <a:rPr lang="ko" altLang="en-US" sz="3600" b="1" dirty="0">
                <a:solidFill>
                  <a:schemeClr val="dk1"/>
                </a:solidFill>
              </a:rPr>
              <a:t>명</a:t>
            </a:r>
            <a:r>
              <a:rPr lang="en-US" altLang="ko" sz="3600" b="1" dirty="0">
                <a:solidFill>
                  <a:schemeClr val="dk1"/>
                </a:solidFill>
              </a:rPr>
              <a:t>, </a:t>
            </a:r>
            <a:r>
              <a:rPr lang="ko" altLang="en-US" sz="3600" b="1" dirty="0">
                <a:solidFill>
                  <a:srgbClr val="F50D01"/>
                </a:solidFill>
              </a:rPr>
              <a:t>건강하고 행복한 생활</a:t>
            </a:r>
            <a:r>
              <a:rPr lang="en-US" altLang="ko" sz="3600" b="1" dirty="0">
                <a:solidFill>
                  <a:srgbClr val="0000FF"/>
                </a:solidFill>
              </a:rPr>
              <a:t>, </a:t>
            </a:r>
            <a:endParaRPr sz="3600" b="1" dirty="0">
              <a:solidFill>
                <a:srgbClr val="0000FF"/>
              </a:solidFill>
            </a:endParaRPr>
          </a:p>
          <a:p>
            <a:pPr algn="ctr"/>
            <a:r>
              <a:rPr lang="ko" altLang="en-US" sz="3600" b="1" dirty="0">
                <a:solidFill>
                  <a:srgbClr val="0000FF"/>
                </a:solidFill>
              </a:rPr>
              <a:t>배순남</a:t>
            </a:r>
            <a:r>
              <a:rPr lang="en-US" altLang="ko" sz="3600" b="1" dirty="0">
                <a:solidFill>
                  <a:srgbClr val="0000FF"/>
                </a:solidFill>
              </a:rPr>
              <a:t>(</a:t>
            </a:r>
            <a:r>
              <a:rPr lang="ko" altLang="en-US" sz="3600" b="1" dirty="0">
                <a:solidFill>
                  <a:srgbClr val="0000FF"/>
                </a:solidFill>
              </a:rPr>
              <a:t>교회 출석</a:t>
            </a:r>
            <a:r>
              <a:rPr lang="en-US" altLang="ko" sz="3600" b="1" dirty="0">
                <a:solidFill>
                  <a:srgbClr val="0000FF"/>
                </a:solidFill>
              </a:rPr>
              <a:t>), </a:t>
            </a:r>
            <a:r>
              <a:rPr lang="ko" altLang="en-US" sz="3600" b="1" dirty="0">
                <a:solidFill>
                  <a:srgbClr val="0000FF"/>
                </a:solidFill>
              </a:rPr>
              <a:t>김빈현</a:t>
            </a:r>
            <a:r>
              <a:rPr lang="en-US" altLang="ko" sz="3600" b="1" dirty="0">
                <a:solidFill>
                  <a:srgbClr val="0000FF"/>
                </a:solidFill>
              </a:rPr>
              <a:t>(</a:t>
            </a:r>
            <a:r>
              <a:rPr lang="ko" altLang="en-US" sz="3600" b="1" dirty="0">
                <a:solidFill>
                  <a:srgbClr val="0000FF"/>
                </a:solidFill>
              </a:rPr>
              <a:t>세례</a:t>
            </a:r>
            <a:r>
              <a:rPr lang="en-US" altLang="ko" sz="3600" b="1" dirty="0">
                <a:solidFill>
                  <a:srgbClr val="0000FF"/>
                </a:solidFill>
              </a:rPr>
              <a:t>)</a:t>
            </a:r>
            <a:endParaRPr sz="3600" dirty="0">
              <a:solidFill>
                <a:srgbClr val="0000FF"/>
              </a:solidFill>
            </a:endParaRPr>
          </a:p>
        </p:txBody>
      </p:sp>
      <p:sp>
        <p:nvSpPr>
          <p:cNvPr id="467" name="Google Shape;467;p63"/>
          <p:cNvSpPr txBox="1"/>
          <p:nvPr/>
        </p:nvSpPr>
        <p:spPr>
          <a:xfrm>
            <a:off x="3923367" y="63817"/>
            <a:ext cx="3986400" cy="1034129"/>
          </a:xfrm>
          <a:prstGeom prst="rect">
            <a:avLst/>
          </a:prstGeom>
          <a:solidFill>
            <a:srgbClr val="00FFFF"/>
          </a:solidFill>
          <a:ln>
            <a:noFill/>
          </a:ln>
        </p:spPr>
        <p:txBody>
          <a:bodyPr spcFirstLastPara="1" wrap="square" lIns="0" tIns="0" rIns="0" bIns="0" anchor="t" anchorCtr="0">
            <a:spAutoFit/>
          </a:bodyPr>
          <a:lstStyle/>
          <a:p>
            <a:pPr algn="ctr">
              <a:lnSpc>
                <a:spcPct val="140000"/>
              </a:lnSpc>
            </a:pPr>
            <a:r>
              <a:rPr lang="en-US" altLang="ko" sz="4800" b="1">
                <a:solidFill>
                  <a:schemeClr val="lt1"/>
                </a:solidFill>
                <a:latin typeface="Malgun Gothic"/>
                <a:ea typeface="Malgun Gothic"/>
                <a:cs typeface="Malgun Gothic"/>
                <a:sym typeface="Malgun Gothic"/>
              </a:rPr>
              <a:t>2026 </a:t>
            </a:r>
            <a:r>
              <a:rPr lang="ko" altLang="en-US" sz="4800" b="1">
                <a:solidFill>
                  <a:schemeClr val="lt1"/>
                </a:solidFill>
                <a:latin typeface="Malgun Gothic"/>
                <a:ea typeface="Malgun Gothic"/>
                <a:cs typeface="Malgun Gothic"/>
                <a:sym typeface="Malgun Gothic"/>
              </a:rPr>
              <a:t>목표</a:t>
            </a:r>
            <a:endParaRPr sz="4800" b="1">
              <a:solidFill>
                <a:schemeClr val="lt1"/>
              </a:solidFill>
              <a:latin typeface="Malgun Gothic"/>
              <a:ea typeface="Malgun Gothic"/>
              <a:cs typeface="Malgun Gothic"/>
              <a:sym typeface="Malgun Gothic"/>
            </a:endParaRPr>
          </a:p>
        </p:txBody>
      </p:sp>
      <p:sp>
        <p:nvSpPr>
          <p:cNvPr id="468" name="Google Shape;468;p63"/>
          <p:cNvSpPr txBox="1"/>
          <p:nvPr/>
        </p:nvSpPr>
        <p:spPr>
          <a:xfrm>
            <a:off x="8197000" y="3037168"/>
            <a:ext cx="3588400" cy="1575816"/>
          </a:xfrm>
          <a:prstGeom prst="rect">
            <a:avLst/>
          </a:prstGeom>
          <a:noFill/>
          <a:ln w="19050" cap="flat" cmpd="sng">
            <a:solidFill>
              <a:srgbClr val="0000FF"/>
            </a:solidFill>
            <a:prstDash val="solid"/>
            <a:round/>
            <a:headEnd type="none" w="sm" len="sm"/>
            <a:tailEnd type="none" w="sm" len="sm"/>
          </a:ln>
        </p:spPr>
        <p:txBody>
          <a:bodyPr spcFirstLastPara="1" wrap="square" lIns="0" tIns="0" rIns="0" bIns="0" anchor="t" anchorCtr="0">
            <a:spAutoFit/>
          </a:bodyPr>
          <a:lstStyle/>
          <a:p>
            <a:pPr algn="ctr">
              <a:lnSpc>
                <a:spcPct val="160061"/>
              </a:lnSpc>
            </a:pPr>
            <a:r>
              <a:rPr lang="ko" altLang="en-US" sz="3200" b="1" dirty="0"/>
              <a:t>배순남어르신</a:t>
            </a:r>
            <a:endParaRPr sz="3200" b="1" dirty="0"/>
          </a:p>
          <a:p>
            <a:pPr algn="ctr">
              <a:lnSpc>
                <a:spcPct val="160061"/>
              </a:lnSpc>
            </a:pPr>
            <a:r>
              <a:rPr lang="ko" altLang="en-US" sz="3200" b="1" dirty="0"/>
              <a:t>황보인규어르신</a:t>
            </a:r>
            <a:endParaRPr sz="3200" dirty="0"/>
          </a:p>
        </p:txBody>
      </p:sp>
      <p:sp>
        <p:nvSpPr>
          <p:cNvPr id="469" name="Google Shape;469;p63"/>
          <p:cNvSpPr txBox="1"/>
          <p:nvPr/>
        </p:nvSpPr>
        <p:spPr>
          <a:xfrm>
            <a:off x="8875533" y="2175167"/>
            <a:ext cx="2523200" cy="861734"/>
          </a:xfrm>
          <a:prstGeom prst="rect">
            <a:avLst/>
          </a:prstGeom>
          <a:noFill/>
          <a:ln>
            <a:noFill/>
          </a:ln>
        </p:spPr>
        <p:txBody>
          <a:bodyPr spcFirstLastPara="1" wrap="square" lIns="121900" tIns="121900" rIns="121900" bIns="121900" anchor="t" anchorCtr="0">
            <a:spAutoFit/>
          </a:bodyPr>
          <a:lstStyle/>
          <a:p>
            <a:pPr algn="ctr"/>
            <a:r>
              <a:rPr lang="en-US" altLang="ko" sz="4000" b="1">
                <a:latin typeface="Malgun Gothic"/>
                <a:ea typeface="Malgun Gothic"/>
                <a:cs typeface="Malgun Gothic"/>
                <a:sym typeface="Malgun Gothic"/>
              </a:rPr>
              <a:t>VIP</a:t>
            </a:r>
            <a:endParaRPr sz="4000" b="1">
              <a:latin typeface="Malgun Gothic"/>
              <a:ea typeface="Malgun Gothic"/>
              <a:cs typeface="Malgun Gothic"/>
              <a:sym typeface="Malgun Gothic"/>
            </a:endParaRPr>
          </a:p>
        </p:txBody>
      </p:sp>
      <p:sp>
        <p:nvSpPr>
          <p:cNvPr id="470" name="Google Shape;470;p63"/>
          <p:cNvSpPr txBox="1"/>
          <p:nvPr/>
        </p:nvSpPr>
        <p:spPr>
          <a:xfrm>
            <a:off x="4737400" y="3906100"/>
            <a:ext cx="3286400" cy="615600"/>
          </a:xfrm>
          <a:prstGeom prst="rect">
            <a:avLst/>
          </a:prstGeom>
          <a:noFill/>
          <a:ln>
            <a:noFill/>
          </a:ln>
        </p:spPr>
        <p:txBody>
          <a:bodyPr spcFirstLastPara="1" wrap="square" lIns="121900" tIns="121900" rIns="121900" bIns="121900" anchor="ctr" anchorCtr="0">
            <a:noAutofit/>
          </a:bodyPr>
          <a:lstStyle/>
          <a:p>
            <a:pPr algn="ctr">
              <a:lnSpc>
                <a:spcPct val="160061"/>
              </a:lnSpc>
            </a:pPr>
            <a:endParaRPr sz="2400"/>
          </a:p>
        </p:txBody>
      </p:sp>
      <p:sp>
        <p:nvSpPr>
          <p:cNvPr id="471" name="Google Shape;471;p63"/>
          <p:cNvSpPr txBox="1"/>
          <p:nvPr/>
        </p:nvSpPr>
        <p:spPr>
          <a:xfrm>
            <a:off x="0" y="0"/>
            <a:ext cx="2865600" cy="2248652"/>
          </a:xfrm>
          <a:prstGeom prst="rect">
            <a:avLst/>
          </a:prstGeom>
          <a:noFill/>
          <a:ln>
            <a:noFill/>
          </a:ln>
        </p:spPr>
        <p:txBody>
          <a:bodyPr spcFirstLastPara="1" wrap="square" lIns="121900" tIns="121900" rIns="121900" bIns="121900" anchor="t" anchorCtr="0">
            <a:spAutoFit/>
          </a:bodyPr>
          <a:lstStyle/>
          <a:p>
            <a:pPr algn="ctr">
              <a:lnSpc>
                <a:spcPct val="160061"/>
              </a:lnSpc>
            </a:pPr>
            <a:r>
              <a:rPr lang="ko" altLang="en-US" sz="4133" b="1">
                <a:latin typeface="Play"/>
                <a:ea typeface="Play"/>
                <a:cs typeface="Play"/>
                <a:sym typeface="Play"/>
              </a:rPr>
              <a:t>갈렙 </a:t>
            </a:r>
            <a:r>
              <a:rPr lang="ko" altLang="en-US" sz="3067" b="1">
                <a:solidFill>
                  <a:srgbClr val="000000"/>
                </a:solidFill>
                <a:latin typeface="Play"/>
                <a:ea typeface="Play"/>
                <a:cs typeface="Play"/>
                <a:sym typeface="Play"/>
              </a:rPr>
              <a:t>목장</a:t>
            </a:r>
            <a:endParaRPr sz="3067" b="1">
              <a:solidFill>
                <a:srgbClr val="000000"/>
              </a:solidFill>
              <a:latin typeface="Play"/>
              <a:ea typeface="Play"/>
              <a:cs typeface="Play"/>
              <a:sym typeface="Play"/>
            </a:endParaRPr>
          </a:p>
          <a:p>
            <a:pPr algn="ctr">
              <a:lnSpc>
                <a:spcPct val="160061"/>
              </a:lnSpc>
            </a:pPr>
            <a:r>
              <a:rPr lang="en-US" altLang="ko" sz="3067" b="1">
                <a:latin typeface="Play"/>
                <a:ea typeface="Play"/>
                <a:cs typeface="Play"/>
                <a:sym typeface="Play"/>
              </a:rPr>
              <a:t>(</a:t>
            </a:r>
            <a:r>
              <a:rPr lang="ko" altLang="en-US" sz="3067" b="1">
                <a:solidFill>
                  <a:schemeClr val="dk1"/>
                </a:solidFill>
                <a:latin typeface="Play"/>
                <a:ea typeface="Play"/>
                <a:cs typeface="Play"/>
                <a:sym typeface="Play"/>
              </a:rPr>
              <a:t>어르신들</a:t>
            </a:r>
            <a:r>
              <a:rPr lang="en-US" altLang="ko" sz="3067" b="1">
                <a:solidFill>
                  <a:schemeClr val="dk1"/>
                </a:solidFill>
                <a:latin typeface="Play"/>
                <a:ea typeface="Play"/>
                <a:cs typeface="Play"/>
                <a:sym typeface="Play"/>
              </a:rPr>
              <a:t>)</a:t>
            </a:r>
            <a:r>
              <a:rPr lang="ko" altLang="en-US" sz="4000" b="1">
                <a:solidFill>
                  <a:srgbClr val="000000"/>
                </a:solidFill>
                <a:latin typeface="Play"/>
                <a:ea typeface="Play"/>
                <a:cs typeface="Play"/>
                <a:sym typeface="Play"/>
              </a:rPr>
              <a:t> </a:t>
            </a:r>
            <a:endParaRPr sz="4000"/>
          </a:p>
        </p:txBody>
      </p:sp>
      <p:sp>
        <p:nvSpPr>
          <p:cNvPr id="472" name="Google Shape;472;p63"/>
          <p:cNvSpPr txBox="1"/>
          <p:nvPr/>
        </p:nvSpPr>
        <p:spPr>
          <a:xfrm>
            <a:off x="178933" y="3037167"/>
            <a:ext cx="8018000" cy="3668400"/>
          </a:xfrm>
          <a:prstGeom prst="rect">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t" anchorCtr="0">
            <a:noAutofit/>
          </a:bodyPr>
          <a:lstStyle/>
          <a:p>
            <a:pPr indent="-1693" algn="just">
              <a:lnSpc>
                <a:spcPct val="115000"/>
              </a:lnSpc>
            </a:pPr>
            <a:r>
              <a:rPr lang="en-US" altLang="ko" sz="3200" b="1" dirty="0">
                <a:solidFill>
                  <a:schemeClr val="dk1"/>
                </a:solidFill>
                <a:latin typeface="Malgun Gothic"/>
                <a:ea typeface="Malgun Gothic"/>
                <a:cs typeface="Malgun Gothic"/>
                <a:sym typeface="Malgun Gothic"/>
              </a:rPr>
              <a:t>1.</a:t>
            </a:r>
            <a:r>
              <a:rPr lang="ko" altLang="en-US" sz="3200" dirty="0">
                <a:solidFill>
                  <a:schemeClr val="dk1"/>
                </a:solidFill>
                <a:latin typeface="Malgun Gothic"/>
                <a:ea typeface="Malgun Gothic"/>
                <a:cs typeface="Malgun Gothic"/>
                <a:sym typeface="Malgun Gothic"/>
              </a:rPr>
              <a:t>어르신들 </a:t>
            </a:r>
            <a:r>
              <a:rPr lang="ko" altLang="en-US" sz="3200" b="1" dirty="0">
                <a:solidFill>
                  <a:srgbClr val="F50D01"/>
                </a:solidFill>
                <a:latin typeface="Malgun Gothic"/>
                <a:ea typeface="Malgun Gothic"/>
                <a:cs typeface="Malgun Gothic"/>
                <a:sym typeface="Malgun Gothic"/>
              </a:rPr>
              <a:t>건강</a:t>
            </a:r>
            <a:r>
              <a:rPr lang="en-US" altLang="ko" sz="3200" b="1" dirty="0">
                <a:solidFill>
                  <a:srgbClr val="F50D01"/>
                </a:solidFill>
                <a:latin typeface="Malgun Gothic"/>
                <a:ea typeface="Malgun Gothic"/>
                <a:cs typeface="Malgun Gothic"/>
                <a:sym typeface="Malgun Gothic"/>
              </a:rPr>
              <a:t>, </a:t>
            </a:r>
            <a:r>
              <a:rPr lang="ko" altLang="en-US" sz="3200" b="1" dirty="0">
                <a:solidFill>
                  <a:srgbClr val="F50D01"/>
                </a:solidFill>
                <a:latin typeface="Malgun Gothic"/>
                <a:ea typeface="Malgun Gothic"/>
                <a:cs typeface="Malgun Gothic"/>
                <a:sym typeface="Malgun Gothic"/>
              </a:rPr>
              <a:t>감사</a:t>
            </a:r>
            <a:r>
              <a:rPr lang="en-US" altLang="ko" sz="3200" b="1" dirty="0">
                <a:solidFill>
                  <a:srgbClr val="F50D01"/>
                </a:solidFill>
                <a:latin typeface="Malgun Gothic"/>
                <a:ea typeface="Malgun Gothic"/>
                <a:cs typeface="Malgun Gothic"/>
                <a:sym typeface="Malgun Gothic"/>
              </a:rPr>
              <a:t>/</a:t>
            </a:r>
            <a:r>
              <a:rPr lang="ko" altLang="en-US" sz="3200" b="1" dirty="0">
                <a:solidFill>
                  <a:srgbClr val="F50D01"/>
                </a:solidFill>
                <a:latin typeface="Malgun Gothic"/>
                <a:ea typeface="Malgun Gothic"/>
                <a:cs typeface="Malgun Gothic"/>
                <a:sym typeface="Malgun Gothic"/>
              </a:rPr>
              <a:t>행복한 시간</a:t>
            </a:r>
            <a:endParaRPr sz="3200" b="1" dirty="0">
              <a:solidFill>
                <a:srgbClr val="F50D01"/>
              </a:solidFill>
              <a:latin typeface="Malgun Gothic"/>
              <a:ea typeface="Malgun Gothic"/>
              <a:cs typeface="Malgun Gothic"/>
              <a:sym typeface="Malgun Gothic"/>
            </a:endParaRPr>
          </a:p>
          <a:p>
            <a:pPr algn="just">
              <a:lnSpc>
                <a:spcPct val="115000"/>
              </a:lnSpc>
            </a:pPr>
            <a:r>
              <a:rPr lang="en-US" altLang="ko" sz="3200" b="1" dirty="0">
                <a:solidFill>
                  <a:schemeClr val="dk1"/>
                </a:solidFill>
                <a:latin typeface="Malgun Gothic"/>
                <a:ea typeface="Malgun Gothic"/>
                <a:cs typeface="Malgun Gothic"/>
                <a:sym typeface="Malgun Gothic"/>
              </a:rPr>
              <a:t>2.</a:t>
            </a:r>
            <a:r>
              <a:rPr lang="ko" altLang="en-US" sz="3200" dirty="0">
                <a:solidFill>
                  <a:schemeClr val="dk1"/>
                </a:solidFill>
                <a:latin typeface="Malgun Gothic"/>
                <a:ea typeface="Malgun Gothic"/>
                <a:cs typeface="Malgun Gothic"/>
                <a:sym typeface="Malgun Gothic"/>
              </a:rPr>
              <a:t>은혜 안 천국 소망 중 </a:t>
            </a:r>
            <a:endParaRPr sz="3200" dirty="0">
              <a:solidFill>
                <a:schemeClr val="dk1"/>
              </a:solidFill>
              <a:latin typeface="Malgun Gothic"/>
              <a:ea typeface="Malgun Gothic"/>
              <a:cs typeface="Malgun Gothic"/>
              <a:sym typeface="Malgun Gothic"/>
            </a:endParaRPr>
          </a:p>
          <a:p>
            <a:pPr algn="just">
              <a:lnSpc>
                <a:spcPct val="115000"/>
              </a:lnSpc>
            </a:pPr>
            <a:r>
              <a:rPr lang="ko" altLang="en-US" sz="3200" b="1" dirty="0">
                <a:solidFill>
                  <a:srgbClr val="00FF00"/>
                </a:solidFill>
                <a:latin typeface="Malgun Gothic"/>
                <a:ea typeface="Malgun Gothic"/>
                <a:cs typeface="Malgun Gothic"/>
                <a:sym typeface="Malgun Gothic"/>
              </a:rPr>
              <a:t>  풍성한 생명누리는 </a:t>
            </a:r>
            <a:r>
              <a:rPr lang="ko" altLang="en-US" sz="3200" b="1" dirty="0">
                <a:solidFill>
                  <a:schemeClr val="dk1"/>
                </a:solidFill>
                <a:latin typeface="Malgun Gothic"/>
                <a:ea typeface="Malgun Gothic"/>
                <a:cs typeface="Malgun Gothic"/>
                <a:sym typeface="Malgun Gothic"/>
              </a:rPr>
              <a:t>신앙 생활</a:t>
            </a:r>
            <a:endParaRPr sz="3200" b="1" dirty="0">
              <a:solidFill>
                <a:schemeClr val="dk1"/>
              </a:solidFill>
              <a:latin typeface="Malgun Gothic"/>
              <a:ea typeface="Malgun Gothic"/>
              <a:cs typeface="Malgun Gothic"/>
              <a:sym typeface="Malgun Gothic"/>
            </a:endParaRPr>
          </a:p>
          <a:p>
            <a:pPr>
              <a:buClr>
                <a:schemeClr val="dk1"/>
              </a:buClr>
            </a:pPr>
            <a:r>
              <a:rPr lang="en-US" altLang="ko" sz="3200" b="1" dirty="0">
                <a:solidFill>
                  <a:schemeClr val="dk1"/>
                </a:solidFill>
                <a:latin typeface="Malgun Gothic"/>
                <a:ea typeface="Malgun Gothic"/>
                <a:cs typeface="Malgun Gothic"/>
                <a:sym typeface="Malgun Gothic"/>
              </a:rPr>
              <a:t>3</a:t>
            </a:r>
            <a:r>
              <a:rPr lang="en-US" altLang="ko" sz="3200" b="1" dirty="0">
                <a:solidFill>
                  <a:schemeClr val="dk1"/>
                </a:solidFill>
              </a:rPr>
              <a:t>.</a:t>
            </a:r>
            <a:r>
              <a:rPr lang="ko" altLang="en-US" sz="3200" b="1" dirty="0">
                <a:solidFill>
                  <a:srgbClr val="0000FF"/>
                </a:solidFill>
              </a:rPr>
              <a:t>배순남</a:t>
            </a:r>
            <a:r>
              <a:rPr lang="en-US" altLang="ko" sz="3200" b="1" dirty="0">
                <a:solidFill>
                  <a:srgbClr val="0000FF"/>
                </a:solidFill>
              </a:rPr>
              <a:t>(</a:t>
            </a:r>
            <a:r>
              <a:rPr lang="ko" altLang="en-US" sz="3200" b="1" dirty="0">
                <a:solidFill>
                  <a:srgbClr val="0000FF"/>
                </a:solidFill>
              </a:rPr>
              <a:t>교회 출석</a:t>
            </a:r>
            <a:r>
              <a:rPr lang="en-US" altLang="ko" sz="3200" b="1" dirty="0">
                <a:solidFill>
                  <a:srgbClr val="0000FF"/>
                </a:solidFill>
              </a:rPr>
              <a:t>), </a:t>
            </a:r>
            <a:r>
              <a:rPr lang="ko" altLang="en-US" sz="3200" b="1" dirty="0">
                <a:solidFill>
                  <a:srgbClr val="0000FF"/>
                </a:solidFill>
              </a:rPr>
              <a:t>김빈현</a:t>
            </a:r>
            <a:r>
              <a:rPr lang="en-US" altLang="ko" sz="3200" b="1" dirty="0">
                <a:solidFill>
                  <a:srgbClr val="0000FF"/>
                </a:solidFill>
              </a:rPr>
              <a:t>(</a:t>
            </a:r>
            <a:r>
              <a:rPr lang="ko" altLang="en-US" sz="3200" b="1" dirty="0">
                <a:solidFill>
                  <a:srgbClr val="0000FF"/>
                </a:solidFill>
              </a:rPr>
              <a:t>세례</a:t>
            </a:r>
            <a:r>
              <a:rPr lang="en-US" altLang="ko" sz="3200" b="1" dirty="0">
                <a:solidFill>
                  <a:srgbClr val="0000FF"/>
                </a:solidFill>
              </a:rPr>
              <a:t>)</a:t>
            </a:r>
            <a:endParaRPr sz="3200" b="1" dirty="0">
              <a:solidFill>
                <a:srgbClr val="0000FF"/>
              </a:solidFill>
            </a:endParaRPr>
          </a:p>
          <a:p>
            <a:pPr algn="just">
              <a:lnSpc>
                <a:spcPct val="115000"/>
              </a:lnSpc>
              <a:buClr>
                <a:schemeClr val="dk1"/>
              </a:buClr>
              <a:buSzPts val="1100"/>
            </a:pPr>
            <a:r>
              <a:rPr lang="en-US" altLang="ko" sz="3200" b="1" dirty="0">
                <a:solidFill>
                  <a:schemeClr val="dk1"/>
                </a:solidFill>
                <a:latin typeface="Malgun Gothic"/>
                <a:ea typeface="Malgun Gothic"/>
                <a:cs typeface="Malgun Gothic"/>
                <a:sym typeface="Malgun Gothic"/>
              </a:rPr>
              <a:t>4.</a:t>
            </a:r>
            <a:r>
              <a:rPr lang="ko" altLang="en-US" sz="3200" b="1" dirty="0">
                <a:solidFill>
                  <a:schemeClr val="dk1"/>
                </a:solidFill>
                <a:latin typeface="Malgun Gothic"/>
                <a:ea typeface="Malgun Gothic"/>
                <a:cs typeface="Malgun Gothic"/>
                <a:sym typeface="Malgun Gothic"/>
              </a:rPr>
              <a:t>기도의 용사들</a:t>
            </a:r>
            <a:r>
              <a:rPr lang="ko" altLang="en-US" sz="3200" dirty="0">
                <a:solidFill>
                  <a:schemeClr val="dk1"/>
                </a:solidFill>
                <a:latin typeface="Malgun Gothic"/>
                <a:ea typeface="Malgun Gothic"/>
                <a:cs typeface="Malgun Gothic"/>
                <a:sym typeface="Malgun Gothic"/>
              </a:rPr>
              <a:t> 되시도록</a:t>
            </a:r>
            <a:endParaRPr sz="3200" dirty="0">
              <a:solidFill>
                <a:srgbClr val="0000FF"/>
              </a:solidFill>
            </a:endParaRPr>
          </a:p>
          <a:p>
            <a:pPr algn="just">
              <a:lnSpc>
                <a:spcPct val="115000"/>
              </a:lnSpc>
            </a:pPr>
            <a:endParaRPr sz="3200" b="1" dirty="0">
              <a:solidFill>
                <a:schemeClr val="dk1"/>
              </a:solidFill>
              <a:latin typeface="Malgun Gothic"/>
              <a:ea typeface="Malgun Gothic"/>
              <a:cs typeface="Malgun Gothic"/>
              <a:sym typeface="Malgun Gothic"/>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71424"/>
            <a:ext cx="12192000" cy="6786563"/>
          </a:xfrm>
          <a:prstGeom prst="rect">
            <a:avLst/>
          </a:prstGeom>
          <a:noFill/>
          <a:ln>
            <a:noFill/>
          </a:ln>
        </p:spPr>
      </p:pic>
      <p:sp>
        <p:nvSpPr>
          <p:cNvPr id="479" name="Google Shape;479;p64"/>
          <p:cNvSpPr/>
          <p:nvPr/>
        </p:nvSpPr>
        <p:spPr>
          <a:xfrm>
            <a:off x="5" y="-12453"/>
            <a:ext cx="184800" cy="482000"/>
          </a:xfrm>
          <a:prstGeom prst="rect">
            <a:avLst/>
          </a:prstGeom>
          <a:noFill/>
          <a:ln>
            <a:noFill/>
          </a:ln>
        </p:spPr>
        <p:txBody>
          <a:bodyPr spcFirstLastPara="1" wrap="square" lIns="91433" tIns="45700" rIns="91433" bIns="45700" anchor="ctr" anchorCtr="0">
            <a:noAutofit/>
          </a:bodyPr>
          <a:lstStyle/>
          <a:p>
            <a:pPr>
              <a:buClr>
                <a:schemeClr val="dk1"/>
              </a:buClr>
              <a:buSzPts val="1900"/>
            </a:pPr>
            <a:endParaRPr sz="2533">
              <a:solidFill>
                <a:srgbClr val="000000"/>
              </a:solidFill>
              <a:latin typeface="Corbel"/>
              <a:ea typeface="Corbel"/>
              <a:cs typeface="Corbel"/>
              <a:sym typeface="Corbel"/>
            </a:endParaRPr>
          </a:p>
        </p:txBody>
      </p:sp>
      <p:sp>
        <p:nvSpPr>
          <p:cNvPr id="480" name="Google Shape;480;p64"/>
          <p:cNvSpPr txBox="1"/>
          <p:nvPr/>
        </p:nvSpPr>
        <p:spPr>
          <a:xfrm>
            <a:off x="11058103" y="6018107"/>
            <a:ext cx="448000" cy="201017"/>
          </a:xfrm>
          <a:prstGeom prst="rect">
            <a:avLst/>
          </a:prstGeom>
          <a:noFill/>
          <a:ln>
            <a:noFill/>
          </a:ln>
        </p:spPr>
        <p:txBody>
          <a:bodyPr spcFirstLastPara="1" wrap="square" lIns="0" tIns="0" rIns="0" bIns="0" anchor="t" anchorCtr="0">
            <a:spAutoFit/>
          </a:bodyPr>
          <a:lstStyle/>
          <a:p>
            <a:pPr algn="r">
              <a:lnSpc>
                <a:spcPct val="140000"/>
              </a:lnSpc>
            </a:pPr>
            <a:r>
              <a:rPr lang="en-US" altLang="ko" sz="933" b="1">
                <a:solidFill>
                  <a:srgbClr val="000000"/>
                </a:solidFill>
                <a:latin typeface="Play"/>
                <a:ea typeface="Play"/>
                <a:cs typeface="Play"/>
                <a:sym typeface="Play"/>
              </a:rPr>
              <a:t>6</a:t>
            </a:r>
            <a:endParaRPr sz="933"/>
          </a:p>
        </p:txBody>
      </p:sp>
      <p:sp>
        <p:nvSpPr>
          <p:cNvPr id="481" name="Google Shape;481;p64"/>
          <p:cNvSpPr txBox="1"/>
          <p:nvPr/>
        </p:nvSpPr>
        <p:spPr>
          <a:xfrm>
            <a:off x="8363933" y="845334"/>
            <a:ext cx="3501600" cy="1177823"/>
          </a:xfrm>
          <a:prstGeom prst="rect">
            <a:avLst/>
          </a:prstGeom>
          <a:solidFill>
            <a:srgbClr val="FF9900"/>
          </a:solidFill>
          <a:ln>
            <a:noFill/>
          </a:ln>
        </p:spPr>
        <p:txBody>
          <a:bodyPr spcFirstLastPara="1" wrap="square" lIns="0" tIns="0" rIns="0" bIns="0" anchor="t" anchorCtr="0">
            <a:spAutoFit/>
          </a:bodyPr>
          <a:lstStyle/>
          <a:p>
            <a:pPr algn="ctr">
              <a:lnSpc>
                <a:spcPct val="140000"/>
              </a:lnSpc>
            </a:pPr>
            <a:r>
              <a:rPr lang="ko" altLang="en-US" sz="5467" b="1">
                <a:solidFill>
                  <a:srgbClr val="E4F577"/>
                </a:solidFill>
              </a:rPr>
              <a:t>칭다오</a:t>
            </a:r>
            <a:endParaRPr sz="933" b="1"/>
          </a:p>
        </p:txBody>
      </p:sp>
      <p:sp>
        <p:nvSpPr>
          <p:cNvPr id="482" name="Google Shape;482;p64"/>
          <p:cNvSpPr txBox="1"/>
          <p:nvPr/>
        </p:nvSpPr>
        <p:spPr>
          <a:xfrm>
            <a:off x="8248533" y="1769384"/>
            <a:ext cx="3732400" cy="861774"/>
          </a:xfrm>
          <a:prstGeom prst="rect">
            <a:avLst/>
          </a:prstGeom>
          <a:noFill/>
          <a:ln>
            <a:noFill/>
          </a:ln>
        </p:spPr>
        <p:txBody>
          <a:bodyPr spcFirstLastPara="1" wrap="square" lIns="0" tIns="0" rIns="0" bIns="0" anchor="t" anchorCtr="0">
            <a:spAutoFit/>
          </a:bodyPr>
          <a:lstStyle/>
          <a:p>
            <a:pPr algn="ctr"/>
            <a:r>
              <a:rPr lang="ko" altLang="en-US" sz="5600" b="1">
                <a:latin typeface="Play"/>
                <a:ea typeface="Play"/>
                <a:cs typeface="Play"/>
                <a:sym typeface="Play"/>
              </a:rPr>
              <a:t>목장</a:t>
            </a:r>
            <a:endParaRPr sz="933"/>
          </a:p>
        </p:txBody>
      </p:sp>
      <p:sp>
        <p:nvSpPr>
          <p:cNvPr id="483" name="Google Shape;483;p64"/>
          <p:cNvSpPr/>
          <p:nvPr/>
        </p:nvSpPr>
        <p:spPr>
          <a:xfrm>
            <a:off x="6684067" y="2551033"/>
            <a:ext cx="5052400" cy="4068400"/>
          </a:xfrm>
          <a:prstGeom prst="rect">
            <a:avLst/>
          </a:prstGeom>
          <a:solidFill>
            <a:srgbClr val="FF9900"/>
          </a:solidFill>
          <a:ln w="9525" cap="flat" cmpd="sng">
            <a:solidFill>
              <a:srgbClr val="FCE5C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85" name="Google Shape;485;p64"/>
          <p:cNvSpPr/>
          <p:nvPr/>
        </p:nvSpPr>
        <p:spPr>
          <a:xfrm>
            <a:off x="112733" y="225467"/>
            <a:ext cx="7264800" cy="55116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486" name="Google Shape;486;p6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5285" y="410334"/>
            <a:ext cx="6899833" cy="51783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5"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1968" y="0"/>
            <a:ext cx="12060033" cy="6858000"/>
          </a:xfrm>
          <a:prstGeom prst="rect">
            <a:avLst/>
          </a:prstGeom>
          <a:noFill/>
          <a:ln>
            <a:noFill/>
          </a:ln>
        </p:spPr>
      </p:pic>
      <p:sp>
        <p:nvSpPr>
          <p:cNvPr id="492" name="Google Shape;492;p65"/>
          <p:cNvSpPr txBox="1"/>
          <p:nvPr/>
        </p:nvSpPr>
        <p:spPr>
          <a:xfrm>
            <a:off x="11058103" y="6018107"/>
            <a:ext cx="448000" cy="201017"/>
          </a:xfrm>
          <a:prstGeom prst="rect">
            <a:avLst/>
          </a:prstGeom>
          <a:noFill/>
          <a:ln>
            <a:noFill/>
          </a:ln>
        </p:spPr>
        <p:txBody>
          <a:bodyPr spcFirstLastPara="1" wrap="square" lIns="0" tIns="0" rIns="0" bIns="0" anchor="t" anchorCtr="0">
            <a:spAutoFit/>
          </a:bodyPr>
          <a:lstStyle/>
          <a:p>
            <a:pPr algn="r">
              <a:lnSpc>
                <a:spcPct val="140000"/>
              </a:lnSpc>
            </a:pPr>
            <a:r>
              <a:rPr lang="en-US" altLang="ko" sz="933" b="1">
                <a:solidFill>
                  <a:srgbClr val="000000"/>
                </a:solidFill>
                <a:latin typeface="Play"/>
                <a:ea typeface="Play"/>
                <a:cs typeface="Play"/>
                <a:sym typeface="Play"/>
              </a:rPr>
              <a:t>3</a:t>
            </a:r>
            <a:endParaRPr sz="933"/>
          </a:p>
        </p:txBody>
      </p:sp>
      <p:pic>
        <p:nvPicPr>
          <p:cNvPr id="493" name="Google Shape;493;p65"/>
          <p:cNvPicPr preferRelativeResize="0"/>
          <p:nvPr/>
        </p:nvPicPr>
        <p:blipFill rotWithShape="1">
          <a:blip r:embed="rId4" cstate="email">
            <a:alphaModFix/>
            <a:extLst>
              <a:ext uri="{28A0092B-C50C-407E-A947-70E740481C1C}">
                <a14:useLocalDpi xmlns:a14="http://schemas.microsoft.com/office/drawing/2010/main"/>
              </a:ext>
            </a:extLst>
          </a:blip>
          <a:srcRect l="560" r="1228"/>
          <a:stretch/>
        </p:blipFill>
        <p:spPr>
          <a:xfrm>
            <a:off x="69700" y="2076000"/>
            <a:ext cx="12286765" cy="3176067"/>
          </a:xfrm>
          <a:prstGeom prst="rect">
            <a:avLst/>
          </a:prstGeom>
          <a:noFill/>
          <a:ln>
            <a:noFill/>
          </a:ln>
        </p:spPr>
      </p:pic>
      <p:pic>
        <p:nvPicPr>
          <p:cNvPr id="494" name="Google Shape;494;p6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5439904"/>
            <a:ext cx="12192000" cy="721792"/>
          </a:xfrm>
          <a:prstGeom prst="rect">
            <a:avLst/>
          </a:prstGeom>
          <a:noFill/>
          <a:ln>
            <a:noFill/>
          </a:ln>
        </p:spPr>
      </p:pic>
      <p:sp>
        <p:nvSpPr>
          <p:cNvPr id="495" name="Google Shape;495;p65"/>
          <p:cNvSpPr txBox="1"/>
          <p:nvPr/>
        </p:nvSpPr>
        <p:spPr>
          <a:xfrm>
            <a:off x="3496800" y="867167"/>
            <a:ext cx="5198400" cy="1177823"/>
          </a:xfrm>
          <a:prstGeom prst="rect">
            <a:avLst/>
          </a:prstGeom>
          <a:solidFill>
            <a:srgbClr val="FF9900"/>
          </a:solidFill>
          <a:ln>
            <a:noFill/>
          </a:ln>
        </p:spPr>
        <p:txBody>
          <a:bodyPr spcFirstLastPara="1" wrap="square" lIns="0" tIns="0" rIns="0" bIns="0" anchor="t" anchorCtr="0">
            <a:spAutoFit/>
          </a:bodyPr>
          <a:lstStyle/>
          <a:p>
            <a:pPr algn="ctr">
              <a:lnSpc>
                <a:spcPct val="140000"/>
              </a:lnSpc>
            </a:pPr>
            <a:r>
              <a:rPr lang="ko" altLang="en-US" sz="5467" b="1" dirty="0">
                <a:solidFill>
                  <a:srgbClr val="E4F577"/>
                </a:solidFill>
              </a:rPr>
              <a:t>칭다오 식구들</a:t>
            </a:r>
            <a:endParaRPr sz="5467" b="1" dirty="0">
              <a:solidFill>
                <a:srgbClr val="E4F577"/>
              </a:solidFill>
            </a:endParaRPr>
          </a:p>
        </p:txBody>
      </p:sp>
      <p:sp>
        <p:nvSpPr>
          <p:cNvPr id="496" name="Google Shape;496;p65"/>
          <p:cNvSpPr/>
          <p:nvPr/>
        </p:nvSpPr>
        <p:spPr>
          <a:xfrm rot="-706555">
            <a:off x="2556066" y="3581947"/>
            <a:ext cx="858468" cy="897219"/>
          </a:xfrm>
          <a:prstGeom prst="star5">
            <a:avLst>
              <a:gd name="adj" fmla="val 19098"/>
              <a:gd name="hf" fmla="val 105146"/>
              <a:gd name="vf" fmla="val 110557"/>
            </a:avLst>
          </a:prstGeom>
          <a:solidFill>
            <a:srgbClr val="FFD966"/>
          </a:solidFill>
          <a:ln>
            <a:noFill/>
          </a:ln>
        </p:spPr>
        <p:txBody>
          <a:bodyPr spcFirstLastPara="1" wrap="square" lIns="121900" tIns="121900" rIns="121900" bIns="121900" anchor="ctr" anchorCtr="0">
            <a:noAutofit/>
          </a:bodyPr>
          <a:lstStyle/>
          <a:p>
            <a:pPr algn="ctr"/>
            <a:endParaRPr sz="2400"/>
          </a:p>
        </p:txBody>
      </p:sp>
      <p:sp>
        <p:nvSpPr>
          <p:cNvPr id="497" name="Google Shape;497;p65"/>
          <p:cNvSpPr/>
          <p:nvPr/>
        </p:nvSpPr>
        <p:spPr>
          <a:xfrm>
            <a:off x="10154049" y="1363861"/>
            <a:ext cx="1217600" cy="1092800"/>
          </a:xfrm>
          <a:prstGeom prst="star5">
            <a:avLst>
              <a:gd name="adj" fmla="val 19098"/>
              <a:gd name="hf" fmla="val 105146"/>
              <a:gd name="vf" fmla="val 110557"/>
            </a:avLst>
          </a:prstGeom>
          <a:solidFill>
            <a:srgbClr val="B6D7A8"/>
          </a:solidFill>
          <a:ln>
            <a:noFill/>
          </a:ln>
        </p:spPr>
        <p:txBody>
          <a:bodyPr spcFirstLastPara="1" wrap="square" lIns="121900" tIns="121900" rIns="121900" bIns="121900" anchor="ctr" anchorCtr="0">
            <a:noAutofit/>
          </a:bodyPr>
          <a:lstStyle/>
          <a:p>
            <a:pPr algn="ctr"/>
            <a:endParaRPr sz="2400"/>
          </a:p>
        </p:txBody>
      </p:sp>
      <p:sp>
        <p:nvSpPr>
          <p:cNvPr id="498" name="Google Shape;498;p65"/>
          <p:cNvSpPr txBox="1"/>
          <p:nvPr/>
        </p:nvSpPr>
        <p:spPr>
          <a:xfrm>
            <a:off x="748200" y="4478133"/>
            <a:ext cx="842000" cy="276000"/>
          </a:xfrm>
          <a:prstGeom prst="rect">
            <a:avLst/>
          </a:prstGeom>
          <a:noFill/>
          <a:ln>
            <a:noFill/>
          </a:ln>
        </p:spPr>
        <p:txBody>
          <a:bodyPr spcFirstLastPara="1" wrap="square" lIns="121900" tIns="121900" rIns="121900" bIns="121900" anchor="t" anchorCtr="0">
            <a:noAutofit/>
          </a:bodyPr>
          <a:lstStyle/>
          <a:p>
            <a:endParaRPr sz="2267">
              <a:solidFill>
                <a:srgbClr val="3A3CB9"/>
              </a:solidFill>
            </a:endParaRPr>
          </a:p>
        </p:txBody>
      </p:sp>
      <p:sp>
        <p:nvSpPr>
          <p:cNvPr id="499" name="Google Shape;499;p65"/>
          <p:cNvSpPr/>
          <p:nvPr/>
        </p:nvSpPr>
        <p:spPr>
          <a:xfrm rot="512137">
            <a:off x="6256907" y="3746644"/>
            <a:ext cx="935157" cy="841704"/>
          </a:xfrm>
          <a:prstGeom prst="heart">
            <a:avLst/>
          </a:prstGeom>
          <a:solidFill>
            <a:srgbClr val="EAD1DC"/>
          </a:solidFill>
          <a:ln>
            <a:noFill/>
          </a:ln>
        </p:spPr>
        <p:txBody>
          <a:bodyPr spcFirstLastPara="1" wrap="square" lIns="121900" tIns="121900" rIns="121900" bIns="121900" anchor="ctr" anchorCtr="0">
            <a:noAutofit/>
          </a:bodyPr>
          <a:lstStyle/>
          <a:p>
            <a:pPr algn="ctr"/>
            <a:endParaRPr sz="2400"/>
          </a:p>
        </p:txBody>
      </p:sp>
      <p:sp>
        <p:nvSpPr>
          <p:cNvPr id="500" name="Google Shape;500;p65"/>
          <p:cNvSpPr/>
          <p:nvPr/>
        </p:nvSpPr>
        <p:spPr>
          <a:xfrm>
            <a:off x="8960057" y="1528268"/>
            <a:ext cx="842000" cy="841600"/>
          </a:xfrm>
          <a:prstGeom prst="smileyFace">
            <a:avLst>
              <a:gd name="adj" fmla="val 4653"/>
            </a:avLst>
          </a:prstGeom>
          <a:solidFill>
            <a:srgbClr val="FFFF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01" name="Google Shape;501;p65"/>
          <p:cNvSpPr/>
          <p:nvPr/>
        </p:nvSpPr>
        <p:spPr>
          <a:xfrm>
            <a:off x="1452200" y="1903336"/>
            <a:ext cx="842000" cy="962000"/>
          </a:xfrm>
          <a:prstGeom prst="star4">
            <a:avLst>
              <a:gd name="adj" fmla="val 12500"/>
            </a:avLst>
          </a:prstGeom>
          <a:solidFill>
            <a:srgbClr val="6D9EEB"/>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02" name="Google Shape;502;p65"/>
          <p:cNvSpPr/>
          <p:nvPr/>
        </p:nvSpPr>
        <p:spPr>
          <a:xfrm>
            <a:off x="1880133" y="5176500"/>
            <a:ext cx="2015600" cy="841600"/>
          </a:xfrm>
          <a:prstGeom prst="wedgeEllipseCallout">
            <a:avLst>
              <a:gd name="adj1" fmla="val 31733"/>
              <a:gd name="adj2" fmla="val 63177"/>
            </a:avLst>
          </a:prstGeom>
          <a:solidFill>
            <a:srgbClr val="FF9900"/>
          </a:solidFill>
          <a:ln>
            <a:noFill/>
          </a:ln>
        </p:spPr>
        <p:txBody>
          <a:bodyPr spcFirstLastPara="1" wrap="square" lIns="121900" tIns="121900" rIns="121900" bIns="121900" anchor="ctr" anchorCtr="0">
            <a:noAutofit/>
          </a:bodyPr>
          <a:lstStyle/>
          <a:p>
            <a:pPr algn="ctr"/>
            <a:r>
              <a:rPr lang="ko" altLang="en-US" sz="2400" b="1">
                <a:latin typeface="Malgun Gothic"/>
                <a:ea typeface="Malgun Gothic"/>
                <a:cs typeface="Malgun Gothic"/>
                <a:sym typeface="Malgun Gothic"/>
              </a:rPr>
              <a:t>목장</a:t>
            </a:r>
            <a:r>
              <a:rPr lang="en-US" altLang="ko" sz="2400" b="1">
                <a:latin typeface="Malgun Gothic"/>
                <a:ea typeface="Malgun Gothic"/>
                <a:cs typeface="Malgun Gothic"/>
                <a:sym typeface="Malgun Gothic"/>
              </a:rPr>
              <a:t>VIP</a:t>
            </a:r>
            <a:endParaRPr sz="2400" b="1">
              <a:latin typeface="Malgun Gothic"/>
              <a:ea typeface="Malgun Gothic"/>
              <a:cs typeface="Malgun Gothic"/>
              <a:sym typeface="Malgun Gothic"/>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66"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0"/>
            <a:ext cx="12192000" cy="6858000"/>
          </a:xfrm>
          <a:prstGeom prst="rect">
            <a:avLst/>
          </a:prstGeom>
          <a:noFill/>
          <a:ln>
            <a:noFill/>
          </a:ln>
        </p:spPr>
      </p:pic>
      <p:sp>
        <p:nvSpPr>
          <p:cNvPr id="508" name="Google Shape;508;p66"/>
          <p:cNvSpPr/>
          <p:nvPr/>
        </p:nvSpPr>
        <p:spPr>
          <a:xfrm>
            <a:off x="3790400" y="1155233"/>
            <a:ext cx="4813200" cy="1622000"/>
          </a:xfrm>
          <a:prstGeom prst="roundRect">
            <a:avLst>
              <a:gd name="adj" fmla="val 16667"/>
            </a:avLst>
          </a:prstGeom>
          <a:solidFill>
            <a:srgbClr val="FFF2CC"/>
          </a:solidFill>
          <a:ln w="9525" cap="flat" cmpd="sng">
            <a:solidFill>
              <a:srgbClr val="FCE5C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09" name="Google Shape;509;p66"/>
          <p:cNvSpPr/>
          <p:nvPr/>
        </p:nvSpPr>
        <p:spPr>
          <a:xfrm>
            <a:off x="754833" y="3596900"/>
            <a:ext cx="10814400" cy="3105600"/>
          </a:xfrm>
          <a:prstGeom prst="roundRect">
            <a:avLst>
              <a:gd name="adj" fmla="val 16667"/>
            </a:avLst>
          </a:prstGeom>
          <a:solidFill>
            <a:srgbClr val="FFF2CC"/>
          </a:solidFill>
          <a:ln w="9525" cap="flat" cmpd="sng">
            <a:solidFill>
              <a:srgbClr val="FCE5CD"/>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10" name="Google Shape;510;p66"/>
          <p:cNvSpPr txBox="1"/>
          <p:nvPr/>
        </p:nvSpPr>
        <p:spPr>
          <a:xfrm>
            <a:off x="11058103" y="6018107"/>
            <a:ext cx="448000" cy="201017"/>
          </a:xfrm>
          <a:prstGeom prst="rect">
            <a:avLst/>
          </a:prstGeom>
          <a:noFill/>
          <a:ln>
            <a:noFill/>
          </a:ln>
        </p:spPr>
        <p:txBody>
          <a:bodyPr spcFirstLastPara="1" wrap="square" lIns="0" tIns="0" rIns="0" bIns="0" anchor="t" anchorCtr="0">
            <a:spAutoFit/>
          </a:bodyPr>
          <a:lstStyle/>
          <a:p>
            <a:pPr algn="r">
              <a:lnSpc>
                <a:spcPct val="140000"/>
              </a:lnSpc>
            </a:pPr>
            <a:r>
              <a:rPr lang="en-US" altLang="ko" sz="933" b="1">
                <a:solidFill>
                  <a:srgbClr val="000000"/>
                </a:solidFill>
                <a:latin typeface="Play"/>
                <a:ea typeface="Play"/>
                <a:cs typeface="Play"/>
                <a:sym typeface="Play"/>
              </a:rPr>
              <a:t>4</a:t>
            </a:r>
            <a:endParaRPr sz="933"/>
          </a:p>
        </p:txBody>
      </p:sp>
      <p:sp>
        <p:nvSpPr>
          <p:cNvPr id="511" name="Google Shape;511;p66"/>
          <p:cNvSpPr txBox="1"/>
          <p:nvPr/>
        </p:nvSpPr>
        <p:spPr>
          <a:xfrm>
            <a:off x="3689400" y="1350633"/>
            <a:ext cx="4813200" cy="1231106"/>
          </a:xfrm>
          <a:prstGeom prst="rect">
            <a:avLst/>
          </a:prstGeom>
          <a:noFill/>
          <a:ln>
            <a:noFill/>
          </a:ln>
        </p:spPr>
        <p:txBody>
          <a:bodyPr spcFirstLastPara="1" wrap="square" lIns="0" tIns="0" rIns="0" bIns="0" anchor="t" anchorCtr="0">
            <a:spAutoFit/>
          </a:bodyPr>
          <a:lstStyle/>
          <a:p>
            <a:pPr algn="ctr"/>
            <a:r>
              <a:rPr lang="ko" altLang="en-US" sz="4000" b="1"/>
              <a:t>새로운 </a:t>
            </a:r>
            <a:r>
              <a:rPr lang="en-US" altLang="ko" sz="4000" b="1"/>
              <a:t>VIP 3</a:t>
            </a:r>
            <a:r>
              <a:rPr lang="ko" altLang="en-US" sz="4000" b="1"/>
              <a:t>명</a:t>
            </a:r>
            <a:br>
              <a:rPr lang="ko" altLang="en-US" sz="4000" b="1"/>
            </a:br>
            <a:r>
              <a:rPr lang="ko" altLang="en-US" sz="4000" b="1"/>
              <a:t>생명의삶 </a:t>
            </a:r>
            <a:r>
              <a:rPr lang="en-US" altLang="ko" sz="4000" b="1"/>
              <a:t>1</a:t>
            </a:r>
            <a:r>
              <a:rPr lang="ko" altLang="en-US" sz="4000" b="1"/>
              <a:t>명</a:t>
            </a:r>
            <a:endParaRPr sz="4000"/>
          </a:p>
        </p:txBody>
      </p:sp>
      <p:sp>
        <p:nvSpPr>
          <p:cNvPr id="512" name="Google Shape;512;p66"/>
          <p:cNvSpPr txBox="1"/>
          <p:nvPr/>
        </p:nvSpPr>
        <p:spPr>
          <a:xfrm>
            <a:off x="5066001" y="156531"/>
            <a:ext cx="2262000" cy="861774"/>
          </a:xfrm>
          <a:prstGeom prst="rect">
            <a:avLst/>
          </a:prstGeom>
          <a:solidFill>
            <a:srgbClr val="FF9900"/>
          </a:solidFill>
          <a:ln>
            <a:noFill/>
          </a:ln>
        </p:spPr>
        <p:txBody>
          <a:bodyPr spcFirstLastPara="1" wrap="square" lIns="0" tIns="0" rIns="0" bIns="0" anchor="t" anchorCtr="0">
            <a:spAutoFit/>
          </a:bodyPr>
          <a:lstStyle/>
          <a:p>
            <a:pPr algn="ctr">
              <a:lnSpc>
                <a:spcPct val="140000"/>
              </a:lnSpc>
            </a:pPr>
            <a:r>
              <a:rPr lang="ko" altLang="en-US" sz="4000" b="1">
                <a:solidFill>
                  <a:srgbClr val="E4F577"/>
                </a:solidFill>
                <a:latin typeface="Malgun Gothic"/>
                <a:ea typeface="Malgun Gothic"/>
                <a:cs typeface="Malgun Gothic"/>
                <a:sym typeface="Malgun Gothic"/>
              </a:rPr>
              <a:t>목표</a:t>
            </a:r>
            <a:endParaRPr sz="4000" b="1">
              <a:latin typeface="Malgun Gothic"/>
              <a:ea typeface="Malgun Gothic"/>
              <a:cs typeface="Malgun Gothic"/>
              <a:sym typeface="Malgun Gothic"/>
            </a:endParaRPr>
          </a:p>
        </p:txBody>
      </p:sp>
      <p:sp>
        <p:nvSpPr>
          <p:cNvPr id="513" name="Google Shape;513;p66"/>
          <p:cNvSpPr txBox="1"/>
          <p:nvPr/>
        </p:nvSpPr>
        <p:spPr>
          <a:xfrm>
            <a:off x="812633" y="4629400"/>
            <a:ext cx="3533600" cy="1969770"/>
          </a:xfrm>
          <a:prstGeom prst="rect">
            <a:avLst/>
          </a:prstGeom>
          <a:noFill/>
          <a:ln>
            <a:noFill/>
          </a:ln>
        </p:spPr>
        <p:txBody>
          <a:bodyPr spcFirstLastPara="1" wrap="square" lIns="0" tIns="0" rIns="0" bIns="0" anchor="t" anchorCtr="0">
            <a:spAutoFit/>
          </a:bodyPr>
          <a:lstStyle/>
          <a:p>
            <a:pPr>
              <a:lnSpc>
                <a:spcPct val="160061"/>
              </a:lnSpc>
            </a:pPr>
            <a:r>
              <a:rPr lang="en-US" altLang="ko" sz="2000" b="1">
                <a:latin typeface="Malgun Gothic"/>
                <a:ea typeface="Malgun Gothic"/>
                <a:cs typeface="Malgun Gothic"/>
                <a:sym typeface="Malgun Gothic"/>
              </a:rPr>
              <a:t>- </a:t>
            </a:r>
            <a:r>
              <a:rPr lang="ko" altLang="en-US" sz="2000" b="1">
                <a:latin typeface="Malgun Gothic"/>
                <a:ea typeface="Malgun Gothic"/>
                <a:cs typeface="Malgun Gothic"/>
                <a:sym typeface="Malgun Gothic"/>
              </a:rPr>
              <a:t>늘 은혜와 사랑이 가득한 </a:t>
            </a:r>
            <a:endParaRPr sz="2000" b="1">
              <a:latin typeface="Malgun Gothic"/>
              <a:ea typeface="Malgun Gothic"/>
              <a:cs typeface="Malgun Gothic"/>
              <a:sym typeface="Malgun Gothic"/>
            </a:endParaRPr>
          </a:p>
          <a:p>
            <a:pPr>
              <a:lnSpc>
                <a:spcPct val="160061"/>
              </a:lnSpc>
            </a:pPr>
            <a:r>
              <a:rPr lang="ko" altLang="en-US" sz="2000" b="1">
                <a:latin typeface="Malgun Gothic"/>
                <a:ea typeface="Malgun Gothic"/>
                <a:cs typeface="Malgun Gothic"/>
                <a:sym typeface="Malgun Gothic"/>
              </a:rPr>
              <a:t>  목장되도록</a:t>
            </a:r>
            <a:endParaRPr sz="2000" b="1">
              <a:latin typeface="Malgun Gothic"/>
              <a:ea typeface="Malgun Gothic"/>
              <a:cs typeface="Malgun Gothic"/>
              <a:sym typeface="Malgun Gothic"/>
            </a:endParaRPr>
          </a:p>
          <a:p>
            <a:pPr>
              <a:lnSpc>
                <a:spcPct val="160061"/>
              </a:lnSpc>
            </a:pPr>
            <a:r>
              <a:rPr lang="en-US" altLang="ko" sz="2000" b="1">
                <a:latin typeface="Malgun Gothic"/>
                <a:ea typeface="Malgun Gothic"/>
                <a:cs typeface="Malgun Gothic"/>
                <a:sym typeface="Malgun Gothic"/>
              </a:rPr>
              <a:t>- </a:t>
            </a:r>
            <a:r>
              <a:rPr lang="ko" altLang="en-US" sz="2000" b="1">
                <a:latin typeface="Malgun Gothic"/>
                <a:ea typeface="Malgun Gothic"/>
                <a:cs typeface="Malgun Gothic"/>
                <a:sym typeface="Malgun Gothic"/>
              </a:rPr>
              <a:t>다들 바쁜 와중에도 주님    </a:t>
            </a:r>
            <a:endParaRPr sz="2000" b="1">
              <a:latin typeface="Malgun Gothic"/>
              <a:ea typeface="Malgun Gothic"/>
              <a:cs typeface="Malgun Gothic"/>
              <a:sym typeface="Malgun Gothic"/>
            </a:endParaRPr>
          </a:p>
          <a:p>
            <a:pPr>
              <a:lnSpc>
                <a:spcPct val="160061"/>
              </a:lnSpc>
            </a:pPr>
            <a:r>
              <a:rPr lang="ko" altLang="en-US" sz="2000" b="1">
                <a:latin typeface="Malgun Gothic"/>
                <a:ea typeface="Malgun Gothic"/>
                <a:cs typeface="Malgun Gothic"/>
                <a:sym typeface="Malgun Gothic"/>
              </a:rPr>
              <a:t>  은혜를 경험하는 삶 되길</a:t>
            </a:r>
            <a:endParaRPr sz="2000" b="1">
              <a:latin typeface="Malgun Gothic"/>
              <a:ea typeface="Malgun Gothic"/>
              <a:cs typeface="Malgun Gothic"/>
              <a:sym typeface="Malgun Gothic"/>
            </a:endParaRPr>
          </a:p>
        </p:txBody>
      </p:sp>
      <p:sp>
        <p:nvSpPr>
          <p:cNvPr id="514" name="Google Shape;514;p66"/>
          <p:cNvSpPr txBox="1"/>
          <p:nvPr/>
        </p:nvSpPr>
        <p:spPr>
          <a:xfrm>
            <a:off x="8421667" y="4658601"/>
            <a:ext cx="3064400" cy="1477328"/>
          </a:xfrm>
          <a:prstGeom prst="rect">
            <a:avLst/>
          </a:prstGeom>
          <a:noFill/>
          <a:ln>
            <a:noFill/>
          </a:ln>
        </p:spPr>
        <p:txBody>
          <a:bodyPr spcFirstLastPara="1" wrap="square" lIns="0" tIns="0" rIns="0" bIns="0" anchor="t" anchorCtr="0">
            <a:spAutoFit/>
          </a:bodyPr>
          <a:lstStyle/>
          <a:p>
            <a:pPr>
              <a:lnSpc>
                <a:spcPct val="160061"/>
              </a:lnSpc>
            </a:pPr>
            <a:r>
              <a:rPr lang="en-US" altLang="ko" sz="2000" b="1">
                <a:latin typeface="Malgun Gothic"/>
                <a:ea typeface="Malgun Gothic"/>
                <a:cs typeface="Malgun Gothic"/>
                <a:sym typeface="Malgun Gothic"/>
              </a:rPr>
              <a:t>- 7</a:t>
            </a:r>
            <a:r>
              <a:rPr lang="ko" altLang="en-US" sz="2000" b="1">
                <a:latin typeface="Malgun Gothic"/>
                <a:ea typeface="Malgun Gothic"/>
                <a:cs typeface="Malgun Gothic"/>
                <a:sym typeface="Malgun Gothic"/>
              </a:rPr>
              <a:t>월 바다침례 </a:t>
            </a:r>
            <a:r>
              <a:rPr lang="en-US" altLang="ko" sz="2000" b="1">
                <a:latin typeface="Malgun Gothic"/>
                <a:ea typeface="Malgun Gothic"/>
                <a:cs typeface="Malgun Gothic"/>
                <a:sym typeface="Malgun Gothic"/>
              </a:rPr>
              <a:t>10</a:t>
            </a:r>
            <a:r>
              <a:rPr lang="ko" altLang="en-US" sz="2000" b="1">
                <a:latin typeface="Malgun Gothic"/>
                <a:ea typeface="Malgun Gothic"/>
                <a:cs typeface="Malgun Gothic"/>
                <a:sym typeface="Malgun Gothic"/>
              </a:rPr>
              <a:t>명   </a:t>
            </a:r>
            <a:endParaRPr sz="2000" b="1">
              <a:latin typeface="Malgun Gothic"/>
              <a:ea typeface="Malgun Gothic"/>
              <a:cs typeface="Malgun Gothic"/>
              <a:sym typeface="Malgun Gothic"/>
            </a:endParaRPr>
          </a:p>
          <a:p>
            <a:pPr>
              <a:lnSpc>
                <a:spcPct val="160061"/>
              </a:lnSpc>
            </a:pPr>
            <a:r>
              <a:rPr lang="ko" altLang="en-US" sz="2000" b="1">
                <a:latin typeface="Malgun Gothic"/>
                <a:ea typeface="Malgun Gothic"/>
                <a:cs typeface="Malgun Gothic"/>
                <a:sym typeface="Malgun Gothic"/>
              </a:rPr>
              <a:t>  이상 순종할 수 있도록</a:t>
            </a:r>
            <a:endParaRPr sz="2000" b="1">
              <a:latin typeface="Malgun Gothic"/>
              <a:ea typeface="Malgun Gothic"/>
              <a:cs typeface="Malgun Gothic"/>
              <a:sym typeface="Malgun Gothic"/>
            </a:endParaRPr>
          </a:p>
          <a:p>
            <a:pPr>
              <a:lnSpc>
                <a:spcPct val="160061"/>
              </a:lnSpc>
            </a:pPr>
            <a:r>
              <a:rPr lang="en-US" altLang="ko" sz="2000" b="1">
                <a:latin typeface="Malgun Gothic"/>
                <a:ea typeface="Malgun Gothic"/>
                <a:cs typeface="Malgun Gothic"/>
                <a:sym typeface="Malgun Gothic"/>
              </a:rPr>
              <a:t>- </a:t>
            </a:r>
            <a:r>
              <a:rPr lang="ko" altLang="en-US" sz="2000" b="1">
                <a:latin typeface="Malgun Gothic"/>
                <a:ea typeface="Malgun Gothic"/>
                <a:cs typeface="Malgun Gothic"/>
                <a:sym typeface="Malgun Gothic"/>
              </a:rPr>
              <a:t>늘 안전 지켜주시도록</a:t>
            </a:r>
            <a:endParaRPr sz="2000" b="1">
              <a:latin typeface="Malgun Gothic"/>
              <a:ea typeface="Malgun Gothic"/>
              <a:cs typeface="Malgun Gothic"/>
              <a:sym typeface="Malgun Gothic"/>
            </a:endParaRPr>
          </a:p>
        </p:txBody>
      </p:sp>
      <p:sp>
        <p:nvSpPr>
          <p:cNvPr id="515" name="Google Shape;515;p66"/>
          <p:cNvSpPr txBox="1"/>
          <p:nvPr/>
        </p:nvSpPr>
        <p:spPr>
          <a:xfrm>
            <a:off x="4737400" y="4629400"/>
            <a:ext cx="3232400" cy="1707006"/>
          </a:xfrm>
          <a:prstGeom prst="rect">
            <a:avLst/>
          </a:prstGeom>
          <a:noFill/>
          <a:ln>
            <a:noFill/>
          </a:ln>
        </p:spPr>
        <p:txBody>
          <a:bodyPr spcFirstLastPara="1" wrap="square" lIns="0" tIns="0" rIns="0" bIns="0" anchor="t" anchorCtr="0">
            <a:spAutoFit/>
          </a:bodyPr>
          <a:lstStyle/>
          <a:p>
            <a:pPr algn="ctr">
              <a:lnSpc>
                <a:spcPct val="160061"/>
              </a:lnSpc>
            </a:pPr>
            <a:r>
              <a:rPr lang="ko" altLang="en-US" sz="2000" b="1"/>
              <a:t>이슬아</a:t>
            </a:r>
            <a:r>
              <a:rPr lang="en-US" altLang="ko" sz="2000" b="1"/>
              <a:t>, </a:t>
            </a:r>
            <a:r>
              <a:rPr lang="ko" altLang="en-US" sz="2000" b="1"/>
              <a:t>김경택</a:t>
            </a:r>
            <a:r>
              <a:rPr lang="en-US" altLang="ko" sz="2000" b="1"/>
              <a:t>, </a:t>
            </a:r>
            <a:r>
              <a:rPr lang="ko" altLang="en-US" sz="2000" b="1"/>
              <a:t>이서준</a:t>
            </a:r>
            <a:r>
              <a:rPr lang="en-US" altLang="ko" sz="2000" b="1"/>
              <a:t>, </a:t>
            </a:r>
            <a:r>
              <a:rPr lang="ko" altLang="en-US" sz="2000" b="1"/>
              <a:t>박재민</a:t>
            </a:r>
            <a:r>
              <a:rPr lang="en-US" altLang="ko" sz="2000" b="1"/>
              <a:t>, </a:t>
            </a:r>
            <a:r>
              <a:rPr lang="ko" altLang="en-US" sz="2000" b="1"/>
              <a:t>최세진</a:t>
            </a:r>
            <a:r>
              <a:rPr lang="en-US" altLang="ko" sz="2000" b="1"/>
              <a:t>, </a:t>
            </a:r>
            <a:r>
              <a:rPr lang="ko" altLang="en-US" sz="2000" b="1"/>
              <a:t>김하늘 </a:t>
            </a:r>
            <a:endParaRPr sz="2000" b="1"/>
          </a:p>
          <a:p>
            <a:pPr algn="ctr">
              <a:lnSpc>
                <a:spcPct val="160061"/>
              </a:lnSpc>
            </a:pPr>
            <a:r>
              <a:rPr lang="ko" altLang="en-US" sz="2000" b="1"/>
              <a:t>목장에 나아오도록</a:t>
            </a:r>
            <a:br>
              <a:rPr lang="ko" altLang="en-US" sz="1333" b="1"/>
            </a:br>
            <a:endParaRPr sz="933"/>
          </a:p>
        </p:txBody>
      </p:sp>
      <p:grpSp>
        <p:nvGrpSpPr>
          <p:cNvPr id="516" name="Google Shape;516;p66"/>
          <p:cNvGrpSpPr/>
          <p:nvPr/>
        </p:nvGrpSpPr>
        <p:grpSpPr>
          <a:xfrm>
            <a:off x="1988151" y="3805155"/>
            <a:ext cx="607216" cy="607216"/>
            <a:chOff x="0" y="0"/>
            <a:chExt cx="812800" cy="812800"/>
          </a:xfrm>
        </p:grpSpPr>
        <p:sp>
          <p:nvSpPr>
            <p:cNvPr id="517" name="Google Shape;517;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518" name="Google Shape;518;p66"/>
            <p:cNvSpPr txBox="1"/>
            <p:nvPr/>
          </p:nvSpPr>
          <p:spPr>
            <a:xfrm>
              <a:off x="76200" y="57150"/>
              <a:ext cx="660300" cy="679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519" name="Google Shape;519;p66"/>
          <p:cNvGrpSpPr/>
          <p:nvPr/>
        </p:nvGrpSpPr>
        <p:grpSpPr>
          <a:xfrm>
            <a:off x="5184893" y="3800956"/>
            <a:ext cx="607216" cy="898793"/>
            <a:chOff x="0" y="0"/>
            <a:chExt cx="812800" cy="1203097"/>
          </a:xfrm>
        </p:grpSpPr>
        <p:sp>
          <p:nvSpPr>
            <p:cNvPr id="520" name="Google Shape;520;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521" name="Google Shape;521;p66"/>
            <p:cNvSpPr txBox="1"/>
            <p:nvPr/>
          </p:nvSpPr>
          <p:spPr>
            <a:xfrm>
              <a:off x="76245" y="523597"/>
              <a:ext cx="660300" cy="679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522" name="Google Shape;522;p66"/>
          <p:cNvGrpSpPr/>
          <p:nvPr/>
        </p:nvGrpSpPr>
        <p:grpSpPr>
          <a:xfrm>
            <a:off x="9107487" y="3805155"/>
            <a:ext cx="607216" cy="607216"/>
            <a:chOff x="0" y="0"/>
            <a:chExt cx="812800" cy="812800"/>
          </a:xfrm>
        </p:grpSpPr>
        <p:sp>
          <p:nvSpPr>
            <p:cNvPr id="523" name="Google Shape;523;p6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524" name="Google Shape;524;p66"/>
            <p:cNvSpPr txBox="1"/>
            <p:nvPr/>
          </p:nvSpPr>
          <p:spPr>
            <a:xfrm>
              <a:off x="76200" y="57150"/>
              <a:ext cx="660300" cy="679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525" name="Google Shape;525;p66"/>
          <p:cNvSpPr txBox="1"/>
          <p:nvPr/>
        </p:nvSpPr>
        <p:spPr>
          <a:xfrm>
            <a:off x="4719737" y="3182800"/>
            <a:ext cx="2902000" cy="861774"/>
          </a:xfrm>
          <a:prstGeom prst="rect">
            <a:avLst/>
          </a:prstGeom>
          <a:solidFill>
            <a:schemeClr val="accent4"/>
          </a:solidFill>
          <a:ln>
            <a:noFill/>
          </a:ln>
        </p:spPr>
        <p:txBody>
          <a:bodyPr spcFirstLastPara="1" wrap="square" lIns="0" tIns="0" rIns="0" bIns="0" anchor="t" anchorCtr="0">
            <a:spAutoFit/>
          </a:bodyPr>
          <a:lstStyle/>
          <a:p>
            <a:pPr algn="ctr">
              <a:lnSpc>
                <a:spcPct val="140000"/>
              </a:lnSpc>
            </a:pPr>
            <a:r>
              <a:rPr lang="ko" altLang="en-US" sz="4000" b="1">
                <a:solidFill>
                  <a:srgbClr val="E4F577"/>
                </a:solidFill>
              </a:rPr>
              <a:t>기도제목</a:t>
            </a:r>
            <a:endParaRPr sz="4000" b="1"/>
          </a:p>
        </p:txBody>
      </p:sp>
      <p:sp>
        <p:nvSpPr>
          <p:cNvPr id="526" name="Google Shape;526;p66"/>
          <p:cNvSpPr txBox="1"/>
          <p:nvPr/>
        </p:nvSpPr>
        <p:spPr>
          <a:xfrm>
            <a:off x="8711133" y="3800968"/>
            <a:ext cx="2523200" cy="615513"/>
          </a:xfrm>
          <a:prstGeom prst="rect">
            <a:avLst/>
          </a:prstGeom>
          <a:noFill/>
          <a:ln>
            <a:noFill/>
          </a:ln>
        </p:spPr>
        <p:txBody>
          <a:bodyPr spcFirstLastPara="1" wrap="square" lIns="121900" tIns="121900" rIns="121900" bIns="121900" anchor="t" anchorCtr="0">
            <a:spAutoFit/>
          </a:bodyPr>
          <a:lstStyle/>
          <a:p>
            <a:r>
              <a:rPr lang="ko" altLang="en-US" sz="2400" b="1">
                <a:latin typeface="Malgun Gothic"/>
                <a:ea typeface="Malgun Gothic"/>
                <a:cs typeface="Malgun Gothic"/>
                <a:sym typeface="Malgun Gothic"/>
              </a:rPr>
              <a:t>*바울 선교사님</a:t>
            </a:r>
            <a:endParaRPr sz="2400" b="1">
              <a:latin typeface="Malgun Gothic"/>
              <a:ea typeface="Malgun Gothic"/>
              <a:cs typeface="Malgun Gothic"/>
              <a:sym typeface="Malgun Gothic"/>
            </a:endParaRPr>
          </a:p>
        </p:txBody>
      </p:sp>
      <p:sp>
        <p:nvSpPr>
          <p:cNvPr id="527" name="Google Shape;527;p66"/>
          <p:cNvSpPr txBox="1"/>
          <p:nvPr/>
        </p:nvSpPr>
        <p:spPr>
          <a:xfrm>
            <a:off x="5123333" y="3906100"/>
            <a:ext cx="2368000" cy="837112"/>
          </a:xfrm>
          <a:prstGeom prst="rect">
            <a:avLst/>
          </a:prstGeom>
          <a:noFill/>
          <a:ln>
            <a:noFill/>
          </a:ln>
        </p:spPr>
        <p:txBody>
          <a:bodyPr spcFirstLastPara="1" wrap="square" lIns="121900" tIns="121900" rIns="121900" bIns="121900" anchor="t" anchorCtr="0">
            <a:spAutoFit/>
          </a:bodyPr>
          <a:lstStyle/>
          <a:p>
            <a:pPr>
              <a:lnSpc>
                <a:spcPct val="160061"/>
              </a:lnSpc>
            </a:pPr>
            <a:r>
              <a:rPr lang="en-US" altLang="ko" sz="2400" b="1">
                <a:solidFill>
                  <a:schemeClr val="dk1"/>
                </a:solidFill>
              </a:rPr>
              <a:t>VIP </a:t>
            </a:r>
            <a:r>
              <a:rPr lang="ko" altLang="en-US" sz="2400" b="1">
                <a:solidFill>
                  <a:schemeClr val="dk1"/>
                </a:solidFill>
              </a:rPr>
              <a:t>목장 참석</a:t>
            </a:r>
            <a:endParaRPr sz="2400"/>
          </a:p>
        </p:txBody>
      </p:sp>
      <p:sp>
        <p:nvSpPr>
          <p:cNvPr id="528" name="Google Shape;528;p66"/>
          <p:cNvSpPr txBox="1"/>
          <p:nvPr/>
        </p:nvSpPr>
        <p:spPr>
          <a:xfrm>
            <a:off x="1169933" y="3800968"/>
            <a:ext cx="2460400" cy="837112"/>
          </a:xfrm>
          <a:prstGeom prst="rect">
            <a:avLst/>
          </a:prstGeom>
          <a:noFill/>
          <a:ln>
            <a:noFill/>
          </a:ln>
        </p:spPr>
        <p:txBody>
          <a:bodyPr spcFirstLastPara="1" wrap="square" lIns="121900" tIns="121900" rIns="121900" bIns="121900" anchor="t" anchorCtr="0">
            <a:spAutoFit/>
          </a:bodyPr>
          <a:lstStyle/>
          <a:p>
            <a:pPr algn="ctr">
              <a:lnSpc>
                <a:spcPct val="160061"/>
              </a:lnSpc>
            </a:pPr>
            <a:r>
              <a:rPr lang="ko" altLang="en-US" sz="2400" b="1">
                <a:solidFill>
                  <a:schemeClr val="dk1"/>
                </a:solidFill>
                <a:latin typeface="Play"/>
                <a:ea typeface="Play"/>
                <a:cs typeface="Play"/>
                <a:sym typeface="Play"/>
              </a:rPr>
              <a:t>칭다오 목장 </a:t>
            </a:r>
            <a:endParaRPr sz="24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7"/>
          <p:cNvSpPr/>
          <p:nvPr/>
        </p:nvSpPr>
        <p:spPr>
          <a:xfrm>
            <a:off x="5" y="38779"/>
            <a:ext cx="184715" cy="379655"/>
          </a:xfrm>
          <a:prstGeom prst="rect">
            <a:avLst/>
          </a:prstGeom>
          <a:noFill/>
          <a:ln>
            <a:noFill/>
          </a:ln>
        </p:spPr>
        <p:txBody>
          <a:bodyPr spcFirstLastPara="1" wrap="square" lIns="91433" tIns="45700" rIns="91433" bIns="45700" anchor="ctr" anchorCtr="0">
            <a:noAutofit/>
          </a:bodyPr>
          <a:lstStyle/>
          <a:p>
            <a:pPr>
              <a:buClr>
                <a:schemeClr val="dk1"/>
              </a:buClr>
              <a:buSzPts val="1400"/>
            </a:pPr>
            <a:endParaRPr sz="1867">
              <a:solidFill>
                <a:srgbClr val="000000"/>
              </a:solidFill>
              <a:latin typeface="Corbel"/>
              <a:ea typeface="Corbel"/>
              <a:cs typeface="Corbel"/>
              <a:sym typeface="Corbel"/>
            </a:endParaRPr>
          </a:p>
        </p:txBody>
      </p:sp>
      <p:sp>
        <p:nvSpPr>
          <p:cNvPr id="534" name="Google Shape;534;p67"/>
          <p:cNvSpPr/>
          <p:nvPr/>
        </p:nvSpPr>
        <p:spPr>
          <a:xfrm>
            <a:off x="5" y="38779"/>
            <a:ext cx="184715" cy="379655"/>
          </a:xfrm>
          <a:prstGeom prst="rect">
            <a:avLst/>
          </a:prstGeom>
          <a:noFill/>
          <a:ln>
            <a:noFill/>
          </a:ln>
        </p:spPr>
        <p:txBody>
          <a:bodyPr spcFirstLastPara="1" wrap="square" lIns="91433" tIns="45700" rIns="91433" bIns="45700" anchor="ctr" anchorCtr="0">
            <a:noAutofit/>
          </a:bodyPr>
          <a:lstStyle/>
          <a:p>
            <a:pPr>
              <a:buClr>
                <a:schemeClr val="dk1"/>
              </a:buClr>
              <a:buSzPts val="1400"/>
            </a:pPr>
            <a:endParaRPr sz="1867">
              <a:solidFill>
                <a:srgbClr val="000000"/>
              </a:solidFill>
              <a:latin typeface="Corbel"/>
              <a:ea typeface="Corbel"/>
              <a:cs typeface="Corbel"/>
              <a:sym typeface="Corbel"/>
            </a:endParaRPr>
          </a:p>
        </p:txBody>
      </p:sp>
      <p:sp>
        <p:nvSpPr>
          <p:cNvPr id="535" name="Google Shape;535;p67"/>
          <p:cNvSpPr/>
          <p:nvPr/>
        </p:nvSpPr>
        <p:spPr>
          <a:xfrm>
            <a:off x="1039667" y="240867"/>
            <a:ext cx="5124000" cy="828000"/>
          </a:xfrm>
          <a:prstGeom prst="rect">
            <a:avLst/>
          </a:prstGeom>
          <a:noFill/>
          <a:ln>
            <a:noFill/>
          </a:ln>
        </p:spPr>
        <p:txBody>
          <a:bodyPr spcFirstLastPara="1" wrap="square" lIns="91433" tIns="45700" rIns="91433" bIns="45700" anchor="ctr" anchorCtr="0">
            <a:noAutofit/>
          </a:bodyPr>
          <a:lstStyle/>
          <a:p>
            <a:pPr>
              <a:buClr>
                <a:srgbClr val="3A3CBB"/>
              </a:buClr>
              <a:buSzPts val="3600"/>
            </a:pPr>
            <a:r>
              <a:rPr lang="ko" altLang="en-US" sz="4800" b="1" dirty="0">
                <a:solidFill>
                  <a:srgbClr val="3A3CBB"/>
                </a:solidFill>
              </a:rPr>
              <a:t>       </a:t>
            </a:r>
            <a:r>
              <a:rPr lang="ko" altLang="en-US" sz="4800" b="1" dirty="0">
                <a:solidFill>
                  <a:srgbClr val="3A3CBB"/>
                </a:solidFill>
                <a:latin typeface="Arial"/>
                <a:ea typeface="Arial"/>
                <a:cs typeface="Arial"/>
                <a:sym typeface="Arial"/>
              </a:rPr>
              <a:t>카잨 목장 </a:t>
            </a:r>
            <a:endParaRPr sz="2000" dirty="0"/>
          </a:p>
        </p:txBody>
      </p:sp>
      <p:pic>
        <p:nvPicPr>
          <p:cNvPr id="536" name="Google Shape;536;p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800000">
            <a:off x="554067" y="1191135"/>
            <a:ext cx="5609600" cy="5501200"/>
          </a:xfrm>
          <a:prstGeom prst="round2DiagRect">
            <a:avLst>
              <a:gd name="adj1" fmla="val 16667"/>
              <a:gd name="adj2" fmla="val 0"/>
            </a:avLst>
          </a:prstGeom>
          <a:noFill/>
          <a:ln w="88900" cap="sq" cmpd="sng">
            <a:solidFill>
              <a:srgbClr val="FFFFFF"/>
            </a:solidFill>
            <a:prstDash val="solid"/>
            <a:miter lim="8000"/>
            <a:headEnd type="none" w="sm" len="sm"/>
            <a:tailEnd type="none" w="sm" len="sm"/>
          </a:ln>
          <a:effectLst>
            <a:outerShdw blurRad="254000" algn="tl" rotWithShape="0">
              <a:srgbClr val="000000">
                <a:alpha val="43137"/>
              </a:srgbClr>
            </a:outerShdw>
          </a:effectLst>
        </p:spPr>
      </p:pic>
      <p:pic>
        <p:nvPicPr>
          <p:cNvPr id="537" name="Google Shape;537;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80800" y="306900"/>
            <a:ext cx="5552400" cy="5046800"/>
          </a:xfrm>
          <a:prstGeom prst="round2DiagRect">
            <a:avLst>
              <a:gd name="adj1" fmla="val 16667"/>
              <a:gd name="adj2" fmla="val 0"/>
            </a:avLst>
          </a:prstGeom>
          <a:noFill/>
          <a:ln w="88900" cap="sq" cmpd="sng">
            <a:solidFill>
              <a:srgbClr val="FFFFFF"/>
            </a:solidFill>
            <a:prstDash val="solid"/>
            <a:miter lim="8000"/>
            <a:headEnd type="none" w="sm" len="sm"/>
            <a:tailEnd type="none" w="sm" len="sm"/>
          </a:ln>
          <a:effectLst>
            <a:outerShdw blurRad="254000" algn="tl" rotWithShape="0">
              <a:srgbClr val="000000">
                <a:alpha val="43137"/>
              </a:srgbClr>
            </a:outerShdw>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8"/>
          <p:cNvSpPr txBox="1">
            <a:spLocks noGrp="1"/>
          </p:cNvSpPr>
          <p:nvPr>
            <p:ph type="title"/>
          </p:nvPr>
        </p:nvSpPr>
        <p:spPr>
          <a:xfrm>
            <a:off x="3615000" y="602567"/>
            <a:ext cx="4962000" cy="691200"/>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vert="horz" wrap="square" lIns="68567" tIns="34267" rIns="68567" bIns="34267" rtlCol="0" anchor="ctr" anchorCtr="0">
            <a:normAutofit/>
          </a:bodyPr>
          <a:lstStyle/>
          <a:p>
            <a:pPr algn="ctr">
              <a:buClr>
                <a:srgbClr val="272B2F"/>
              </a:buClr>
              <a:buSzPts val="2400"/>
            </a:pPr>
            <a:r>
              <a:rPr lang="ko" altLang="en-US" sz="4267" b="1">
                <a:solidFill>
                  <a:srgbClr val="272B2F"/>
                </a:solidFill>
                <a:latin typeface="Malgun Gothic"/>
                <a:ea typeface="Malgun Gothic"/>
                <a:cs typeface="Malgun Gothic"/>
                <a:sym typeface="Malgun Gothic"/>
              </a:rPr>
              <a:t>카잨 목장 식구들</a:t>
            </a:r>
            <a:r>
              <a:rPr lang="ko" altLang="en-US" sz="4267"/>
              <a:t>  </a:t>
            </a:r>
            <a:endParaRPr sz="4267"/>
          </a:p>
        </p:txBody>
      </p:sp>
      <p:sp>
        <p:nvSpPr>
          <p:cNvPr id="544" name="Google Shape;544;p68" descr="팀 구성원 얼굴 사진"/>
          <p:cNvSpPr/>
          <p:nvPr/>
        </p:nvSpPr>
        <p:spPr>
          <a:xfrm>
            <a:off x="1366800" y="5649913"/>
            <a:ext cx="9458400" cy="974800"/>
          </a:xfrm>
          <a:prstGeom prst="roundRect">
            <a:avLst>
              <a:gd name="adj" fmla="val 16667"/>
            </a:avLst>
          </a:prstGeom>
          <a:solidFill>
            <a:srgbClr val="D6D6D6"/>
          </a:solidFill>
          <a:ln w="9525" cap="rnd" cmpd="sng">
            <a:solidFill>
              <a:schemeClr val="dk1"/>
            </a:solidFill>
            <a:prstDash val="solid"/>
            <a:round/>
            <a:headEnd type="none" w="sm" len="sm"/>
            <a:tailEnd type="none" w="sm" len="sm"/>
          </a:ln>
        </p:spPr>
        <p:txBody>
          <a:bodyPr spcFirstLastPara="1" wrap="square" lIns="5700" tIns="5700" rIns="5700" bIns="54000" anchor="ctr" anchorCtr="0">
            <a:noAutofit/>
          </a:bodyPr>
          <a:lstStyle/>
          <a:p>
            <a:pPr algn="ctr">
              <a:lnSpc>
                <a:spcPct val="90000"/>
              </a:lnSpc>
            </a:pPr>
            <a:r>
              <a:rPr lang="ko" altLang="en-US" sz="1467" b="1">
                <a:solidFill>
                  <a:schemeClr val="dk1"/>
                </a:solidFill>
                <a:latin typeface="Arial"/>
                <a:ea typeface="Arial"/>
                <a:cs typeface="Arial"/>
                <a:sym typeface="Arial"/>
              </a:rPr>
              <a:t> </a:t>
            </a:r>
            <a:r>
              <a:rPr lang="ko" altLang="en-US" sz="2400" b="1">
                <a:solidFill>
                  <a:schemeClr val="dk1"/>
                </a:solidFill>
                <a:latin typeface="Arial"/>
                <a:ea typeface="Arial"/>
                <a:cs typeface="Arial"/>
                <a:sym typeface="Arial"/>
              </a:rPr>
              <a:t> </a:t>
            </a:r>
            <a:r>
              <a:rPr lang="ko" altLang="en-US" sz="2400" b="1" u="sng">
                <a:solidFill>
                  <a:schemeClr val="dk1"/>
                </a:solidFill>
                <a:latin typeface="Arial"/>
                <a:ea typeface="Arial"/>
                <a:cs typeface="Arial"/>
                <a:sym typeface="Arial"/>
              </a:rPr>
              <a:t>목장 </a:t>
            </a:r>
            <a:r>
              <a:rPr lang="en-US" altLang="ko" sz="2400" b="1" u="sng">
                <a:solidFill>
                  <a:schemeClr val="dk1"/>
                </a:solidFill>
                <a:latin typeface="Arial"/>
                <a:ea typeface="Arial"/>
                <a:cs typeface="Arial"/>
                <a:sym typeface="Arial"/>
              </a:rPr>
              <a:t>VIP :  </a:t>
            </a:r>
            <a:r>
              <a:rPr lang="ko" altLang="en-US" sz="2400" b="1" u="sng">
                <a:solidFill>
                  <a:schemeClr val="dk1"/>
                </a:solidFill>
                <a:latin typeface="Arial"/>
                <a:ea typeface="Arial"/>
                <a:cs typeface="Arial"/>
                <a:sym typeface="Arial"/>
              </a:rPr>
              <a:t>허가경</a:t>
            </a:r>
            <a:r>
              <a:rPr lang="en-US" altLang="ko" sz="2400" b="1" u="sng">
                <a:solidFill>
                  <a:schemeClr val="dk1"/>
                </a:solidFill>
                <a:latin typeface="Arial"/>
                <a:ea typeface="Arial"/>
                <a:cs typeface="Arial"/>
                <a:sym typeface="Arial"/>
              </a:rPr>
              <a:t>, </a:t>
            </a:r>
            <a:r>
              <a:rPr lang="ko" altLang="en-US" sz="2400" b="1" u="sng">
                <a:solidFill>
                  <a:schemeClr val="dk1"/>
                </a:solidFill>
                <a:latin typeface="Arial"/>
                <a:ea typeface="Arial"/>
                <a:cs typeface="Arial"/>
                <a:sym typeface="Arial"/>
              </a:rPr>
              <a:t>이은솔</a:t>
            </a:r>
            <a:r>
              <a:rPr lang="en-US" altLang="ko" sz="2400" b="1" u="sng">
                <a:solidFill>
                  <a:schemeClr val="dk1"/>
                </a:solidFill>
                <a:latin typeface="Arial"/>
                <a:ea typeface="Arial"/>
                <a:cs typeface="Arial"/>
                <a:sym typeface="Arial"/>
              </a:rPr>
              <a:t>, </a:t>
            </a:r>
            <a:r>
              <a:rPr lang="ko" altLang="en-US" sz="2400" b="1" u="sng">
                <a:solidFill>
                  <a:schemeClr val="dk1"/>
                </a:solidFill>
                <a:latin typeface="Arial"/>
                <a:ea typeface="Arial"/>
                <a:cs typeface="Arial"/>
                <a:sym typeface="Arial"/>
              </a:rPr>
              <a:t>김해림</a:t>
            </a:r>
            <a:r>
              <a:rPr lang="en-US" altLang="ko" sz="2400" b="1" u="sng">
                <a:solidFill>
                  <a:schemeClr val="dk1"/>
                </a:solidFill>
                <a:latin typeface="Arial"/>
                <a:ea typeface="Arial"/>
                <a:cs typeface="Arial"/>
                <a:sym typeface="Arial"/>
              </a:rPr>
              <a:t>, </a:t>
            </a:r>
            <a:r>
              <a:rPr lang="ko" altLang="en-US" sz="2400" b="1" u="sng">
                <a:solidFill>
                  <a:schemeClr val="dk1"/>
                </a:solidFill>
                <a:latin typeface="Arial"/>
                <a:ea typeface="Arial"/>
                <a:cs typeface="Arial"/>
                <a:sym typeface="Arial"/>
              </a:rPr>
              <a:t>한수연</a:t>
            </a:r>
            <a:r>
              <a:rPr lang="en-US" altLang="ko" sz="2400" b="1" u="sng">
                <a:solidFill>
                  <a:schemeClr val="dk1"/>
                </a:solidFill>
                <a:latin typeface="Arial"/>
                <a:ea typeface="Arial"/>
                <a:cs typeface="Arial"/>
                <a:sym typeface="Arial"/>
              </a:rPr>
              <a:t>, </a:t>
            </a:r>
            <a:r>
              <a:rPr lang="ko" altLang="en-US" sz="2400" b="1" u="sng">
                <a:solidFill>
                  <a:schemeClr val="dk1"/>
                </a:solidFill>
                <a:latin typeface="Arial"/>
                <a:ea typeface="Arial"/>
                <a:cs typeface="Arial"/>
                <a:sym typeface="Arial"/>
              </a:rPr>
              <a:t>강하늘</a:t>
            </a:r>
            <a:r>
              <a:rPr lang="en-US" altLang="ko" sz="2400" b="1" u="sng">
                <a:solidFill>
                  <a:schemeClr val="dk1"/>
                </a:solidFill>
                <a:latin typeface="Arial"/>
                <a:ea typeface="Arial"/>
                <a:cs typeface="Arial"/>
                <a:sym typeface="Arial"/>
              </a:rPr>
              <a:t>, </a:t>
            </a:r>
            <a:r>
              <a:rPr lang="ko" altLang="en-US" sz="2400" b="1" u="sng">
                <a:solidFill>
                  <a:schemeClr val="dk1"/>
                </a:solidFill>
                <a:latin typeface="Arial"/>
                <a:ea typeface="Arial"/>
                <a:cs typeface="Arial"/>
                <a:sym typeface="Arial"/>
              </a:rPr>
              <a:t>이루안</a:t>
            </a:r>
            <a:endParaRPr sz="2400" b="1" u="sng">
              <a:solidFill>
                <a:schemeClr val="dk1"/>
              </a:solidFill>
              <a:latin typeface="Arial"/>
              <a:ea typeface="Arial"/>
              <a:cs typeface="Arial"/>
              <a:sym typeface="Arial"/>
            </a:endParaRPr>
          </a:p>
        </p:txBody>
      </p:sp>
      <p:pic>
        <p:nvPicPr>
          <p:cNvPr id="545" name="Google Shape;545;p68" title="KakaoTalk_20260613_171933400_02.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351234" y="2265632"/>
            <a:ext cx="2639999" cy="2634720"/>
          </a:xfrm>
          <a:prstGeom prst="rect">
            <a:avLst/>
          </a:prstGeom>
          <a:noFill/>
          <a:ln>
            <a:noFill/>
          </a:ln>
        </p:spPr>
      </p:pic>
      <p:pic>
        <p:nvPicPr>
          <p:cNvPr id="546" name="Google Shape;546;p68" title="KakaoTalk_20260613_171933400_03.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512277" y="789000"/>
            <a:ext cx="2639999" cy="2634720"/>
          </a:xfrm>
          <a:prstGeom prst="rect">
            <a:avLst/>
          </a:prstGeom>
          <a:noFill/>
          <a:ln>
            <a:noFill/>
          </a:ln>
        </p:spPr>
      </p:pic>
      <p:pic>
        <p:nvPicPr>
          <p:cNvPr id="547" name="Google Shape;547;p68" title="KakaoTalk_20260613_171933400_01.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228284" y="2111633"/>
            <a:ext cx="2640000" cy="2640000"/>
          </a:xfrm>
          <a:prstGeom prst="rect">
            <a:avLst/>
          </a:prstGeom>
          <a:noFill/>
          <a:ln>
            <a:noFill/>
          </a:ln>
        </p:spPr>
      </p:pic>
      <p:pic>
        <p:nvPicPr>
          <p:cNvPr id="548" name="Google Shape;548;p68" title="KakaoTalk_20260613_172207573.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776003" y="2819545"/>
            <a:ext cx="2640003" cy="2634721"/>
          </a:xfrm>
          <a:prstGeom prst="rect">
            <a:avLst/>
          </a:prstGeom>
          <a:noFill/>
          <a:ln>
            <a:noFill/>
          </a:ln>
        </p:spPr>
      </p:pic>
      <p:sp>
        <p:nvSpPr>
          <p:cNvPr id="549" name="Google Shape;549;p68" descr="팀 구성원 얼굴 사진"/>
          <p:cNvSpPr/>
          <p:nvPr/>
        </p:nvSpPr>
        <p:spPr>
          <a:xfrm>
            <a:off x="5181591" y="4996648"/>
            <a:ext cx="1828800" cy="5488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임승효 </a:t>
            </a:r>
            <a:endParaRPr sz="2400">
              <a:solidFill>
                <a:schemeClr val="dk1"/>
              </a:solidFill>
              <a:latin typeface="Corbel"/>
              <a:ea typeface="Corbel"/>
              <a:cs typeface="Corbel"/>
              <a:sym typeface="Corbel"/>
            </a:endParaRPr>
          </a:p>
        </p:txBody>
      </p:sp>
      <p:sp>
        <p:nvSpPr>
          <p:cNvPr id="550" name="Google Shape;550;p68" descr="팀 구성원 얼굴 사진"/>
          <p:cNvSpPr/>
          <p:nvPr/>
        </p:nvSpPr>
        <p:spPr>
          <a:xfrm>
            <a:off x="7756833" y="4447817"/>
            <a:ext cx="1828800" cy="548800"/>
          </a:xfrm>
          <a:prstGeom prst="roundRect">
            <a:avLst>
              <a:gd name="adj" fmla="val 16667"/>
            </a:avLst>
          </a:prstGeom>
          <a:solidFill>
            <a:srgbClr val="E4F577"/>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황지은 </a:t>
            </a:r>
            <a:endParaRPr sz="2400">
              <a:solidFill>
                <a:schemeClr val="dk1"/>
              </a:solidFill>
              <a:latin typeface="Arial"/>
              <a:ea typeface="Arial"/>
              <a:cs typeface="Arial"/>
              <a:sym typeface="Arial"/>
            </a:endParaRPr>
          </a:p>
        </p:txBody>
      </p:sp>
      <p:sp>
        <p:nvSpPr>
          <p:cNvPr id="551" name="Google Shape;551;p68" descr="팀 구성원 얼굴 사진"/>
          <p:cNvSpPr/>
          <p:nvPr/>
        </p:nvSpPr>
        <p:spPr>
          <a:xfrm>
            <a:off x="9978019" y="3154588"/>
            <a:ext cx="1828800" cy="548800"/>
          </a:xfrm>
          <a:prstGeom prst="roundRect">
            <a:avLst>
              <a:gd name="adj" fmla="val 16667"/>
            </a:avLst>
          </a:prstGeom>
          <a:solidFill>
            <a:srgbClr val="FFFFB7"/>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허종해</a:t>
            </a:r>
            <a:endParaRPr sz="2400">
              <a:solidFill>
                <a:schemeClr val="dk1"/>
              </a:solidFill>
              <a:latin typeface="Corbel"/>
              <a:ea typeface="Corbel"/>
              <a:cs typeface="Corbel"/>
              <a:sym typeface="Corbel"/>
            </a:endParaRPr>
          </a:p>
        </p:txBody>
      </p:sp>
      <p:sp>
        <p:nvSpPr>
          <p:cNvPr id="552" name="Google Shape;552;p68" descr="팀 구성원 얼굴 사진"/>
          <p:cNvSpPr/>
          <p:nvPr/>
        </p:nvSpPr>
        <p:spPr>
          <a:xfrm>
            <a:off x="2506452" y="4447848"/>
            <a:ext cx="1828800" cy="548800"/>
          </a:xfrm>
          <a:prstGeom prst="roundRect">
            <a:avLst>
              <a:gd name="adj" fmla="val 16667"/>
            </a:avLst>
          </a:prstGeom>
          <a:solidFill>
            <a:srgbClr val="1155C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lt1"/>
                </a:solidFill>
                <a:latin typeface="Corbel"/>
                <a:ea typeface="Corbel"/>
                <a:cs typeface="Corbel"/>
                <a:sym typeface="Corbel"/>
              </a:rPr>
              <a:t>양원지</a:t>
            </a:r>
            <a:r>
              <a:rPr lang="ko" altLang="en-US" sz="2400">
                <a:solidFill>
                  <a:schemeClr val="lt1"/>
                </a:solidFill>
                <a:latin typeface="Corbel"/>
                <a:ea typeface="Corbel"/>
                <a:cs typeface="Corbel"/>
                <a:sym typeface="Corbel"/>
              </a:rPr>
              <a:t> </a:t>
            </a:r>
            <a:endParaRPr sz="2400">
              <a:solidFill>
                <a:schemeClr val="lt1"/>
              </a:solidFill>
              <a:latin typeface="Arial"/>
              <a:ea typeface="Arial"/>
              <a:cs typeface="Arial"/>
              <a:sym typeface="Arial"/>
            </a:endParaRPr>
          </a:p>
        </p:txBody>
      </p:sp>
      <p:pic>
        <p:nvPicPr>
          <p:cNvPr id="553" name="Google Shape;553;p68" title="KakaoTalk_20260613_173201704.p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0955" y="783734"/>
            <a:ext cx="2640000" cy="2645279"/>
          </a:xfrm>
          <a:prstGeom prst="rect">
            <a:avLst/>
          </a:prstGeom>
          <a:noFill/>
          <a:ln>
            <a:noFill/>
          </a:ln>
        </p:spPr>
      </p:pic>
      <p:sp>
        <p:nvSpPr>
          <p:cNvPr id="554" name="Google Shape;554;p68" descr="팀 구성원 얼굴 사진"/>
          <p:cNvSpPr/>
          <p:nvPr/>
        </p:nvSpPr>
        <p:spPr>
          <a:xfrm>
            <a:off x="233555" y="3154588"/>
            <a:ext cx="1828800" cy="548800"/>
          </a:xfrm>
          <a:prstGeom prst="roundRect">
            <a:avLst>
              <a:gd name="adj" fmla="val 16667"/>
            </a:avLst>
          </a:prstGeom>
          <a:solidFill>
            <a:srgbClr val="38761D"/>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lt1"/>
                </a:solidFill>
                <a:latin typeface="Corbel"/>
                <a:ea typeface="Corbel"/>
                <a:cs typeface="Corbel"/>
                <a:sym typeface="Corbel"/>
              </a:rPr>
              <a:t>안현미 </a:t>
            </a:r>
            <a:endParaRPr sz="2400">
              <a:solidFill>
                <a:schemeClr val="lt1"/>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1">
            <a:extLst>
              <a:ext uri="{FF2B5EF4-FFF2-40B4-BE49-F238E27FC236}">
                <a16:creationId xmlns:a16="http://schemas.microsoft.com/office/drawing/2014/main" id="{744AAD66-62E6-05B1-3641-6A5FEECBB2E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9"/>
          <p:cNvSpPr txBox="1"/>
          <p:nvPr/>
        </p:nvSpPr>
        <p:spPr>
          <a:xfrm>
            <a:off x="983879" y="1494360"/>
            <a:ext cx="10572800" cy="4411680"/>
          </a:xfrm>
          <a:prstGeom prst="rect">
            <a:avLst/>
          </a:prstGeom>
          <a:gradFill>
            <a:gsLst>
              <a:gs pos="0">
                <a:srgbClr val="00B0F0"/>
              </a:gs>
              <a:gs pos="74000">
                <a:srgbClr val="FAC58C"/>
              </a:gs>
              <a:gs pos="83000">
                <a:srgbClr val="FAC58C"/>
              </a:gs>
              <a:gs pos="100000">
                <a:srgbClr val="FCD8B1"/>
              </a:gs>
            </a:gsLst>
            <a:lin ang="5400012" scaled="0"/>
          </a:gradFill>
          <a:ln>
            <a:noFill/>
          </a:ln>
        </p:spPr>
        <p:txBody>
          <a:bodyPr spcFirstLastPara="1" wrap="square" lIns="91433" tIns="45700" rIns="91433" bIns="45700" anchor="t" anchorCtr="0">
            <a:spAutoFit/>
          </a:bodyPr>
          <a:lstStyle/>
          <a:p>
            <a:pPr marL="609585" indent="-507987">
              <a:buClr>
                <a:srgbClr val="3A3CBB"/>
              </a:buClr>
              <a:buSzPts val="2400"/>
              <a:buAutoNum type="arabicPeriod"/>
            </a:pPr>
            <a:r>
              <a:rPr lang="ko" altLang="en-US" sz="2700" dirty="0">
                <a:solidFill>
                  <a:srgbClr val="3A3CBB"/>
                </a:solidFill>
              </a:rPr>
              <a:t>목표</a:t>
            </a:r>
            <a:r>
              <a:rPr lang="en-US" altLang="ko" sz="2700" dirty="0">
                <a:solidFill>
                  <a:srgbClr val="3A3CBB"/>
                </a:solidFill>
              </a:rPr>
              <a:t>: VIP</a:t>
            </a:r>
            <a:r>
              <a:rPr lang="ko" altLang="en-US" sz="2700" dirty="0">
                <a:solidFill>
                  <a:srgbClr val="3A3CBB"/>
                </a:solidFill>
              </a:rPr>
              <a:t>들을 보내주시고 목장에 잘 정착하도록</a:t>
            </a:r>
            <a:r>
              <a:rPr lang="en-US" altLang="ko" sz="2700" dirty="0">
                <a:solidFill>
                  <a:srgbClr val="3A3CBB"/>
                </a:solidFill>
              </a:rPr>
              <a:t>(3</a:t>
            </a:r>
            <a:r>
              <a:rPr lang="ko" altLang="en-US" sz="2700" dirty="0">
                <a:solidFill>
                  <a:srgbClr val="3A3CBB"/>
                </a:solidFill>
              </a:rPr>
              <a:t>명</a:t>
            </a:r>
            <a:r>
              <a:rPr lang="en-US" altLang="ko" sz="2700" dirty="0">
                <a:solidFill>
                  <a:srgbClr val="3A3CBB"/>
                </a:solidFill>
              </a:rPr>
              <a:t>), </a:t>
            </a:r>
            <a:r>
              <a:rPr lang="ko" altLang="en-US" sz="2700" dirty="0">
                <a:solidFill>
                  <a:srgbClr val="3A3CBB"/>
                </a:solidFill>
              </a:rPr>
              <a:t>예수영접모임</a:t>
            </a:r>
            <a:r>
              <a:rPr lang="en-US" altLang="ko" sz="2700" dirty="0">
                <a:solidFill>
                  <a:srgbClr val="3A3CBB"/>
                </a:solidFill>
              </a:rPr>
              <a:t>(2</a:t>
            </a:r>
            <a:r>
              <a:rPr lang="ko" altLang="en-US" sz="2700" dirty="0">
                <a:solidFill>
                  <a:srgbClr val="3A3CBB"/>
                </a:solidFill>
              </a:rPr>
              <a:t>명</a:t>
            </a:r>
            <a:r>
              <a:rPr lang="en-US" altLang="ko" sz="2700" dirty="0">
                <a:solidFill>
                  <a:srgbClr val="3A3CBB"/>
                </a:solidFill>
              </a:rPr>
              <a:t>)</a:t>
            </a:r>
            <a:endParaRPr sz="2700" dirty="0">
              <a:solidFill>
                <a:srgbClr val="3A3CBB"/>
              </a:solidFill>
            </a:endParaRPr>
          </a:p>
          <a:p>
            <a:pPr marL="609585" indent="-499521">
              <a:buClr>
                <a:srgbClr val="3A3CBB"/>
              </a:buClr>
              <a:buSzPts val="2300"/>
              <a:buAutoNum type="arabicPeriod"/>
            </a:pPr>
            <a:r>
              <a:rPr lang="ko" altLang="en-US" sz="2700" dirty="0">
                <a:solidFill>
                  <a:srgbClr val="3A3CBB"/>
                </a:solidFill>
              </a:rPr>
              <a:t>업무 및 관계들에 은혜를 넘치게 주시고</a:t>
            </a:r>
            <a:r>
              <a:rPr lang="en-US" altLang="ko" sz="2700" dirty="0">
                <a:solidFill>
                  <a:srgbClr val="3A3CBB"/>
                </a:solidFill>
              </a:rPr>
              <a:t>, VIP</a:t>
            </a:r>
            <a:r>
              <a:rPr lang="ko" altLang="en-US" sz="2700" dirty="0">
                <a:solidFill>
                  <a:srgbClr val="3A3CBB"/>
                </a:solidFill>
              </a:rPr>
              <a:t>들 목장 참석위해 금요일 야근 상황이 안 생기도록</a:t>
            </a:r>
            <a:r>
              <a:rPr lang="en-US" altLang="ko" sz="2700" dirty="0">
                <a:solidFill>
                  <a:srgbClr val="3A3CBB"/>
                </a:solidFill>
              </a:rPr>
              <a:t>, </a:t>
            </a:r>
            <a:r>
              <a:rPr lang="ko" altLang="en-US" sz="2700" dirty="0">
                <a:solidFill>
                  <a:srgbClr val="3A3CBB"/>
                </a:solidFill>
              </a:rPr>
              <a:t>진로</a:t>
            </a:r>
            <a:r>
              <a:rPr lang="en-US" altLang="ko" sz="2700" dirty="0">
                <a:solidFill>
                  <a:srgbClr val="3A3CBB"/>
                </a:solidFill>
              </a:rPr>
              <a:t>(</a:t>
            </a:r>
            <a:r>
              <a:rPr lang="ko" altLang="en-US" sz="2700" dirty="0">
                <a:solidFill>
                  <a:srgbClr val="3A3CBB"/>
                </a:solidFill>
              </a:rPr>
              <a:t>시험 준비 및 취준</a:t>
            </a:r>
            <a:r>
              <a:rPr lang="en-US" altLang="ko" sz="2700" dirty="0">
                <a:solidFill>
                  <a:srgbClr val="3A3CBB"/>
                </a:solidFill>
              </a:rPr>
              <a:t>) </a:t>
            </a:r>
            <a:r>
              <a:rPr lang="ko" altLang="en-US" sz="2700" dirty="0">
                <a:solidFill>
                  <a:srgbClr val="3A3CBB"/>
                </a:solidFill>
              </a:rPr>
              <a:t>과정의 지체들에게 지혜와 인도하심을 위해 </a:t>
            </a:r>
            <a:endParaRPr sz="2700" dirty="0">
              <a:solidFill>
                <a:srgbClr val="3A3CBB"/>
              </a:solidFill>
            </a:endParaRPr>
          </a:p>
          <a:p>
            <a:pPr marL="609585" indent="-499521">
              <a:buClr>
                <a:srgbClr val="3A3CBB"/>
              </a:buClr>
              <a:buSzPts val="2300"/>
              <a:buAutoNum type="arabicPeriod"/>
            </a:pPr>
            <a:r>
              <a:rPr lang="ko" altLang="en-US" sz="2700" dirty="0">
                <a:solidFill>
                  <a:srgbClr val="3A3CBB"/>
                </a:solidFill>
              </a:rPr>
              <a:t>선교 기도제목</a:t>
            </a:r>
            <a:r>
              <a:rPr lang="en-US" altLang="ko" sz="2700" dirty="0">
                <a:solidFill>
                  <a:srgbClr val="3A3CBB"/>
                </a:solidFill>
              </a:rPr>
              <a:t>(</a:t>
            </a:r>
            <a:r>
              <a:rPr lang="ko" altLang="en-US" sz="2700" dirty="0">
                <a:solidFill>
                  <a:srgbClr val="3A3CBB"/>
                </a:solidFill>
              </a:rPr>
              <a:t>송장헌</a:t>
            </a:r>
            <a:r>
              <a:rPr lang="en-US" altLang="ko" sz="2700" dirty="0">
                <a:solidFill>
                  <a:srgbClr val="3A3CBB"/>
                </a:solidFill>
                <a:latin typeface="Arial"/>
                <a:ea typeface="Arial"/>
                <a:cs typeface="Arial"/>
                <a:sym typeface="Arial"/>
              </a:rPr>
              <a:t>, </a:t>
            </a:r>
            <a:r>
              <a:rPr lang="ko" altLang="en-US" sz="2700" dirty="0">
                <a:solidFill>
                  <a:srgbClr val="3A3CBB"/>
                </a:solidFill>
              </a:rPr>
              <a:t>강혜선</a:t>
            </a:r>
            <a:r>
              <a:rPr lang="ko" altLang="en-US" sz="2700" dirty="0">
                <a:solidFill>
                  <a:srgbClr val="3A3CBB"/>
                </a:solidFill>
                <a:latin typeface="Arial"/>
                <a:ea typeface="Arial"/>
                <a:cs typeface="Arial"/>
                <a:sym typeface="Arial"/>
              </a:rPr>
              <a:t> 선교사님</a:t>
            </a:r>
            <a:r>
              <a:rPr lang="en-US" altLang="ko" sz="2700" dirty="0">
                <a:solidFill>
                  <a:srgbClr val="3A3CBB"/>
                </a:solidFill>
                <a:latin typeface="Arial"/>
                <a:ea typeface="Arial"/>
                <a:cs typeface="Arial"/>
                <a:sym typeface="Arial"/>
              </a:rPr>
              <a:t>)</a:t>
            </a:r>
            <a:endParaRPr sz="2700" dirty="0">
              <a:solidFill>
                <a:srgbClr val="3A3CBB"/>
              </a:solidFill>
            </a:endParaRPr>
          </a:p>
          <a:p>
            <a:pPr marL="609585"/>
            <a:r>
              <a:rPr lang="ko" altLang="en-US" sz="2800" dirty="0">
                <a:solidFill>
                  <a:srgbClr val="3A3CBB"/>
                </a:solidFill>
              </a:rPr>
              <a:t> </a:t>
            </a:r>
            <a:r>
              <a:rPr lang="ko" altLang="en-US" sz="2267" dirty="0">
                <a:solidFill>
                  <a:srgbClr val="3A3CBB"/>
                </a:solidFill>
              </a:rPr>
              <a:t> </a:t>
            </a:r>
            <a:r>
              <a:rPr lang="en-US" altLang="ko" sz="2200" dirty="0">
                <a:solidFill>
                  <a:srgbClr val="3A3CBB"/>
                </a:solidFill>
              </a:rPr>
              <a:t>- </a:t>
            </a:r>
            <a:r>
              <a:rPr lang="ko" altLang="en-US" sz="2200" dirty="0">
                <a:solidFill>
                  <a:srgbClr val="3A3CBB"/>
                </a:solidFill>
              </a:rPr>
              <a:t>여름 단기팀들과의 동역을 통한 주님 나라의 확장이 이뤄지고 </a:t>
            </a:r>
            <a:r>
              <a:rPr lang="en-US" altLang="ko" sz="2200" dirty="0">
                <a:solidFill>
                  <a:srgbClr val="3A3CBB"/>
                </a:solidFill>
              </a:rPr>
              <a:t>VIP </a:t>
            </a:r>
            <a:endParaRPr sz="2200" dirty="0">
              <a:solidFill>
                <a:srgbClr val="3A3CBB"/>
              </a:solidFill>
            </a:endParaRPr>
          </a:p>
          <a:p>
            <a:pPr marL="609585"/>
            <a:r>
              <a:rPr lang="ko" altLang="en-US" sz="2200" dirty="0">
                <a:solidFill>
                  <a:srgbClr val="3A3CBB"/>
                </a:solidFill>
              </a:rPr>
              <a:t>     연결을 위해</a:t>
            </a:r>
            <a:endParaRPr sz="2200" dirty="0">
              <a:solidFill>
                <a:srgbClr val="3A3CBB"/>
              </a:solidFill>
              <a:latin typeface="Arial"/>
              <a:ea typeface="Arial"/>
              <a:cs typeface="Arial"/>
              <a:sym typeface="Arial"/>
            </a:endParaRPr>
          </a:p>
          <a:p>
            <a:pPr marL="770448">
              <a:buClr>
                <a:srgbClr val="3A3CBB"/>
              </a:buClr>
              <a:buSzPts val="1700"/>
            </a:pPr>
            <a:r>
              <a:rPr lang="ko" altLang="en-US" sz="2200" dirty="0">
                <a:solidFill>
                  <a:srgbClr val="3A3CBB"/>
                </a:solidFill>
              </a:rPr>
              <a:t> </a:t>
            </a:r>
            <a:r>
              <a:rPr lang="en-US" altLang="ko" sz="2200" dirty="0">
                <a:solidFill>
                  <a:srgbClr val="3A3CBB"/>
                </a:solidFill>
              </a:rPr>
              <a:t>- </a:t>
            </a:r>
            <a:r>
              <a:rPr lang="ko" altLang="en-US" sz="2200" dirty="0">
                <a:solidFill>
                  <a:srgbClr val="3A3CBB"/>
                </a:solidFill>
              </a:rPr>
              <a:t>빛나는 별 교회의 부흥을 위해서 특별히 목자들이 복음에 헌신된 삶을 </a:t>
            </a:r>
            <a:endParaRPr lang="en-US" altLang="ko" sz="2200" dirty="0">
              <a:solidFill>
                <a:srgbClr val="3A3CBB"/>
              </a:solidFill>
            </a:endParaRPr>
          </a:p>
          <a:p>
            <a:pPr marL="770448">
              <a:buClr>
                <a:srgbClr val="3A3CBB"/>
              </a:buClr>
              <a:buSzPts val="1700"/>
            </a:pPr>
            <a:r>
              <a:rPr lang="en-US" altLang="ko" sz="2200" dirty="0">
                <a:solidFill>
                  <a:srgbClr val="3A3CBB"/>
                </a:solidFill>
              </a:rPr>
              <a:t>    </a:t>
            </a:r>
            <a:r>
              <a:rPr lang="ko" altLang="en-US" sz="2200" dirty="0">
                <a:solidFill>
                  <a:srgbClr val="3A3CBB"/>
                </a:solidFill>
              </a:rPr>
              <a:t>살도록</a:t>
            </a:r>
            <a:endParaRPr sz="2200" dirty="0">
              <a:solidFill>
                <a:srgbClr val="3A3CBB"/>
              </a:solidFill>
              <a:latin typeface="Arial"/>
              <a:ea typeface="Arial"/>
              <a:cs typeface="Arial"/>
              <a:sym typeface="Arial"/>
            </a:endParaRPr>
          </a:p>
          <a:p>
            <a:pPr marL="609585"/>
            <a:r>
              <a:rPr lang="ko" altLang="en-US" sz="2200" dirty="0">
                <a:solidFill>
                  <a:srgbClr val="3A3CBB"/>
                </a:solidFill>
              </a:rPr>
              <a:t>   </a:t>
            </a:r>
            <a:r>
              <a:rPr lang="en-US" altLang="ko" sz="2200" dirty="0">
                <a:solidFill>
                  <a:srgbClr val="3A3CBB"/>
                </a:solidFill>
              </a:rPr>
              <a:t>- </a:t>
            </a:r>
            <a:r>
              <a:rPr lang="ko" altLang="en-US" sz="2200" dirty="0">
                <a:solidFill>
                  <a:srgbClr val="3A3CBB"/>
                </a:solidFill>
              </a:rPr>
              <a:t>볼리비아 반정부 시위 안정화와 아들 재홍 부부의 신변 보호를 위해</a:t>
            </a:r>
            <a:endParaRPr sz="2200" dirty="0"/>
          </a:p>
        </p:txBody>
      </p:sp>
      <p:sp>
        <p:nvSpPr>
          <p:cNvPr id="561" name="Google Shape;561;p69"/>
          <p:cNvSpPr/>
          <p:nvPr/>
        </p:nvSpPr>
        <p:spPr>
          <a:xfrm>
            <a:off x="5" y="-12453"/>
            <a:ext cx="184800" cy="482000"/>
          </a:xfrm>
          <a:prstGeom prst="rect">
            <a:avLst/>
          </a:prstGeom>
          <a:noFill/>
          <a:ln>
            <a:noFill/>
          </a:ln>
        </p:spPr>
        <p:txBody>
          <a:bodyPr spcFirstLastPara="1" wrap="square" lIns="91433" tIns="45700" rIns="91433" bIns="45700" anchor="ctr" anchorCtr="0">
            <a:noAutofit/>
          </a:bodyPr>
          <a:lstStyle/>
          <a:p>
            <a:pPr>
              <a:buClr>
                <a:schemeClr val="dk1"/>
              </a:buClr>
              <a:buSzPts val="1900"/>
            </a:pPr>
            <a:endParaRPr sz="2533">
              <a:solidFill>
                <a:srgbClr val="000000"/>
              </a:solidFill>
              <a:latin typeface="Corbel"/>
              <a:ea typeface="Corbel"/>
              <a:cs typeface="Corbel"/>
              <a:sym typeface="Corbel"/>
            </a:endParaRPr>
          </a:p>
        </p:txBody>
      </p:sp>
      <p:sp>
        <p:nvSpPr>
          <p:cNvPr id="562" name="Google Shape;562;p69"/>
          <p:cNvSpPr/>
          <p:nvPr/>
        </p:nvSpPr>
        <p:spPr>
          <a:xfrm>
            <a:off x="1082365" y="577767"/>
            <a:ext cx="9609600" cy="828000"/>
          </a:xfrm>
          <a:prstGeom prst="rect">
            <a:avLst/>
          </a:prstGeom>
          <a:noFill/>
          <a:ln>
            <a:noFill/>
          </a:ln>
        </p:spPr>
        <p:txBody>
          <a:bodyPr spcFirstLastPara="1" wrap="square" lIns="91433" tIns="45700" rIns="91433" bIns="45700" anchor="ctr" anchorCtr="0">
            <a:noAutofit/>
          </a:bodyPr>
          <a:lstStyle/>
          <a:p>
            <a:pPr>
              <a:buClr>
                <a:srgbClr val="3A3CBB"/>
              </a:buClr>
              <a:buSzPts val="3400"/>
            </a:pPr>
            <a:r>
              <a:rPr lang="ko" altLang="en-US" sz="4533">
                <a:solidFill>
                  <a:srgbClr val="3A3CBB"/>
                </a:solidFill>
                <a:latin typeface="Arial"/>
                <a:ea typeface="Arial"/>
                <a:cs typeface="Arial"/>
                <a:sym typeface="Arial"/>
              </a:rPr>
              <a:t>   </a:t>
            </a:r>
            <a:r>
              <a:rPr lang="ko" altLang="en-US" sz="4533">
                <a:solidFill>
                  <a:srgbClr val="3A3CBB"/>
                </a:solidFill>
                <a:highlight>
                  <a:srgbClr val="EEF0EF"/>
                </a:highlight>
              </a:rPr>
              <a:t>카잨</a:t>
            </a:r>
            <a:r>
              <a:rPr lang="ko" altLang="en-US" sz="4533">
                <a:solidFill>
                  <a:srgbClr val="3A3CBB"/>
                </a:solidFill>
                <a:highlight>
                  <a:srgbClr val="EEF0EF"/>
                </a:highlight>
                <a:latin typeface="Arial"/>
                <a:ea typeface="Arial"/>
                <a:cs typeface="Arial"/>
                <a:sym typeface="Arial"/>
              </a:rPr>
              <a:t> 목장 </a:t>
            </a:r>
            <a:r>
              <a:rPr lang="ko" altLang="en-US" sz="4533">
                <a:solidFill>
                  <a:srgbClr val="3A3CBB"/>
                </a:solidFill>
                <a:highlight>
                  <a:srgbClr val="EEF0EF"/>
                </a:highlight>
              </a:rPr>
              <a:t>목표 및 </a:t>
            </a:r>
            <a:r>
              <a:rPr lang="ko" altLang="en-US" sz="4533">
                <a:solidFill>
                  <a:srgbClr val="3A3CBB"/>
                </a:solidFill>
                <a:highlight>
                  <a:srgbClr val="EEF0EF"/>
                </a:highlight>
                <a:latin typeface="Arial"/>
                <a:ea typeface="Arial"/>
                <a:cs typeface="Arial"/>
                <a:sym typeface="Arial"/>
              </a:rPr>
              <a:t>선교 기도제목</a:t>
            </a:r>
            <a:endParaRPr sz="1467">
              <a:highlight>
                <a:srgbClr val="EEF0EF"/>
              </a:highligh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0"/>
          <p:cNvSpPr txBox="1"/>
          <p:nvPr/>
        </p:nvSpPr>
        <p:spPr>
          <a:xfrm>
            <a:off x="1014140" y="1389762"/>
            <a:ext cx="9663133" cy="4524275"/>
          </a:xfrm>
          <a:prstGeom prst="rect">
            <a:avLst/>
          </a:prstGeom>
          <a:noFill/>
          <a:ln>
            <a:noFill/>
          </a:ln>
        </p:spPr>
        <p:txBody>
          <a:bodyPr spcFirstLastPara="1" wrap="square" lIns="91433" tIns="45700" rIns="91433" bIns="45700" anchor="t" anchorCtr="0">
            <a:spAutoFit/>
          </a:bodyPr>
          <a:lstStyle/>
          <a:p>
            <a:pPr>
              <a:buClr>
                <a:srgbClr val="3A3CBB"/>
              </a:buClr>
              <a:buSzPts val="2400"/>
            </a:pPr>
            <a:r>
              <a:rPr lang="ko" altLang="en-US" sz="3200">
                <a:solidFill>
                  <a:srgbClr val="3A3CBB"/>
                </a:solidFill>
                <a:latin typeface="Arial"/>
                <a:ea typeface="Arial"/>
                <a:cs typeface="Arial"/>
                <a:sym typeface="Arial"/>
              </a:rPr>
              <a:t>송안드레</a:t>
            </a:r>
            <a:r>
              <a:rPr lang="en-US" altLang="ko" sz="3200">
                <a:solidFill>
                  <a:srgbClr val="3A3CBB"/>
                </a:solidFill>
                <a:latin typeface="Arial"/>
                <a:ea typeface="Arial"/>
                <a:cs typeface="Arial"/>
                <a:sym typeface="Arial"/>
              </a:rPr>
              <a:t>, </a:t>
            </a:r>
            <a:r>
              <a:rPr lang="ko" altLang="en-US" sz="3200">
                <a:solidFill>
                  <a:srgbClr val="3A3CBB"/>
                </a:solidFill>
                <a:latin typeface="Arial"/>
                <a:ea typeface="Arial"/>
                <a:cs typeface="Arial"/>
                <a:sym typeface="Arial"/>
              </a:rPr>
              <a:t>강혜선 선교사님</a:t>
            </a:r>
            <a:endParaRPr sz="3200">
              <a:solidFill>
                <a:srgbClr val="3A3CBB"/>
              </a:solidFill>
              <a:latin typeface="Arial"/>
              <a:ea typeface="Arial"/>
              <a:cs typeface="Arial"/>
              <a:sym typeface="Arial"/>
            </a:endParaRPr>
          </a:p>
          <a:p>
            <a:pPr>
              <a:buClr>
                <a:schemeClr val="dk1"/>
              </a:buClr>
              <a:buSzPts val="2400"/>
            </a:pPr>
            <a:endParaRPr sz="3200">
              <a:solidFill>
                <a:srgbClr val="3A3CBB"/>
              </a:solidFill>
              <a:latin typeface="Arial"/>
              <a:ea typeface="Arial"/>
              <a:cs typeface="Arial"/>
              <a:sym typeface="Arial"/>
            </a:endParaRPr>
          </a:p>
          <a:p>
            <a:pPr marL="507987" indent="-499521">
              <a:buClr>
                <a:srgbClr val="3A3CBB"/>
              </a:buClr>
              <a:buSzPts val="2100"/>
              <a:buFont typeface="Arial"/>
              <a:buAutoNum type="arabicPeriod"/>
            </a:pPr>
            <a:r>
              <a:rPr lang="ko" altLang="en-US" sz="2800">
                <a:solidFill>
                  <a:srgbClr val="3A3CBB"/>
                </a:solidFill>
                <a:latin typeface="Arial"/>
                <a:ea typeface="Arial"/>
                <a:cs typeface="Arial"/>
                <a:sym typeface="Arial"/>
              </a:rPr>
              <a:t>여름 단기 팀들과의 동역을 통한 주님 나라의 확장이 이뤄지고 </a:t>
            </a:r>
            <a:r>
              <a:rPr lang="en-US" altLang="ko" sz="2800">
                <a:solidFill>
                  <a:srgbClr val="3A3CBB"/>
                </a:solidFill>
                <a:latin typeface="Arial"/>
                <a:ea typeface="Arial"/>
                <a:cs typeface="Arial"/>
                <a:sym typeface="Arial"/>
              </a:rPr>
              <a:t>VIP</a:t>
            </a:r>
            <a:r>
              <a:rPr lang="ko" altLang="en-US" sz="2800">
                <a:solidFill>
                  <a:srgbClr val="3A3CBB"/>
                </a:solidFill>
                <a:latin typeface="Arial"/>
                <a:ea typeface="Arial"/>
                <a:cs typeface="Arial"/>
                <a:sym typeface="Arial"/>
              </a:rPr>
              <a:t>가 연결되도록</a:t>
            </a:r>
            <a:endParaRPr sz="2800">
              <a:solidFill>
                <a:srgbClr val="3A3CBB"/>
              </a:solidFill>
              <a:latin typeface="Arial"/>
              <a:ea typeface="Arial"/>
              <a:cs typeface="Arial"/>
              <a:sym typeface="Arial"/>
            </a:endParaRPr>
          </a:p>
          <a:p>
            <a:pPr marL="507987" indent="-499521">
              <a:buClr>
                <a:srgbClr val="3A3CBB"/>
              </a:buClr>
              <a:buSzPts val="2100"/>
              <a:buFont typeface="Arial"/>
              <a:buAutoNum type="arabicPeriod"/>
            </a:pPr>
            <a:r>
              <a:rPr lang="ko" altLang="en-US" sz="2800">
                <a:solidFill>
                  <a:srgbClr val="3A3CBB"/>
                </a:solidFill>
                <a:latin typeface="Arial"/>
                <a:ea typeface="Arial"/>
                <a:cs typeface="Arial"/>
                <a:sym typeface="Arial"/>
              </a:rPr>
              <a:t>빛나는 별 교회의 부흥을 위해</a:t>
            </a:r>
            <a:r>
              <a:rPr lang="en-US" altLang="ko" sz="2800">
                <a:solidFill>
                  <a:srgbClr val="3A3CBB"/>
                </a:solidFill>
                <a:latin typeface="Arial"/>
                <a:ea typeface="Arial"/>
                <a:cs typeface="Arial"/>
                <a:sym typeface="Arial"/>
              </a:rPr>
              <a:t>, </a:t>
            </a:r>
            <a:r>
              <a:rPr lang="ko" altLang="en-US" sz="2800">
                <a:solidFill>
                  <a:srgbClr val="3A3CBB"/>
                </a:solidFill>
                <a:latin typeface="Arial"/>
                <a:ea typeface="Arial"/>
                <a:cs typeface="Arial"/>
                <a:sym typeface="Arial"/>
              </a:rPr>
              <a:t>특별히 목자들이 복음에 헌신의 삶을 살도록</a:t>
            </a:r>
            <a:endParaRPr sz="2800">
              <a:solidFill>
                <a:srgbClr val="3A3CBB"/>
              </a:solidFill>
              <a:latin typeface="Arial"/>
              <a:ea typeface="Arial"/>
              <a:cs typeface="Arial"/>
              <a:sym typeface="Arial"/>
            </a:endParaRPr>
          </a:p>
          <a:p>
            <a:pPr marL="507987" indent="-499521">
              <a:buClr>
                <a:srgbClr val="3A3CBB"/>
              </a:buClr>
              <a:buSzPts val="2100"/>
              <a:buFont typeface="Arial"/>
              <a:buAutoNum type="arabicPeriod"/>
            </a:pPr>
            <a:r>
              <a:rPr lang="ko" altLang="en-US" sz="2800">
                <a:solidFill>
                  <a:srgbClr val="3A3CBB"/>
                </a:solidFill>
                <a:latin typeface="Arial"/>
                <a:ea typeface="Arial"/>
                <a:cs typeface="Arial"/>
                <a:sym typeface="Arial"/>
              </a:rPr>
              <a:t>볼리비아 반정부 시위가 안정이 되고 나라가 정상을 찾고 재홍 부부 신변이 보호되도록</a:t>
            </a:r>
            <a:endParaRPr sz="2800">
              <a:solidFill>
                <a:srgbClr val="3A3CBB"/>
              </a:solidFill>
              <a:latin typeface="Arial"/>
              <a:ea typeface="Arial"/>
              <a:cs typeface="Arial"/>
              <a:sym typeface="Arial"/>
            </a:endParaRPr>
          </a:p>
          <a:p>
            <a:pPr marL="507987" indent="-499521">
              <a:buClr>
                <a:srgbClr val="3A3CBB"/>
              </a:buClr>
              <a:buSzPts val="2100"/>
              <a:buFont typeface="Arial"/>
              <a:buAutoNum type="arabicPeriod"/>
            </a:pPr>
            <a:r>
              <a:rPr lang="en-US" altLang="ko" sz="2800">
                <a:solidFill>
                  <a:srgbClr val="3A3CBB"/>
                </a:solidFill>
                <a:latin typeface="Arial"/>
                <a:ea typeface="Arial"/>
                <a:cs typeface="Arial"/>
                <a:sym typeface="Arial"/>
              </a:rPr>
              <a:t>VIP</a:t>
            </a:r>
            <a:r>
              <a:rPr lang="ko" altLang="en-US" sz="2800">
                <a:solidFill>
                  <a:srgbClr val="3A3CBB"/>
                </a:solidFill>
                <a:latin typeface="Arial"/>
                <a:ea typeface="Arial"/>
                <a:cs typeface="Arial"/>
                <a:sym typeface="Arial"/>
              </a:rPr>
              <a:t>들에게 복음 전하는 일들을 계속하고 있는데 그들이 영적인 목마름을 주소서 </a:t>
            </a:r>
            <a:endParaRPr sz="1467"/>
          </a:p>
        </p:txBody>
      </p:sp>
      <p:sp>
        <p:nvSpPr>
          <p:cNvPr id="569" name="Google Shape;569;p70"/>
          <p:cNvSpPr/>
          <p:nvPr/>
        </p:nvSpPr>
        <p:spPr>
          <a:xfrm>
            <a:off x="5" y="-12453"/>
            <a:ext cx="184715" cy="482119"/>
          </a:xfrm>
          <a:prstGeom prst="rect">
            <a:avLst/>
          </a:prstGeom>
          <a:noFill/>
          <a:ln>
            <a:noFill/>
          </a:ln>
        </p:spPr>
        <p:txBody>
          <a:bodyPr spcFirstLastPara="1" wrap="square" lIns="91433" tIns="45700" rIns="91433" bIns="45700" anchor="ctr" anchorCtr="0">
            <a:noAutofit/>
          </a:bodyPr>
          <a:lstStyle/>
          <a:p>
            <a:pPr>
              <a:buClr>
                <a:schemeClr val="dk1"/>
              </a:buClr>
              <a:buSzPts val="1900"/>
            </a:pPr>
            <a:endParaRPr sz="2533">
              <a:solidFill>
                <a:srgbClr val="000000"/>
              </a:solidFill>
              <a:latin typeface="Corbel"/>
              <a:ea typeface="Corbel"/>
              <a:cs typeface="Corbel"/>
              <a:sym typeface="Corbel"/>
            </a:endParaRPr>
          </a:p>
        </p:txBody>
      </p:sp>
      <p:sp>
        <p:nvSpPr>
          <p:cNvPr id="570" name="Google Shape;570;p70"/>
          <p:cNvSpPr/>
          <p:nvPr/>
        </p:nvSpPr>
        <p:spPr>
          <a:xfrm>
            <a:off x="782128" y="306914"/>
            <a:ext cx="11409872" cy="827943"/>
          </a:xfrm>
          <a:prstGeom prst="rect">
            <a:avLst/>
          </a:prstGeom>
          <a:noFill/>
          <a:ln>
            <a:noFill/>
          </a:ln>
        </p:spPr>
        <p:txBody>
          <a:bodyPr spcFirstLastPara="1" wrap="square" lIns="91433" tIns="45700" rIns="91433" bIns="45700" anchor="ctr" anchorCtr="0">
            <a:noAutofit/>
          </a:bodyPr>
          <a:lstStyle/>
          <a:p>
            <a:pPr>
              <a:buClr>
                <a:srgbClr val="3A3CBB"/>
              </a:buClr>
              <a:buSzPts val="3400"/>
            </a:pPr>
            <a:r>
              <a:rPr lang="ko" altLang="en-US" sz="4533">
                <a:solidFill>
                  <a:srgbClr val="3A3CBB"/>
                </a:solidFill>
                <a:latin typeface="Arial"/>
                <a:ea typeface="Arial"/>
                <a:cs typeface="Arial"/>
                <a:sym typeface="Arial"/>
              </a:rPr>
              <a:t>카잨 목장 선교지 기도제목</a:t>
            </a:r>
            <a:endParaRPr sz="1467"/>
          </a:p>
        </p:txBody>
      </p:sp>
      <p:sp>
        <p:nvSpPr>
          <p:cNvPr id="571" name="Google Shape;571;p70"/>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l="-33551" t="-900" r="-23420" b="-108388"/>
            </a:stretch>
          </a:blipFill>
          <a:ln>
            <a:noFill/>
          </a:ln>
        </p:spPr>
      </p:sp>
      <p:sp>
        <p:nvSpPr>
          <p:cNvPr id="572" name="Google Shape;572;p70"/>
          <p:cNvSpPr txBox="1"/>
          <p:nvPr/>
        </p:nvSpPr>
        <p:spPr>
          <a:xfrm>
            <a:off x="11058103" y="6018107"/>
            <a:ext cx="448000" cy="201017"/>
          </a:xfrm>
          <a:prstGeom prst="rect">
            <a:avLst/>
          </a:prstGeom>
          <a:noFill/>
          <a:ln>
            <a:noFill/>
          </a:ln>
        </p:spPr>
        <p:txBody>
          <a:bodyPr spcFirstLastPara="1" wrap="square" lIns="0" tIns="0" rIns="0" bIns="0" anchor="t" anchorCtr="0">
            <a:spAutoFit/>
          </a:bodyPr>
          <a:lstStyle/>
          <a:p>
            <a:pPr algn="r">
              <a:lnSpc>
                <a:spcPct val="140000"/>
              </a:lnSpc>
            </a:pPr>
            <a:r>
              <a:rPr lang="en-US" altLang="ko" sz="933" b="1">
                <a:solidFill>
                  <a:srgbClr val="000000"/>
                </a:solidFill>
                <a:latin typeface="Play"/>
                <a:ea typeface="Play"/>
                <a:cs typeface="Play"/>
                <a:sym typeface="Play"/>
              </a:rPr>
              <a:t>6</a:t>
            </a:r>
            <a:endParaRPr sz="933"/>
          </a:p>
        </p:txBody>
      </p:sp>
      <p:pic>
        <p:nvPicPr>
          <p:cNvPr id="573" name="Google Shape;573;p70" title="KakaoTalk_20260611_082215803.jpg"/>
          <p:cNvPicPr preferRelativeResize="0"/>
          <p:nvPr/>
        </p:nvPicPr>
        <p:blipFill rotWithShape="1">
          <a:blip r:embed="rId4" cstate="email">
            <a:alphaModFix/>
            <a:extLst>
              <a:ext uri="{28A0092B-C50C-407E-A947-70E740481C1C}">
                <a14:useLocalDpi xmlns:a14="http://schemas.microsoft.com/office/drawing/2010/main"/>
              </a:ext>
            </a:extLst>
          </a:blip>
          <a:srcRect l="5584" t="19003" r="4066" b="10797"/>
          <a:stretch/>
        </p:blipFill>
        <p:spPr>
          <a:xfrm rot="272031">
            <a:off x="2336317" y="241333"/>
            <a:ext cx="6292435" cy="3667001"/>
          </a:xfrm>
          <a:prstGeom prst="rect">
            <a:avLst/>
          </a:prstGeom>
          <a:noFill/>
          <a:ln>
            <a:noFill/>
          </a:ln>
        </p:spPr>
      </p:pic>
      <p:pic>
        <p:nvPicPr>
          <p:cNvPr id="574" name="Google Shape;574;p70" title="KakaoTalk_20260611_085239664.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495457">
            <a:off x="326519" y="3225654"/>
            <a:ext cx="6334463" cy="3567095"/>
          </a:xfrm>
          <a:prstGeom prst="rect">
            <a:avLst/>
          </a:prstGeom>
          <a:noFill/>
          <a:ln>
            <a:noFill/>
          </a:ln>
        </p:spPr>
      </p:pic>
      <p:sp>
        <p:nvSpPr>
          <p:cNvPr id="575" name="Google Shape;575;p70"/>
          <p:cNvSpPr txBox="1"/>
          <p:nvPr/>
        </p:nvSpPr>
        <p:spPr>
          <a:xfrm>
            <a:off x="8574933" y="1293733"/>
            <a:ext cx="3501600" cy="1723549"/>
          </a:xfrm>
          <a:prstGeom prst="rect">
            <a:avLst/>
          </a:prstGeom>
          <a:noFill/>
          <a:ln>
            <a:noFill/>
          </a:ln>
        </p:spPr>
        <p:txBody>
          <a:bodyPr spcFirstLastPara="1" wrap="square" lIns="0" tIns="0" rIns="0" bIns="0" anchor="t" anchorCtr="0">
            <a:spAutoFit/>
          </a:bodyPr>
          <a:lstStyle/>
          <a:p>
            <a:pPr algn="ctr">
              <a:lnSpc>
                <a:spcPct val="140000"/>
              </a:lnSpc>
            </a:pPr>
            <a:r>
              <a:rPr lang="ko" altLang="en-US" sz="8000" b="1">
                <a:solidFill>
                  <a:srgbClr val="E4F577"/>
                </a:solidFill>
              </a:rPr>
              <a:t>히메지</a:t>
            </a:r>
            <a:endParaRPr sz="8000" b="1"/>
          </a:p>
        </p:txBody>
      </p:sp>
      <p:sp>
        <p:nvSpPr>
          <p:cNvPr id="576" name="Google Shape;576;p70"/>
          <p:cNvSpPr txBox="1"/>
          <p:nvPr/>
        </p:nvSpPr>
        <p:spPr>
          <a:xfrm>
            <a:off x="8459533" y="2524917"/>
            <a:ext cx="3732400" cy="1231106"/>
          </a:xfrm>
          <a:prstGeom prst="rect">
            <a:avLst/>
          </a:prstGeom>
          <a:noFill/>
          <a:ln>
            <a:noFill/>
          </a:ln>
        </p:spPr>
        <p:txBody>
          <a:bodyPr spcFirstLastPara="1" wrap="square" lIns="0" tIns="0" rIns="0" bIns="0" anchor="t" anchorCtr="0">
            <a:spAutoFit/>
          </a:bodyPr>
          <a:lstStyle/>
          <a:p>
            <a:pPr algn="ctr"/>
            <a:r>
              <a:rPr lang="ko" altLang="en-US" sz="8000" b="1">
                <a:latin typeface="Play"/>
                <a:ea typeface="Play"/>
                <a:cs typeface="Play"/>
                <a:sym typeface="Play"/>
              </a:rPr>
              <a:t>목장</a:t>
            </a:r>
            <a:endParaRPr sz="8000"/>
          </a:p>
        </p:txBody>
      </p:sp>
      <p:pic>
        <p:nvPicPr>
          <p:cNvPr id="577" name="Google Shape;577;p70" title="KakaoTalk_20260611_082226799.jpg"/>
          <p:cNvPicPr preferRelativeResize="0"/>
          <p:nvPr/>
        </p:nvPicPr>
        <p:blipFill rotWithShape="1">
          <a:blip r:embed="rId6" cstate="email">
            <a:alphaModFix/>
            <a:extLst>
              <a:ext uri="{28A0092B-C50C-407E-A947-70E740481C1C}">
                <a14:useLocalDpi xmlns:a14="http://schemas.microsoft.com/office/drawing/2010/main"/>
              </a:ext>
            </a:extLst>
          </a:blip>
          <a:srcRect t="30695"/>
          <a:stretch/>
        </p:blipFill>
        <p:spPr>
          <a:xfrm rot="142504">
            <a:off x="6362600" y="3713467"/>
            <a:ext cx="5143501" cy="475286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1"/>
          <p:cNvSpPr/>
          <p:nvPr/>
        </p:nvSpPr>
        <p:spPr>
          <a:xfrm>
            <a:off x="0" y="145333"/>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l="-33551" t="-900" r="-23420" b="-108388"/>
            </a:stretch>
          </a:blipFill>
          <a:ln>
            <a:noFill/>
          </a:ln>
        </p:spPr>
      </p:sp>
      <p:sp>
        <p:nvSpPr>
          <p:cNvPr id="583" name="Google Shape;583;p71"/>
          <p:cNvSpPr txBox="1"/>
          <p:nvPr/>
        </p:nvSpPr>
        <p:spPr>
          <a:xfrm>
            <a:off x="1773620" y="1860899"/>
            <a:ext cx="8802400" cy="615553"/>
          </a:xfrm>
          <a:prstGeom prst="rect">
            <a:avLst/>
          </a:prstGeom>
          <a:noFill/>
          <a:ln>
            <a:noFill/>
          </a:ln>
        </p:spPr>
        <p:txBody>
          <a:bodyPr spcFirstLastPara="1" wrap="square" lIns="0" tIns="0" rIns="0" bIns="0" anchor="t" anchorCtr="0">
            <a:spAutoFit/>
          </a:bodyPr>
          <a:lstStyle/>
          <a:p>
            <a:pPr algn="ctr"/>
            <a:r>
              <a:rPr lang="ko" altLang="en-US" sz="4000" b="1" dirty="0">
                <a:latin typeface="Play"/>
                <a:ea typeface="Play"/>
                <a:cs typeface="Play"/>
                <a:sym typeface="Play"/>
              </a:rPr>
              <a:t>전재덕</a:t>
            </a:r>
            <a:r>
              <a:rPr lang="en-US" altLang="ko" sz="4000" b="1" dirty="0">
                <a:latin typeface="Play"/>
                <a:ea typeface="Play"/>
                <a:cs typeface="Play"/>
                <a:sym typeface="Play"/>
              </a:rPr>
              <a:t>, </a:t>
            </a:r>
            <a:r>
              <a:rPr lang="ko" altLang="en-US" sz="4000" b="1" dirty="0">
                <a:latin typeface="Play"/>
                <a:ea typeface="Play"/>
                <a:cs typeface="Play"/>
                <a:sym typeface="Play"/>
              </a:rPr>
              <a:t>김영분</a:t>
            </a:r>
            <a:r>
              <a:rPr lang="en-US" altLang="ko" sz="4000" b="1" dirty="0">
                <a:latin typeface="Play"/>
                <a:ea typeface="Play"/>
                <a:cs typeface="Play"/>
                <a:sym typeface="Play"/>
              </a:rPr>
              <a:t>, </a:t>
            </a:r>
            <a:r>
              <a:rPr lang="ko" altLang="en-US" sz="4000" b="1" dirty="0">
                <a:latin typeface="Play"/>
                <a:ea typeface="Play"/>
                <a:cs typeface="Play"/>
                <a:sym typeface="Play"/>
              </a:rPr>
              <a:t>박종원</a:t>
            </a:r>
            <a:r>
              <a:rPr lang="en-US" altLang="ko" sz="4000" b="1" dirty="0">
                <a:latin typeface="Play"/>
                <a:ea typeface="Play"/>
                <a:cs typeface="Play"/>
                <a:sym typeface="Play"/>
              </a:rPr>
              <a:t>, </a:t>
            </a:r>
            <a:r>
              <a:rPr lang="ko" altLang="en-US" sz="4000" b="1" dirty="0">
                <a:latin typeface="Play"/>
                <a:ea typeface="Play"/>
                <a:cs typeface="Play"/>
                <a:sym typeface="Play"/>
              </a:rPr>
              <a:t>오정순</a:t>
            </a:r>
            <a:r>
              <a:rPr lang="en-US" altLang="ko" sz="4000" b="1" dirty="0">
                <a:latin typeface="Play"/>
                <a:ea typeface="Play"/>
                <a:cs typeface="Play"/>
                <a:sym typeface="Play"/>
              </a:rPr>
              <a:t>, </a:t>
            </a:r>
            <a:r>
              <a:rPr lang="ko" altLang="en-US" sz="4000" b="1" dirty="0">
                <a:latin typeface="Play"/>
                <a:ea typeface="Play"/>
                <a:cs typeface="Play"/>
                <a:sym typeface="Play"/>
              </a:rPr>
              <a:t>김성태</a:t>
            </a:r>
            <a:endParaRPr sz="4000" dirty="0"/>
          </a:p>
        </p:txBody>
      </p:sp>
      <p:sp>
        <p:nvSpPr>
          <p:cNvPr id="584" name="Google Shape;584;p71"/>
          <p:cNvSpPr txBox="1"/>
          <p:nvPr/>
        </p:nvSpPr>
        <p:spPr>
          <a:xfrm>
            <a:off x="3184620" y="5658515"/>
            <a:ext cx="7164800" cy="689420"/>
          </a:xfrm>
          <a:prstGeom prst="rect">
            <a:avLst/>
          </a:prstGeom>
          <a:noFill/>
          <a:ln>
            <a:noFill/>
          </a:ln>
        </p:spPr>
        <p:txBody>
          <a:bodyPr spcFirstLastPara="1" wrap="square" lIns="0" tIns="0" rIns="0" bIns="0" anchor="t" anchorCtr="0">
            <a:spAutoFit/>
          </a:bodyPr>
          <a:lstStyle/>
          <a:p>
            <a:pPr>
              <a:lnSpc>
                <a:spcPct val="140000"/>
              </a:lnSpc>
            </a:pPr>
            <a:r>
              <a:rPr lang="en-US" altLang="ko" sz="3200" b="1">
                <a:solidFill>
                  <a:srgbClr val="E4F577"/>
                </a:solidFill>
                <a:latin typeface="Malgun Gothic"/>
                <a:ea typeface="Malgun Gothic"/>
                <a:cs typeface="Malgun Gothic"/>
                <a:sym typeface="Malgun Gothic"/>
              </a:rPr>
              <a:t>VIP</a:t>
            </a:r>
            <a:r>
              <a:rPr lang="ko" altLang="en-US" sz="3200">
                <a:solidFill>
                  <a:srgbClr val="E4F577"/>
                </a:solidFill>
                <a:latin typeface="Malgun Gothic"/>
                <a:ea typeface="Malgun Gothic"/>
                <a:cs typeface="Malgun Gothic"/>
                <a:sym typeface="Malgun Gothic"/>
              </a:rPr>
              <a:t> </a:t>
            </a:r>
            <a:r>
              <a:rPr lang="ko" altLang="en-US" sz="3200" b="1">
                <a:solidFill>
                  <a:srgbClr val="E4F577"/>
                </a:solidFill>
                <a:latin typeface="Malgun Gothic"/>
                <a:ea typeface="Malgun Gothic"/>
                <a:cs typeface="Malgun Gothic"/>
                <a:sym typeface="Malgun Gothic"/>
              </a:rPr>
              <a:t>이헌우</a:t>
            </a:r>
            <a:r>
              <a:rPr lang="en-US" altLang="ko" sz="3200" b="1">
                <a:solidFill>
                  <a:srgbClr val="E4F577"/>
                </a:solidFill>
                <a:latin typeface="Malgun Gothic"/>
                <a:ea typeface="Malgun Gothic"/>
                <a:cs typeface="Malgun Gothic"/>
                <a:sym typeface="Malgun Gothic"/>
              </a:rPr>
              <a:t>, </a:t>
            </a:r>
            <a:r>
              <a:rPr lang="ko" altLang="en-US" sz="3200" b="1">
                <a:solidFill>
                  <a:srgbClr val="E4F577"/>
                </a:solidFill>
                <a:latin typeface="Malgun Gothic"/>
                <a:ea typeface="Malgun Gothic"/>
                <a:cs typeface="Malgun Gothic"/>
                <a:sym typeface="Malgun Gothic"/>
              </a:rPr>
              <a:t>김성순</a:t>
            </a:r>
            <a:r>
              <a:rPr lang="en-US" altLang="ko" sz="3200" b="1">
                <a:solidFill>
                  <a:srgbClr val="E4F577"/>
                </a:solidFill>
                <a:latin typeface="Malgun Gothic"/>
                <a:ea typeface="Malgun Gothic"/>
                <a:cs typeface="Malgun Gothic"/>
                <a:sym typeface="Malgun Gothic"/>
              </a:rPr>
              <a:t>, </a:t>
            </a:r>
            <a:r>
              <a:rPr lang="ko" altLang="en-US" sz="3200" b="1">
                <a:solidFill>
                  <a:srgbClr val="E4F577"/>
                </a:solidFill>
                <a:latin typeface="Malgun Gothic"/>
                <a:ea typeface="Malgun Gothic"/>
                <a:cs typeface="Malgun Gothic"/>
                <a:sym typeface="Malgun Gothic"/>
              </a:rPr>
              <a:t>김인철</a:t>
            </a:r>
            <a:r>
              <a:rPr lang="en-US" altLang="ko" sz="3200" b="1">
                <a:solidFill>
                  <a:srgbClr val="E4F577"/>
                </a:solidFill>
                <a:latin typeface="Malgun Gothic"/>
                <a:ea typeface="Malgun Gothic"/>
                <a:cs typeface="Malgun Gothic"/>
                <a:sym typeface="Malgun Gothic"/>
              </a:rPr>
              <a:t>, </a:t>
            </a:r>
            <a:r>
              <a:rPr lang="ko" altLang="en-US" sz="3200" b="1">
                <a:solidFill>
                  <a:srgbClr val="E4F577"/>
                </a:solidFill>
                <a:latin typeface="Malgun Gothic"/>
                <a:ea typeface="Malgun Gothic"/>
                <a:cs typeface="Malgun Gothic"/>
                <a:sym typeface="Malgun Gothic"/>
              </a:rPr>
              <a:t>백선희</a:t>
            </a:r>
            <a:endParaRPr sz="3200" b="1">
              <a:latin typeface="Malgun Gothic"/>
              <a:ea typeface="Malgun Gothic"/>
              <a:cs typeface="Malgun Gothic"/>
              <a:sym typeface="Malgun Gothic"/>
            </a:endParaRPr>
          </a:p>
        </p:txBody>
      </p:sp>
      <p:sp>
        <p:nvSpPr>
          <p:cNvPr id="585" name="Google Shape;585;p71"/>
          <p:cNvSpPr txBox="1"/>
          <p:nvPr/>
        </p:nvSpPr>
        <p:spPr>
          <a:xfrm>
            <a:off x="11058103" y="6018107"/>
            <a:ext cx="448000" cy="201017"/>
          </a:xfrm>
          <a:prstGeom prst="rect">
            <a:avLst/>
          </a:prstGeom>
          <a:noFill/>
          <a:ln>
            <a:noFill/>
          </a:ln>
        </p:spPr>
        <p:txBody>
          <a:bodyPr spcFirstLastPara="1" wrap="square" lIns="0" tIns="0" rIns="0" bIns="0" anchor="t" anchorCtr="0">
            <a:spAutoFit/>
          </a:bodyPr>
          <a:lstStyle/>
          <a:p>
            <a:pPr algn="r">
              <a:lnSpc>
                <a:spcPct val="140000"/>
              </a:lnSpc>
            </a:pPr>
            <a:r>
              <a:rPr lang="en-US" altLang="ko" sz="933" b="1">
                <a:solidFill>
                  <a:srgbClr val="000000"/>
                </a:solidFill>
                <a:latin typeface="Play"/>
                <a:ea typeface="Play"/>
                <a:cs typeface="Play"/>
                <a:sym typeface="Play"/>
              </a:rPr>
              <a:t>3</a:t>
            </a:r>
            <a:endParaRPr sz="933"/>
          </a:p>
        </p:txBody>
      </p:sp>
      <p:sp>
        <p:nvSpPr>
          <p:cNvPr id="586" name="Google Shape;586;p71"/>
          <p:cNvSpPr txBox="1"/>
          <p:nvPr/>
        </p:nvSpPr>
        <p:spPr>
          <a:xfrm>
            <a:off x="4540417" y="938500"/>
            <a:ext cx="3268800" cy="766400"/>
          </a:xfrm>
          <a:prstGeom prst="rect">
            <a:avLst/>
          </a:prstGeom>
          <a:noFill/>
          <a:ln>
            <a:noFill/>
          </a:ln>
        </p:spPr>
        <p:txBody>
          <a:bodyPr spcFirstLastPara="1" wrap="square" lIns="121900" tIns="121900" rIns="121900" bIns="121900" anchor="t" anchorCtr="0">
            <a:noAutofit/>
          </a:bodyPr>
          <a:lstStyle/>
          <a:p>
            <a:r>
              <a:rPr lang="ko" altLang="en-US" sz="3600" b="1" dirty="0">
                <a:solidFill>
                  <a:schemeClr val="dk1"/>
                </a:solidFill>
                <a:latin typeface="Calibri"/>
                <a:ea typeface="Calibri"/>
                <a:cs typeface="Calibri"/>
                <a:sym typeface="Calibri"/>
              </a:rPr>
              <a:t>히메지 식구들</a:t>
            </a:r>
            <a:endParaRPr sz="3600" b="1" dirty="0">
              <a:solidFill>
                <a:schemeClr val="dk1"/>
              </a:solidFill>
              <a:latin typeface="Calibri"/>
              <a:ea typeface="Calibri"/>
              <a:cs typeface="Calibri"/>
              <a:sym typeface="Calibri"/>
            </a:endParaRPr>
          </a:p>
        </p:txBody>
      </p:sp>
      <p:pic>
        <p:nvPicPr>
          <p:cNvPr id="587" name="Google Shape;587;p71" title="KakaoTalk_20260611_213755572_01.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29267" y="3080067"/>
            <a:ext cx="2491099" cy="2491099"/>
          </a:xfrm>
          <a:prstGeom prst="rect">
            <a:avLst/>
          </a:prstGeom>
          <a:noFill/>
          <a:ln>
            <a:noFill/>
          </a:ln>
        </p:spPr>
      </p:pic>
      <p:pic>
        <p:nvPicPr>
          <p:cNvPr id="588" name="Google Shape;588;p71" title="KakaoTalk_20260611_213755572.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5400000">
            <a:off x="2160035" y="3087001"/>
            <a:ext cx="2477235" cy="2491100"/>
          </a:xfrm>
          <a:prstGeom prst="rect">
            <a:avLst/>
          </a:prstGeom>
          <a:noFill/>
          <a:ln>
            <a:noFill/>
          </a:ln>
        </p:spPr>
      </p:pic>
      <p:pic>
        <p:nvPicPr>
          <p:cNvPr id="589" name="Google Shape;589;p71" title="KakaoTalk_20260611_214011784.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613179" y="3190401"/>
            <a:ext cx="2341567" cy="2341567"/>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2"/>
          <p:cNvSpPr/>
          <p:nvPr/>
        </p:nvSpPr>
        <p:spPr>
          <a:xfrm>
            <a:off x="92400" y="105684"/>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l="-33551" t="-900" r="-23420" b="-108388"/>
            </a:stretch>
          </a:blipFill>
          <a:ln>
            <a:noFill/>
          </a:ln>
        </p:spPr>
      </p:sp>
      <p:sp>
        <p:nvSpPr>
          <p:cNvPr id="595" name="Google Shape;595;p72"/>
          <p:cNvSpPr txBox="1"/>
          <p:nvPr/>
        </p:nvSpPr>
        <p:spPr>
          <a:xfrm>
            <a:off x="11058103" y="6018107"/>
            <a:ext cx="448000" cy="201017"/>
          </a:xfrm>
          <a:prstGeom prst="rect">
            <a:avLst/>
          </a:prstGeom>
          <a:noFill/>
          <a:ln>
            <a:noFill/>
          </a:ln>
        </p:spPr>
        <p:txBody>
          <a:bodyPr spcFirstLastPara="1" wrap="square" lIns="0" tIns="0" rIns="0" bIns="0" anchor="t" anchorCtr="0">
            <a:spAutoFit/>
          </a:bodyPr>
          <a:lstStyle/>
          <a:p>
            <a:pPr algn="r">
              <a:lnSpc>
                <a:spcPct val="140000"/>
              </a:lnSpc>
            </a:pPr>
            <a:r>
              <a:rPr lang="en-US" altLang="ko" sz="933" b="1">
                <a:solidFill>
                  <a:srgbClr val="000000"/>
                </a:solidFill>
                <a:latin typeface="Play"/>
                <a:ea typeface="Play"/>
                <a:cs typeface="Play"/>
                <a:sym typeface="Play"/>
              </a:rPr>
              <a:t>4</a:t>
            </a:r>
            <a:endParaRPr sz="933"/>
          </a:p>
        </p:txBody>
      </p:sp>
      <p:sp>
        <p:nvSpPr>
          <p:cNvPr id="596" name="Google Shape;596;p72"/>
          <p:cNvSpPr txBox="1"/>
          <p:nvPr/>
        </p:nvSpPr>
        <p:spPr>
          <a:xfrm>
            <a:off x="3755428" y="1276023"/>
            <a:ext cx="4813200" cy="1477328"/>
          </a:xfrm>
          <a:prstGeom prst="rect">
            <a:avLst/>
          </a:prstGeom>
          <a:noFill/>
          <a:ln>
            <a:noFill/>
          </a:ln>
        </p:spPr>
        <p:txBody>
          <a:bodyPr spcFirstLastPara="1" wrap="square" lIns="0" tIns="0" rIns="0" bIns="0" anchor="t" anchorCtr="0">
            <a:spAutoFit/>
          </a:bodyPr>
          <a:lstStyle/>
          <a:p>
            <a:pPr algn="ctr"/>
            <a:r>
              <a:rPr lang="ko" altLang="en-US" sz="4800" b="1"/>
              <a:t>새로운 </a:t>
            </a:r>
            <a:r>
              <a:rPr lang="en-US" altLang="ko" sz="4800" b="1"/>
              <a:t>VIP 2</a:t>
            </a:r>
            <a:r>
              <a:rPr lang="ko" altLang="en-US" sz="4800" b="1"/>
              <a:t>명</a:t>
            </a:r>
            <a:br>
              <a:rPr lang="ko" altLang="en-US" sz="4800" b="1"/>
            </a:br>
            <a:r>
              <a:rPr lang="ko" altLang="en-US" sz="4800" b="1"/>
              <a:t>예수영접 </a:t>
            </a:r>
            <a:r>
              <a:rPr lang="en-US" altLang="ko" sz="4800" b="1"/>
              <a:t>1</a:t>
            </a:r>
            <a:r>
              <a:rPr lang="ko" altLang="en-US" sz="4800" b="1"/>
              <a:t>명</a:t>
            </a:r>
            <a:endParaRPr sz="4800"/>
          </a:p>
        </p:txBody>
      </p:sp>
      <p:sp>
        <p:nvSpPr>
          <p:cNvPr id="597" name="Google Shape;597;p72"/>
          <p:cNvSpPr txBox="1"/>
          <p:nvPr/>
        </p:nvSpPr>
        <p:spPr>
          <a:xfrm>
            <a:off x="3755445" y="537234"/>
            <a:ext cx="4813200" cy="1034129"/>
          </a:xfrm>
          <a:prstGeom prst="rect">
            <a:avLst/>
          </a:prstGeom>
          <a:noFill/>
          <a:ln>
            <a:noFill/>
          </a:ln>
        </p:spPr>
        <p:txBody>
          <a:bodyPr spcFirstLastPara="1" wrap="square" lIns="0" tIns="0" rIns="0" bIns="0" anchor="t" anchorCtr="0">
            <a:spAutoFit/>
          </a:bodyPr>
          <a:lstStyle/>
          <a:p>
            <a:pPr algn="ctr">
              <a:lnSpc>
                <a:spcPct val="140000"/>
              </a:lnSpc>
            </a:pPr>
            <a:r>
              <a:rPr lang="ko" altLang="en-US" sz="4800" b="1">
                <a:solidFill>
                  <a:srgbClr val="E4F577"/>
                </a:solidFill>
                <a:latin typeface="Malgun Gothic"/>
                <a:ea typeface="Malgun Gothic"/>
                <a:cs typeface="Malgun Gothic"/>
                <a:sym typeface="Malgun Gothic"/>
              </a:rPr>
              <a:t>목표</a:t>
            </a:r>
            <a:endParaRPr sz="4800" b="1">
              <a:latin typeface="Malgun Gothic"/>
              <a:ea typeface="Malgun Gothic"/>
              <a:cs typeface="Malgun Gothic"/>
              <a:sym typeface="Malgun Gothic"/>
            </a:endParaRPr>
          </a:p>
        </p:txBody>
      </p:sp>
      <p:sp>
        <p:nvSpPr>
          <p:cNvPr id="598" name="Google Shape;598;p72"/>
          <p:cNvSpPr txBox="1"/>
          <p:nvPr/>
        </p:nvSpPr>
        <p:spPr>
          <a:xfrm>
            <a:off x="856800" y="4629401"/>
            <a:ext cx="2902000" cy="1970155"/>
          </a:xfrm>
          <a:prstGeom prst="rect">
            <a:avLst/>
          </a:prstGeom>
          <a:noFill/>
          <a:ln>
            <a:noFill/>
          </a:ln>
        </p:spPr>
        <p:txBody>
          <a:bodyPr spcFirstLastPara="1" wrap="square" lIns="0" tIns="0" rIns="0" bIns="0" anchor="t" anchorCtr="0">
            <a:spAutoFit/>
          </a:bodyPr>
          <a:lstStyle/>
          <a:p>
            <a:pPr algn="ctr">
              <a:lnSpc>
                <a:spcPct val="160061"/>
              </a:lnSpc>
            </a:pPr>
            <a:r>
              <a:rPr lang="ko" altLang="en-US" sz="2667" b="1" dirty="0">
                <a:latin typeface="Malgun Gothic"/>
                <a:ea typeface="Malgun Gothic"/>
                <a:cs typeface="Malgun Gothic"/>
                <a:sym typeface="Malgun Gothic"/>
              </a:rPr>
              <a:t>예수영접 모임 </a:t>
            </a:r>
            <a:endParaRPr lang="en-US" altLang="ko" sz="2667" b="1" dirty="0">
              <a:latin typeface="Malgun Gothic"/>
              <a:ea typeface="Malgun Gothic"/>
              <a:cs typeface="Malgun Gothic"/>
              <a:sym typeface="Malgun Gothic"/>
            </a:endParaRPr>
          </a:p>
          <a:p>
            <a:pPr algn="ctr">
              <a:lnSpc>
                <a:spcPct val="160061"/>
              </a:lnSpc>
            </a:pPr>
            <a:r>
              <a:rPr lang="en-US" altLang="ko" sz="2667" b="1" dirty="0">
                <a:latin typeface="Malgun Gothic"/>
                <a:ea typeface="Malgun Gothic"/>
                <a:cs typeface="Malgun Gothic"/>
                <a:sym typeface="Malgun Gothic"/>
              </a:rPr>
              <a:t>(6/28) </a:t>
            </a:r>
            <a:r>
              <a:rPr lang="ko" altLang="en-US" sz="2667" b="1" dirty="0">
                <a:latin typeface="Malgun Gothic"/>
                <a:ea typeface="Malgun Gothic"/>
                <a:cs typeface="Malgun Gothic"/>
                <a:sym typeface="Malgun Gothic"/>
              </a:rPr>
              <a:t>참석 및 </a:t>
            </a:r>
            <a:endParaRPr lang="en-US" altLang="ko" sz="2667" b="1" dirty="0">
              <a:latin typeface="Malgun Gothic"/>
              <a:ea typeface="Malgun Gothic"/>
              <a:cs typeface="Malgun Gothic"/>
              <a:sym typeface="Malgun Gothic"/>
            </a:endParaRPr>
          </a:p>
          <a:p>
            <a:pPr algn="ctr">
              <a:lnSpc>
                <a:spcPct val="160061"/>
              </a:lnSpc>
            </a:pPr>
            <a:r>
              <a:rPr lang="ko" altLang="en-US" sz="2667" b="1" dirty="0">
                <a:latin typeface="Malgun Gothic"/>
                <a:ea typeface="Malgun Gothic"/>
                <a:cs typeface="Malgun Gothic"/>
                <a:sym typeface="Malgun Gothic"/>
              </a:rPr>
              <a:t>예수 영접</a:t>
            </a:r>
            <a:endParaRPr sz="2667" dirty="0">
              <a:latin typeface="Malgun Gothic"/>
              <a:ea typeface="Malgun Gothic"/>
              <a:cs typeface="Malgun Gothic"/>
              <a:sym typeface="Malgun Gothic"/>
            </a:endParaRPr>
          </a:p>
        </p:txBody>
      </p:sp>
      <p:sp>
        <p:nvSpPr>
          <p:cNvPr id="599" name="Google Shape;599;p72"/>
          <p:cNvSpPr txBox="1"/>
          <p:nvPr/>
        </p:nvSpPr>
        <p:spPr>
          <a:xfrm>
            <a:off x="8599621" y="4699733"/>
            <a:ext cx="2794800" cy="1313436"/>
          </a:xfrm>
          <a:prstGeom prst="rect">
            <a:avLst/>
          </a:prstGeom>
          <a:noFill/>
          <a:ln>
            <a:noFill/>
          </a:ln>
        </p:spPr>
        <p:txBody>
          <a:bodyPr spcFirstLastPara="1" wrap="square" lIns="0" tIns="0" rIns="0" bIns="0" anchor="t" anchorCtr="0">
            <a:spAutoFit/>
          </a:bodyPr>
          <a:lstStyle/>
          <a:p>
            <a:pPr algn="ctr">
              <a:lnSpc>
                <a:spcPct val="160061"/>
              </a:lnSpc>
            </a:pPr>
            <a:r>
              <a:rPr lang="ko" altLang="en-US" sz="2667" b="1">
                <a:latin typeface="Malgun Gothic"/>
                <a:ea typeface="Malgun Gothic"/>
                <a:cs typeface="Malgun Gothic"/>
                <a:sym typeface="Malgun Gothic"/>
              </a:rPr>
              <a:t>새로운 프로젝트 수주</a:t>
            </a:r>
            <a:endParaRPr sz="2667">
              <a:latin typeface="Malgun Gothic"/>
              <a:ea typeface="Malgun Gothic"/>
              <a:cs typeface="Malgun Gothic"/>
              <a:sym typeface="Malgun Gothic"/>
            </a:endParaRPr>
          </a:p>
        </p:txBody>
      </p:sp>
      <p:sp>
        <p:nvSpPr>
          <p:cNvPr id="600" name="Google Shape;600;p72"/>
          <p:cNvSpPr txBox="1"/>
          <p:nvPr/>
        </p:nvSpPr>
        <p:spPr>
          <a:xfrm>
            <a:off x="4478400" y="4629401"/>
            <a:ext cx="3160800" cy="2002471"/>
          </a:xfrm>
          <a:prstGeom prst="rect">
            <a:avLst/>
          </a:prstGeom>
          <a:noFill/>
          <a:ln>
            <a:noFill/>
          </a:ln>
        </p:spPr>
        <p:txBody>
          <a:bodyPr spcFirstLastPara="1" wrap="square" lIns="0" tIns="0" rIns="0" bIns="0" anchor="t" anchorCtr="0">
            <a:spAutoFit/>
          </a:bodyPr>
          <a:lstStyle/>
          <a:p>
            <a:pPr>
              <a:lnSpc>
                <a:spcPct val="160061"/>
              </a:lnSpc>
            </a:pPr>
            <a:r>
              <a:rPr lang="ko" altLang="en-US" sz="2400" b="1" dirty="0"/>
              <a:t>이헌우</a:t>
            </a:r>
            <a:r>
              <a:rPr lang="en-US" altLang="ko" sz="2400" b="1" dirty="0"/>
              <a:t>, </a:t>
            </a:r>
            <a:r>
              <a:rPr lang="ko" altLang="en-US" sz="2400" b="1" dirty="0"/>
              <a:t>김인철 님 </a:t>
            </a:r>
            <a:endParaRPr lang="en-US" altLang="ko" sz="2400" b="1" dirty="0"/>
          </a:p>
          <a:p>
            <a:pPr>
              <a:lnSpc>
                <a:spcPct val="160061"/>
              </a:lnSpc>
            </a:pPr>
            <a:r>
              <a:rPr lang="ko" altLang="en-US" sz="2400" b="1" dirty="0"/>
              <a:t>매주 참석</a:t>
            </a:r>
            <a:br>
              <a:rPr lang="ko" altLang="en-US" sz="2400" b="1" dirty="0"/>
            </a:br>
            <a:r>
              <a:rPr lang="ko" altLang="en-US" sz="2400" b="1" dirty="0"/>
              <a:t>백선희 님 월 </a:t>
            </a:r>
            <a:r>
              <a:rPr lang="en-US" altLang="ko" sz="2400" b="1" dirty="0"/>
              <a:t>1</a:t>
            </a:r>
            <a:r>
              <a:rPr lang="ko" altLang="en-US" sz="2400" b="1" dirty="0"/>
              <a:t>회 참석</a:t>
            </a:r>
            <a:br>
              <a:rPr lang="ko" altLang="en-US" sz="1200" b="1" dirty="0"/>
            </a:br>
            <a:endParaRPr sz="900" dirty="0"/>
          </a:p>
        </p:txBody>
      </p:sp>
      <p:grpSp>
        <p:nvGrpSpPr>
          <p:cNvPr id="601" name="Google Shape;601;p72"/>
          <p:cNvGrpSpPr/>
          <p:nvPr/>
        </p:nvGrpSpPr>
        <p:grpSpPr>
          <a:xfrm>
            <a:off x="1988151" y="3805155"/>
            <a:ext cx="607216" cy="607216"/>
            <a:chOff x="0" y="0"/>
            <a:chExt cx="812800" cy="812800"/>
          </a:xfrm>
        </p:grpSpPr>
        <p:sp>
          <p:nvSpPr>
            <p:cNvPr id="602" name="Google Shape;602;p7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603" name="Google Shape;603;p72"/>
            <p:cNvSpPr txBox="1"/>
            <p:nvPr/>
          </p:nvSpPr>
          <p:spPr>
            <a:xfrm>
              <a:off x="76200" y="57150"/>
              <a:ext cx="660300" cy="679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604" name="Google Shape;604;p72"/>
          <p:cNvGrpSpPr/>
          <p:nvPr/>
        </p:nvGrpSpPr>
        <p:grpSpPr>
          <a:xfrm>
            <a:off x="5184893" y="3800956"/>
            <a:ext cx="607216" cy="898793"/>
            <a:chOff x="0" y="0"/>
            <a:chExt cx="812800" cy="1203097"/>
          </a:xfrm>
        </p:grpSpPr>
        <p:sp>
          <p:nvSpPr>
            <p:cNvPr id="605" name="Google Shape;605;p7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606" name="Google Shape;606;p72"/>
            <p:cNvSpPr txBox="1"/>
            <p:nvPr/>
          </p:nvSpPr>
          <p:spPr>
            <a:xfrm>
              <a:off x="76245" y="523597"/>
              <a:ext cx="660300" cy="679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607" name="Google Shape;607;p72"/>
          <p:cNvGrpSpPr/>
          <p:nvPr/>
        </p:nvGrpSpPr>
        <p:grpSpPr>
          <a:xfrm>
            <a:off x="9107487" y="3805155"/>
            <a:ext cx="607216" cy="607216"/>
            <a:chOff x="0" y="0"/>
            <a:chExt cx="812800" cy="812800"/>
          </a:xfrm>
        </p:grpSpPr>
        <p:sp>
          <p:nvSpPr>
            <p:cNvPr id="608" name="Google Shape;608;p7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609" name="Google Shape;609;p72"/>
            <p:cNvSpPr txBox="1"/>
            <p:nvPr/>
          </p:nvSpPr>
          <p:spPr>
            <a:xfrm>
              <a:off x="76200" y="57150"/>
              <a:ext cx="660300" cy="679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610" name="Google Shape;610;p72"/>
          <p:cNvSpPr txBox="1"/>
          <p:nvPr/>
        </p:nvSpPr>
        <p:spPr>
          <a:xfrm>
            <a:off x="4737404" y="2816987"/>
            <a:ext cx="2902000" cy="1034129"/>
          </a:xfrm>
          <a:prstGeom prst="rect">
            <a:avLst/>
          </a:prstGeom>
          <a:noFill/>
          <a:ln>
            <a:noFill/>
          </a:ln>
        </p:spPr>
        <p:txBody>
          <a:bodyPr spcFirstLastPara="1" wrap="square" lIns="0" tIns="0" rIns="0" bIns="0" anchor="t" anchorCtr="0">
            <a:spAutoFit/>
          </a:bodyPr>
          <a:lstStyle/>
          <a:p>
            <a:pPr algn="ctr">
              <a:lnSpc>
                <a:spcPct val="140000"/>
              </a:lnSpc>
            </a:pPr>
            <a:r>
              <a:rPr lang="ko" altLang="en-US" sz="4800" b="1" dirty="0">
                <a:solidFill>
                  <a:srgbClr val="E4F577"/>
                </a:solidFill>
              </a:rPr>
              <a:t>기도제목</a:t>
            </a:r>
            <a:endParaRPr sz="4800" b="1" dirty="0"/>
          </a:p>
        </p:txBody>
      </p:sp>
      <p:sp>
        <p:nvSpPr>
          <p:cNvPr id="611" name="Google Shape;611;p72"/>
          <p:cNvSpPr txBox="1"/>
          <p:nvPr/>
        </p:nvSpPr>
        <p:spPr>
          <a:xfrm>
            <a:off x="8711133" y="3800967"/>
            <a:ext cx="2523200" cy="697523"/>
          </a:xfrm>
          <a:prstGeom prst="rect">
            <a:avLst/>
          </a:prstGeom>
          <a:noFill/>
          <a:ln>
            <a:noFill/>
          </a:ln>
        </p:spPr>
        <p:txBody>
          <a:bodyPr spcFirstLastPara="1" wrap="square" lIns="121900" tIns="121900" rIns="121900" bIns="121900" anchor="t" anchorCtr="0">
            <a:spAutoFit/>
          </a:bodyPr>
          <a:lstStyle/>
          <a:p>
            <a:r>
              <a:rPr lang="ko" altLang="en-US" sz="2933" b="1">
                <a:latin typeface="Malgun Gothic"/>
                <a:ea typeface="Malgun Gothic"/>
                <a:cs typeface="Malgun Gothic"/>
                <a:sym typeface="Malgun Gothic"/>
              </a:rPr>
              <a:t>김성태 집사</a:t>
            </a:r>
            <a:endParaRPr sz="2933" b="1">
              <a:latin typeface="Malgun Gothic"/>
              <a:ea typeface="Malgun Gothic"/>
              <a:cs typeface="Malgun Gothic"/>
              <a:sym typeface="Malgun Gothic"/>
            </a:endParaRPr>
          </a:p>
        </p:txBody>
      </p:sp>
      <p:sp>
        <p:nvSpPr>
          <p:cNvPr id="612" name="Google Shape;612;p72"/>
          <p:cNvSpPr txBox="1"/>
          <p:nvPr/>
        </p:nvSpPr>
        <p:spPr>
          <a:xfrm>
            <a:off x="5029700" y="3800967"/>
            <a:ext cx="2523200" cy="935600"/>
          </a:xfrm>
          <a:prstGeom prst="rect">
            <a:avLst/>
          </a:prstGeom>
          <a:noFill/>
          <a:ln>
            <a:noFill/>
          </a:ln>
        </p:spPr>
        <p:txBody>
          <a:bodyPr spcFirstLastPara="1" wrap="square" lIns="121900" tIns="121900" rIns="121900" bIns="121900" anchor="t" anchorCtr="0">
            <a:spAutoFit/>
          </a:bodyPr>
          <a:lstStyle/>
          <a:p>
            <a:pPr>
              <a:lnSpc>
                <a:spcPct val="160061"/>
              </a:lnSpc>
            </a:pPr>
            <a:r>
              <a:rPr lang="en-US" altLang="ko" sz="2800" b="1" dirty="0">
                <a:solidFill>
                  <a:schemeClr val="dk1"/>
                </a:solidFill>
              </a:rPr>
              <a:t>VIP </a:t>
            </a:r>
            <a:r>
              <a:rPr lang="ko" altLang="en-US" sz="2800" b="1" dirty="0">
                <a:solidFill>
                  <a:schemeClr val="dk1"/>
                </a:solidFill>
              </a:rPr>
              <a:t>목장 참석</a:t>
            </a:r>
            <a:endParaRPr sz="2800" dirty="0"/>
          </a:p>
        </p:txBody>
      </p:sp>
      <p:sp>
        <p:nvSpPr>
          <p:cNvPr id="613" name="Google Shape;613;p72"/>
          <p:cNvSpPr txBox="1"/>
          <p:nvPr/>
        </p:nvSpPr>
        <p:spPr>
          <a:xfrm>
            <a:off x="1169933" y="3800967"/>
            <a:ext cx="2460400" cy="968302"/>
          </a:xfrm>
          <a:prstGeom prst="rect">
            <a:avLst/>
          </a:prstGeom>
          <a:noFill/>
          <a:ln>
            <a:noFill/>
          </a:ln>
        </p:spPr>
        <p:txBody>
          <a:bodyPr spcFirstLastPara="1" wrap="square" lIns="121900" tIns="121900" rIns="121900" bIns="121900" anchor="t" anchorCtr="0">
            <a:spAutoFit/>
          </a:bodyPr>
          <a:lstStyle/>
          <a:p>
            <a:pPr algn="ctr">
              <a:lnSpc>
                <a:spcPct val="160061"/>
              </a:lnSpc>
            </a:pPr>
            <a:r>
              <a:rPr lang="ko" altLang="en-US" sz="2933" b="1">
                <a:solidFill>
                  <a:schemeClr val="dk1"/>
                </a:solidFill>
                <a:latin typeface="Play"/>
                <a:ea typeface="Play"/>
                <a:cs typeface="Play"/>
                <a:sym typeface="Play"/>
              </a:rPr>
              <a:t>이헌우 님 </a:t>
            </a:r>
            <a:endParaRPr sz="2933"/>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F16127BB-1534-4A7C-B6BE-F32CB34D31B4}"/>
              </a:ext>
            </a:extLst>
          </p:cNvPr>
          <p:cNvSpPr/>
          <p:nvPr/>
        </p:nvSpPr>
        <p:spPr>
          <a:xfrm>
            <a:off x="764771" y="1562793"/>
            <a:ext cx="10698479" cy="4768966"/>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000" dirty="0">
              <a:solidFill>
                <a:schemeClr val="tx1">
                  <a:lumMod val="65000"/>
                  <a:lumOff val="35000"/>
                </a:schemeClr>
              </a:solidFill>
              <a:latin typeface="Arial Black" panose="020B0A04020102020204" pitchFamily="34" charset="0"/>
            </a:endParaRPr>
          </a:p>
        </p:txBody>
      </p:sp>
      <p:pic>
        <p:nvPicPr>
          <p:cNvPr id="5" name="그림 4">
            <a:extLst>
              <a:ext uri="{FF2B5EF4-FFF2-40B4-BE49-F238E27FC236}">
                <a16:creationId xmlns:a16="http://schemas.microsoft.com/office/drawing/2014/main" id="{3F668701-C31F-610C-7D40-8370784BEF5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26DBB4-0EE9-4626-9553-72479663C4A9}"/>
              </a:ext>
            </a:extLst>
          </p:cNvPr>
          <p:cNvSpPr txBox="1"/>
          <p:nvPr/>
        </p:nvSpPr>
        <p:spPr>
          <a:xfrm>
            <a:off x="1802296" y="1562793"/>
            <a:ext cx="9515180" cy="3970318"/>
          </a:xfrm>
          <a:prstGeom prst="rect">
            <a:avLst/>
          </a:prstGeom>
          <a:noFill/>
        </p:spPr>
        <p:txBody>
          <a:bodyPr wrap="square" rtlCol="0">
            <a:spAutoFit/>
          </a:bodyPr>
          <a:lstStyle/>
          <a:p>
            <a:pPr marL="514350" indent="-514350">
              <a:buAutoNum type="arabicPeriod"/>
            </a:pPr>
            <a:r>
              <a:rPr lang="ko-KR" altLang="en-US" sz="2800" b="1" dirty="0">
                <a:latin typeface="다음_Regular" panose="02000603060000000000" pitchFamily="2" charset="-127"/>
                <a:ea typeface="다음_Regular" panose="02000603060000000000" pitchFamily="2" charset="-127"/>
              </a:rPr>
              <a:t>창립 감사</a:t>
            </a:r>
            <a:endParaRPr lang="en-US" altLang="ko-KR" sz="2800" b="1" dirty="0">
              <a:latin typeface="다음_Regular" panose="02000603060000000000" pitchFamily="2" charset="-127"/>
              <a:ea typeface="다음_Regular" panose="02000603060000000000" pitchFamily="2" charset="-127"/>
            </a:endParaRPr>
          </a:p>
          <a:p>
            <a:pPr marL="514350" indent="-514350">
              <a:buAutoNum type="arabicPeriod"/>
            </a:pPr>
            <a:r>
              <a:rPr lang="en-US" altLang="ko-KR" sz="2800" b="1" dirty="0">
                <a:latin typeface="다음_Regular" panose="02000603060000000000" pitchFamily="2" charset="-127"/>
                <a:ea typeface="다음_Regular" panose="02000603060000000000" pitchFamily="2" charset="-127"/>
              </a:rPr>
              <a:t>6</a:t>
            </a:r>
            <a:r>
              <a:rPr lang="ko-KR" altLang="en-US" sz="2800" b="1" dirty="0">
                <a:latin typeface="다음_Regular" panose="02000603060000000000" pitchFamily="2" charset="-127"/>
                <a:ea typeface="다음_Regular" panose="02000603060000000000" pitchFamily="2" charset="-127"/>
              </a:rPr>
              <a:t>월 성경읽기</a:t>
            </a:r>
            <a:r>
              <a:rPr lang="en-US" altLang="ko-KR" sz="2800" b="1" dirty="0">
                <a:latin typeface="다음_Regular" panose="02000603060000000000" pitchFamily="2" charset="-127"/>
                <a:ea typeface="다음_Regular" panose="02000603060000000000" pitchFamily="2" charset="-127"/>
              </a:rPr>
              <a:t>(</a:t>
            </a:r>
            <a:r>
              <a:rPr lang="ko-KR" altLang="en-US" sz="2800" b="1" dirty="0">
                <a:latin typeface="다음_Regular" panose="02000603060000000000" pitchFamily="2" charset="-127"/>
                <a:ea typeface="다음_Regular" panose="02000603060000000000" pitchFamily="2" charset="-127"/>
              </a:rPr>
              <a:t>역대상</a:t>
            </a:r>
            <a:r>
              <a:rPr lang="en-US" altLang="ko-KR" sz="2800" b="1" dirty="0">
                <a:latin typeface="Bauhaus 93" panose="020F0502020204030204" pitchFamily="82" charset="0"/>
                <a:ea typeface="다음_Regular" panose="02000603060000000000" pitchFamily="2" charset="-127"/>
              </a:rPr>
              <a:t>ᆞ</a:t>
            </a:r>
            <a:r>
              <a:rPr lang="ko-KR" altLang="en-US" sz="2800" b="1" dirty="0">
                <a:latin typeface="다음_Regular" panose="02000603060000000000" pitchFamily="2" charset="-127"/>
                <a:ea typeface="다음_Regular" panose="02000603060000000000" pitchFamily="2" charset="-127"/>
              </a:rPr>
              <a:t>하</a:t>
            </a:r>
            <a:r>
              <a:rPr lang="en-US" altLang="ko-KR" sz="2800" b="1" dirty="0">
                <a:latin typeface="다음_Regular" panose="02000603060000000000" pitchFamily="2" charset="-127"/>
                <a:ea typeface="다음_Regular" panose="02000603060000000000" pitchFamily="2" charset="-127"/>
              </a:rPr>
              <a:t>, </a:t>
            </a:r>
            <a:r>
              <a:rPr lang="ko-KR" altLang="en-US" sz="2800" b="1" dirty="0" err="1">
                <a:latin typeface="다음_Regular" panose="02000603060000000000" pitchFamily="2" charset="-127"/>
                <a:ea typeface="다음_Regular" panose="02000603060000000000" pitchFamily="2" charset="-127"/>
              </a:rPr>
              <a:t>에스라</a:t>
            </a:r>
            <a:r>
              <a:rPr lang="en-US" altLang="ko-KR" sz="2800" b="1" dirty="0">
                <a:latin typeface="다음_Regular" panose="02000603060000000000" pitchFamily="2" charset="-127"/>
                <a:ea typeface="다음_Regular" panose="02000603060000000000" pitchFamily="2" charset="-127"/>
              </a:rPr>
              <a:t>, </a:t>
            </a:r>
            <a:r>
              <a:rPr lang="ko-KR" altLang="en-US" sz="2800" b="1" dirty="0">
                <a:latin typeface="다음_Regular" panose="02000603060000000000" pitchFamily="2" charset="-127"/>
                <a:ea typeface="다음_Regular" panose="02000603060000000000" pitchFamily="2" charset="-127"/>
              </a:rPr>
              <a:t>요한계시록</a:t>
            </a:r>
            <a:r>
              <a:rPr lang="en-US" altLang="ko-KR" sz="2800" b="1" dirty="0">
                <a:latin typeface="다음_Regular" panose="02000603060000000000" pitchFamily="2" charset="-127"/>
                <a:ea typeface="다음_Regular" panose="02000603060000000000" pitchFamily="2" charset="-127"/>
              </a:rPr>
              <a:t>)</a:t>
            </a:r>
          </a:p>
          <a:p>
            <a:r>
              <a:rPr lang="en-US" altLang="ko-KR" sz="2800" b="1" dirty="0">
                <a:latin typeface="다음_Regular" panose="02000603060000000000" pitchFamily="2" charset="-127"/>
                <a:ea typeface="다음_Regular" panose="02000603060000000000" pitchFamily="2" charset="-127"/>
              </a:rPr>
              <a:t>3. </a:t>
            </a:r>
            <a:r>
              <a:rPr lang="ko-KR" altLang="en-US" sz="2800" b="1" dirty="0">
                <a:latin typeface="다음_Regular" panose="02000603060000000000" pitchFamily="2" charset="-127"/>
                <a:ea typeface="다음_Regular" panose="02000603060000000000" pitchFamily="2" charset="-127"/>
              </a:rPr>
              <a:t>경건의 </a:t>
            </a:r>
            <a:r>
              <a:rPr lang="ko-KR" altLang="en-US" sz="2800" b="1" dirty="0" err="1">
                <a:latin typeface="다음_Regular" panose="02000603060000000000" pitchFamily="2" charset="-127"/>
                <a:ea typeface="다음_Regular" panose="02000603060000000000" pitchFamily="2" charset="-127"/>
              </a:rPr>
              <a:t>삶공부</a:t>
            </a:r>
            <a:r>
              <a:rPr lang="en-US" altLang="ko-KR" sz="2800" b="1" dirty="0">
                <a:latin typeface="다음_Regular" panose="02000603060000000000" pitchFamily="2" charset="-127"/>
                <a:ea typeface="다음_Regular" panose="02000603060000000000" pitchFamily="2" charset="-127"/>
              </a:rPr>
              <a:t>(11</a:t>
            </a:r>
            <a:r>
              <a:rPr lang="ko-KR" altLang="en-US" sz="2800" b="1" dirty="0">
                <a:latin typeface="다음_Regular" panose="02000603060000000000" pitchFamily="2" charset="-127"/>
                <a:ea typeface="다음_Regular" panose="02000603060000000000" pitchFamily="2" charset="-127"/>
              </a:rPr>
              <a:t>주</a:t>
            </a:r>
            <a:r>
              <a:rPr lang="en-US" altLang="ko-KR" sz="2800" b="1" dirty="0">
                <a:latin typeface="다음_Regular" panose="02000603060000000000" pitchFamily="2" charset="-127"/>
                <a:ea typeface="다음_Regular" panose="02000603060000000000" pitchFamily="2" charset="-127"/>
              </a:rPr>
              <a:t>)</a:t>
            </a:r>
          </a:p>
          <a:p>
            <a:pPr algn="l"/>
            <a:r>
              <a:rPr lang="en-US" altLang="ko-KR" sz="2800" b="1" dirty="0">
                <a:latin typeface="다음_Regular" panose="02000603060000000000" pitchFamily="2" charset="-127"/>
                <a:ea typeface="다음_Regular" panose="02000603060000000000" pitchFamily="2" charset="-127"/>
              </a:rPr>
              <a:t>4. 6/28 </a:t>
            </a:r>
            <a:r>
              <a:rPr lang="ko-KR" altLang="en-US" sz="2800" b="1" dirty="0">
                <a:latin typeface="다음_Regular" panose="02000603060000000000" pitchFamily="2" charset="-127"/>
                <a:ea typeface="다음_Regular" panose="02000603060000000000" pitchFamily="2" charset="-127"/>
              </a:rPr>
              <a:t>예수영접 모임</a:t>
            </a:r>
            <a:endParaRPr lang="en-US" altLang="ko-KR" sz="2800" b="1" dirty="0">
              <a:latin typeface="다음_Regular" panose="02000603060000000000" pitchFamily="2" charset="-127"/>
              <a:ea typeface="다음_Regular" panose="02000603060000000000" pitchFamily="2" charset="-127"/>
            </a:endParaRPr>
          </a:p>
          <a:p>
            <a:r>
              <a:rPr lang="en-US" altLang="ko-KR" sz="2800" b="1" dirty="0">
                <a:latin typeface="다음_Regular" panose="02000603060000000000" pitchFamily="2" charset="-127"/>
                <a:ea typeface="다음_Regular" panose="02000603060000000000" pitchFamily="2" charset="-127"/>
              </a:rPr>
              <a:t>5. 8/14(</a:t>
            </a:r>
            <a:r>
              <a:rPr lang="ko-KR" altLang="en-US" sz="2800" b="1" dirty="0">
                <a:latin typeface="다음_Regular" panose="02000603060000000000" pitchFamily="2" charset="-127"/>
                <a:ea typeface="다음_Regular" panose="02000603060000000000" pitchFamily="2" charset="-127"/>
              </a:rPr>
              <a:t>금</a:t>
            </a:r>
            <a:r>
              <a:rPr lang="en-US" altLang="ko-KR" sz="2800" b="1" dirty="0">
                <a:latin typeface="다음_Regular" panose="02000603060000000000" pitchFamily="2" charset="-127"/>
                <a:ea typeface="다음_Regular" panose="02000603060000000000" pitchFamily="2" charset="-127"/>
              </a:rPr>
              <a:t>) -16(</a:t>
            </a:r>
            <a:r>
              <a:rPr lang="ko-KR" altLang="en-US" sz="2800" b="1" dirty="0">
                <a:latin typeface="다음_Regular" panose="02000603060000000000" pitchFamily="2" charset="-127"/>
                <a:ea typeface="다음_Regular" panose="02000603060000000000" pitchFamily="2" charset="-127"/>
              </a:rPr>
              <a:t>주일</a:t>
            </a:r>
            <a:r>
              <a:rPr lang="en-US" altLang="ko-KR" sz="2800" b="1" dirty="0">
                <a:latin typeface="다음_Regular" panose="02000603060000000000" pitchFamily="2" charset="-127"/>
                <a:ea typeface="다음_Regular" panose="02000603060000000000" pitchFamily="2" charset="-127"/>
              </a:rPr>
              <a:t>) </a:t>
            </a:r>
            <a:r>
              <a:rPr lang="ko-KR" altLang="en-US" sz="2800" b="1" dirty="0">
                <a:latin typeface="다음_Regular" panose="02000603060000000000" pitchFamily="2" charset="-127"/>
                <a:ea typeface="다음_Regular" panose="02000603060000000000" pitchFamily="2" charset="-127"/>
              </a:rPr>
              <a:t>여름수련회</a:t>
            </a:r>
            <a:endParaRPr lang="en-US" altLang="ko-KR" sz="2800" b="1" dirty="0">
              <a:latin typeface="다음_Regular" panose="02000603060000000000" pitchFamily="2" charset="-127"/>
              <a:ea typeface="다음_Regular" panose="02000603060000000000" pitchFamily="2" charset="-127"/>
            </a:endParaRPr>
          </a:p>
          <a:p>
            <a:pPr algn="l"/>
            <a:r>
              <a:rPr lang="en-US" altLang="ko-KR" sz="2800" b="1" dirty="0">
                <a:latin typeface="다음_Regular" panose="02000603060000000000" pitchFamily="2" charset="-127"/>
                <a:ea typeface="다음_Regular" panose="02000603060000000000" pitchFamily="2" charset="-127"/>
              </a:rPr>
              <a:t>6. </a:t>
            </a:r>
            <a:r>
              <a:rPr lang="ko-KR" altLang="en-US" sz="2800" b="1" dirty="0">
                <a:latin typeface="다음_Regular" panose="02000603060000000000" pitchFamily="2" charset="-127"/>
                <a:ea typeface="다음_Regular" panose="02000603060000000000" pitchFamily="2" charset="-127"/>
              </a:rPr>
              <a:t>섬김</a:t>
            </a:r>
            <a:endParaRPr lang="en-US" altLang="ko-KR" sz="2800" b="1" dirty="0">
              <a:latin typeface="다음_Regular" panose="02000603060000000000" pitchFamily="2" charset="-127"/>
              <a:ea typeface="다음_Regular" panose="02000603060000000000" pitchFamily="2" charset="-127"/>
            </a:endParaRPr>
          </a:p>
          <a:p>
            <a:r>
              <a:rPr lang="en-US" altLang="ko-KR" sz="2800" b="1" dirty="0">
                <a:latin typeface="다음_Regular" panose="02000603060000000000" pitchFamily="2" charset="-127"/>
                <a:ea typeface="다음_Regular" panose="02000603060000000000" pitchFamily="2" charset="-127"/>
              </a:rPr>
              <a:t>     - </a:t>
            </a:r>
            <a:r>
              <a:rPr lang="ko-KR" altLang="en-US" sz="2800" b="1" dirty="0">
                <a:latin typeface="다음_Regular" panose="02000603060000000000" pitchFamily="2" charset="-127"/>
                <a:ea typeface="다음_Regular" panose="02000603060000000000" pitchFamily="2" charset="-127"/>
              </a:rPr>
              <a:t>오늘 설거지</a:t>
            </a:r>
            <a:r>
              <a:rPr lang="en-US" altLang="ko-KR" sz="2800" b="1" dirty="0">
                <a:latin typeface="다음_Regular" panose="02000603060000000000" pitchFamily="2" charset="-127"/>
                <a:ea typeface="다음_Regular" panose="02000603060000000000" pitchFamily="2" charset="-127"/>
              </a:rPr>
              <a:t>(</a:t>
            </a:r>
            <a:r>
              <a:rPr lang="ko-KR" altLang="en-US" sz="2800" b="1" dirty="0" err="1">
                <a:latin typeface="다음_Regular" panose="02000603060000000000" pitchFamily="2" charset="-127"/>
                <a:ea typeface="다음_Regular" panose="02000603060000000000" pitchFamily="2" charset="-127"/>
              </a:rPr>
              <a:t>황은오</a:t>
            </a:r>
            <a:r>
              <a:rPr lang="en-US" altLang="ko-KR" sz="2800" b="1" dirty="0">
                <a:latin typeface="다음_Regular" panose="02000603060000000000" pitchFamily="2" charset="-127"/>
                <a:ea typeface="다음_Regular" panose="02000603060000000000" pitchFamily="2" charset="-127"/>
              </a:rPr>
              <a:t>, </a:t>
            </a:r>
            <a:r>
              <a:rPr lang="ko-KR" altLang="en-US" sz="2800" b="1" dirty="0">
                <a:latin typeface="다음_Regular" panose="02000603060000000000" pitchFamily="2" charset="-127"/>
                <a:ea typeface="다음_Regular" panose="02000603060000000000" pitchFamily="2" charset="-127"/>
              </a:rPr>
              <a:t>송상헌</a:t>
            </a:r>
            <a:r>
              <a:rPr lang="en-US" altLang="ko-KR" sz="2800" b="1" dirty="0">
                <a:latin typeface="다음_Regular" panose="02000603060000000000" pitchFamily="2" charset="-127"/>
                <a:ea typeface="다음_Regular" panose="02000603060000000000" pitchFamily="2" charset="-127"/>
              </a:rPr>
              <a:t>, </a:t>
            </a:r>
            <a:r>
              <a:rPr lang="ko-KR" altLang="en-US" sz="2800" b="1" dirty="0">
                <a:latin typeface="다음_Regular" panose="02000603060000000000" pitchFamily="2" charset="-127"/>
                <a:ea typeface="다음_Regular" panose="02000603060000000000" pitchFamily="2" charset="-127"/>
              </a:rPr>
              <a:t>서동호</a:t>
            </a:r>
            <a:r>
              <a:rPr lang="en-US" altLang="ko-KR" sz="2800" b="1" dirty="0">
                <a:latin typeface="다음_Regular" panose="02000603060000000000" pitchFamily="2" charset="-127"/>
                <a:ea typeface="다음_Regular" panose="02000603060000000000" pitchFamily="2" charset="-127"/>
              </a:rPr>
              <a:t>)</a:t>
            </a:r>
          </a:p>
          <a:p>
            <a:r>
              <a:rPr lang="en-US" altLang="ko-KR" sz="2800" b="1" dirty="0">
                <a:latin typeface="다음_Regular" panose="02000603060000000000" pitchFamily="2" charset="-127"/>
                <a:ea typeface="다음_Regular" panose="02000603060000000000" pitchFamily="2" charset="-127"/>
              </a:rPr>
              <a:t>     - </a:t>
            </a:r>
            <a:r>
              <a:rPr lang="ko-KR" altLang="en-US" sz="2800" b="1" dirty="0">
                <a:latin typeface="다음_Regular" panose="02000603060000000000" pitchFamily="2" charset="-127"/>
                <a:ea typeface="다음_Regular" panose="02000603060000000000" pitchFamily="2" charset="-127"/>
              </a:rPr>
              <a:t>오늘 쓰레기 정리</a:t>
            </a:r>
            <a:r>
              <a:rPr lang="en-US" altLang="ko-KR" sz="2800" b="1" dirty="0">
                <a:latin typeface="다음_Regular" panose="02000603060000000000" pitchFamily="2" charset="-127"/>
                <a:ea typeface="다음_Regular" panose="02000603060000000000" pitchFamily="2" charset="-127"/>
              </a:rPr>
              <a:t>(</a:t>
            </a:r>
            <a:r>
              <a:rPr lang="ko-KR" altLang="en-US" sz="2800" b="1" dirty="0">
                <a:latin typeface="다음_Regular" panose="02000603060000000000" pitchFamily="2" charset="-127"/>
                <a:ea typeface="다음_Regular" panose="02000603060000000000" pitchFamily="2" charset="-127"/>
              </a:rPr>
              <a:t>청도</a:t>
            </a:r>
            <a:r>
              <a:rPr lang="en-US" altLang="ko-KR" sz="2800" b="1" dirty="0">
                <a:latin typeface="다음_Regular" panose="02000603060000000000" pitchFamily="2" charset="-127"/>
                <a:ea typeface="다음_Regular" panose="02000603060000000000" pitchFamily="2" charset="-127"/>
              </a:rPr>
              <a:t>, </a:t>
            </a:r>
            <a:r>
              <a:rPr lang="ko-KR" altLang="en-US" sz="2800" b="1" dirty="0" err="1">
                <a:latin typeface="다음_Regular" panose="02000603060000000000" pitchFamily="2" charset="-127"/>
                <a:ea typeface="다음_Regular" panose="02000603060000000000" pitchFamily="2" charset="-127"/>
              </a:rPr>
              <a:t>카작</a:t>
            </a:r>
            <a:r>
              <a:rPr lang="ko-KR" altLang="en-US" sz="2800" b="1" dirty="0">
                <a:latin typeface="다음_Regular" panose="02000603060000000000" pitchFamily="2" charset="-127"/>
                <a:ea typeface="다음_Regular" panose="02000603060000000000" pitchFamily="2" charset="-127"/>
              </a:rPr>
              <a:t> 목장</a:t>
            </a:r>
            <a:r>
              <a:rPr lang="en-US" altLang="ko-KR" sz="2800" b="1" dirty="0">
                <a:latin typeface="다음_Regular" panose="02000603060000000000" pitchFamily="2" charset="-127"/>
                <a:ea typeface="다음_Regular" panose="02000603060000000000" pitchFamily="2" charset="-127"/>
              </a:rPr>
              <a:t>)</a:t>
            </a:r>
          </a:p>
          <a:p>
            <a:pPr algn="l"/>
            <a:r>
              <a:rPr lang="en-US" altLang="ko-KR" sz="2800" b="1" dirty="0">
                <a:latin typeface="다음_Regular" panose="02000603060000000000" pitchFamily="2" charset="-127"/>
                <a:ea typeface="다음_Regular" panose="02000603060000000000" pitchFamily="2" charset="-127"/>
              </a:rPr>
              <a:t>     - </a:t>
            </a:r>
            <a:r>
              <a:rPr lang="ko-KR" altLang="en-US" sz="2800" b="1" dirty="0">
                <a:latin typeface="다음_Regular" panose="02000603060000000000" pitchFamily="2" charset="-127"/>
                <a:ea typeface="다음_Regular" panose="02000603060000000000" pitchFamily="2" charset="-127"/>
              </a:rPr>
              <a:t>다음주 기도</a:t>
            </a:r>
            <a:r>
              <a:rPr lang="en-US" altLang="ko-KR" sz="2800" b="1" dirty="0">
                <a:latin typeface="다음_Regular" panose="02000603060000000000" pitchFamily="2" charset="-127"/>
                <a:ea typeface="다음_Regular" panose="02000603060000000000" pitchFamily="2" charset="-127"/>
              </a:rPr>
              <a:t>(</a:t>
            </a:r>
            <a:r>
              <a:rPr lang="ko-KR" altLang="en-US" sz="2800" b="1" dirty="0">
                <a:latin typeface="다음_Regular" panose="02000603060000000000" pitchFamily="2" charset="-127"/>
                <a:ea typeface="다음_Regular" panose="02000603060000000000" pitchFamily="2" charset="-127"/>
              </a:rPr>
              <a:t>서동호</a:t>
            </a:r>
            <a:r>
              <a:rPr lang="en-US" altLang="ko-KR" sz="2800" b="1" dirty="0">
                <a:latin typeface="다음_Regular" panose="02000603060000000000" pitchFamily="2" charset="-127"/>
                <a:ea typeface="다음_Regular" panose="02000603060000000000" pitchFamily="2" charset="-127"/>
              </a:rPr>
              <a:t>), </a:t>
            </a:r>
            <a:r>
              <a:rPr lang="ko-KR" altLang="en-US" sz="2800" b="1" dirty="0">
                <a:latin typeface="다음_Regular" panose="02000603060000000000" pitchFamily="2" charset="-127"/>
                <a:ea typeface="다음_Regular" panose="02000603060000000000" pitchFamily="2" charset="-127"/>
              </a:rPr>
              <a:t>식사</a:t>
            </a:r>
            <a:r>
              <a:rPr lang="en-US" altLang="ko-KR" sz="2800" b="1" dirty="0">
                <a:latin typeface="다음_Regular" panose="02000603060000000000" pitchFamily="2" charset="-127"/>
                <a:ea typeface="다음_Regular" panose="02000603060000000000" pitchFamily="2" charset="-127"/>
              </a:rPr>
              <a:t>(</a:t>
            </a:r>
            <a:r>
              <a:rPr lang="ko-KR" altLang="en-US" sz="2800" b="1" dirty="0">
                <a:latin typeface="다음_Regular" panose="02000603060000000000" pitchFamily="2" charset="-127"/>
                <a:ea typeface="다음_Regular" panose="02000603060000000000" pitchFamily="2" charset="-127"/>
              </a:rPr>
              <a:t>김현진</a:t>
            </a:r>
            <a:r>
              <a:rPr lang="en-US" altLang="ko-KR" sz="2800" b="1" dirty="0">
                <a:latin typeface="다음_Regular" panose="02000603060000000000" pitchFamily="2" charset="-127"/>
                <a:ea typeface="다음_Regular" panose="02000603060000000000" pitchFamily="2" charset="-127"/>
              </a:rPr>
              <a:t>)</a:t>
            </a:r>
          </a:p>
        </p:txBody>
      </p:sp>
      <p:sp>
        <p:nvSpPr>
          <p:cNvPr id="23" name="TextBox 22">
            <a:extLst>
              <a:ext uri="{FF2B5EF4-FFF2-40B4-BE49-F238E27FC236}">
                <a16:creationId xmlns:a16="http://schemas.microsoft.com/office/drawing/2014/main" id="{D292B50F-5625-4F2F-87E0-36A623581F6F}"/>
              </a:ext>
            </a:extLst>
          </p:cNvPr>
          <p:cNvSpPr txBox="1"/>
          <p:nvPr/>
        </p:nvSpPr>
        <p:spPr>
          <a:xfrm>
            <a:off x="3152019" y="526241"/>
            <a:ext cx="5887961" cy="707886"/>
          </a:xfrm>
          <a:prstGeom prst="rect">
            <a:avLst/>
          </a:prstGeom>
          <a:noFill/>
          <a:ln>
            <a:no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ko-KR" altLang="en-US" sz="4000" b="1" dirty="0">
                <a:solidFill>
                  <a:schemeClr val="tx2"/>
                </a:solidFill>
                <a:latin typeface="나눔고딕 ExtraBold" panose="020D0904000000000000" pitchFamily="50" charset="-127"/>
                <a:ea typeface="나눔고딕 ExtraBold" panose="020D0904000000000000" pitchFamily="50" charset="-127"/>
              </a:rPr>
              <a:t>알림과 나눔</a:t>
            </a:r>
          </a:p>
        </p:txBody>
      </p:sp>
    </p:spTree>
    <p:extLst>
      <p:ext uri="{BB962C8B-B14F-4D97-AF65-F5344CB8AC3E}">
        <p14:creationId xmlns:p14="http://schemas.microsoft.com/office/powerpoint/2010/main" val="3048210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97CEC9B0-A4C3-44F5-8ECD-0D9D19A51E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그룹 4">
            <a:extLst>
              <a:ext uri="{FF2B5EF4-FFF2-40B4-BE49-F238E27FC236}">
                <a16:creationId xmlns:a16="http://schemas.microsoft.com/office/drawing/2014/main" id="{FF3AD7EA-C388-5747-BC6F-6694CF3D9B81}"/>
              </a:ext>
            </a:extLst>
          </p:cNvPr>
          <p:cNvGrpSpPr/>
          <p:nvPr/>
        </p:nvGrpSpPr>
        <p:grpSpPr>
          <a:xfrm>
            <a:off x="7536346" y="134444"/>
            <a:ext cx="4536384" cy="2262763"/>
            <a:chOff x="1054002" y="274181"/>
            <a:chExt cx="3264981" cy="1961404"/>
          </a:xfrm>
        </p:grpSpPr>
        <p:grpSp>
          <p:nvGrpSpPr>
            <p:cNvPr id="6" name="그룹 5">
              <a:extLst>
                <a:ext uri="{FF2B5EF4-FFF2-40B4-BE49-F238E27FC236}">
                  <a16:creationId xmlns:a16="http://schemas.microsoft.com/office/drawing/2014/main" id="{AF9262C7-2EEF-5A4D-9EF0-C8D272C93F6A}"/>
                </a:ext>
              </a:extLst>
            </p:cNvPr>
            <p:cNvGrpSpPr/>
            <p:nvPr/>
          </p:nvGrpSpPr>
          <p:grpSpPr>
            <a:xfrm>
              <a:off x="1054002" y="274181"/>
              <a:ext cx="3264981" cy="1961404"/>
              <a:chOff x="1405335" y="133350"/>
              <a:chExt cx="4531905" cy="2722498"/>
            </a:xfrm>
          </p:grpSpPr>
          <p:sp>
            <p:nvSpPr>
              <p:cNvPr id="9" name="TextBox 8">
                <a:extLst>
                  <a:ext uri="{FF2B5EF4-FFF2-40B4-BE49-F238E27FC236}">
                    <a16:creationId xmlns:a16="http://schemas.microsoft.com/office/drawing/2014/main" id="{26BF7220-96BA-634E-982F-42C9F01A1497}"/>
                  </a:ext>
                </a:extLst>
              </p:cNvPr>
              <p:cNvSpPr txBox="1"/>
              <p:nvPr/>
            </p:nvSpPr>
            <p:spPr>
              <a:xfrm>
                <a:off x="1405335" y="133350"/>
                <a:ext cx="1414374" cy="1888574"/>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lang="ko-KR" altLang="en-US" sz="9600" dirty="0">
                    <a:solidFill>
                      <a:schemeClr val="accent1"/>
                    </a:solidFill>
                    <a:latin typeface="다음_Regular" panose="02000603060000000000" pitchFamily="2" charset="-127"/>
                    <a:ea typeface="다음_Regular" panose="02000603060000000000" pitchFamily="2" charset="-127"/>
                  </a:rPr>
                  <a:t>성</a:t>
                </a:r>
                <a:endParaRPr kumimoji="0" lang="ko-KR" altLang="en-US" sz="96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endParaRPr>
              </a:p>
            </p:txBody>
          </p:sp>
          <p:sp>
            <p:nvSpPr>
              <p:cNvPr id="10" name="TextBox 9">
                <a:extLst>
                  <a:ext uri="{FF2B5EF4-FFF2-40B4-BE49-F238E27FC236}">
                    <a16:creationId xmlns:a16="http://schemas.microsoft.com/office/drawing/2014/main" id="{65320212-198F-4741-B858-4CE6C6F1C839}"/>
                  </a:ext>
                </a:extLst>
              </p:cNvPr>
              <p:cNvSpPr txBox="1"/>
              <p:nvPr/>
            </p:nvSpPr>
            <p:spPr>
              <a:xfrm>
                <a:off x="2616651" y="466633"/>
                <a:ext cx="1311883" cy="1740451"/>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88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경</a:t>
                </a:r>
              </a:p>
            </p:txBody>
          </p:sp>
          <p:sp>
            <p:nvSpPr>
              <p:cNvPr id="11" name="TextBox 10">
                <a:extLst>
                  <a:ext uri="{FF2B5EF4-FFF2-40B4-BE49-F238E27FC236}">
                    <a16:creationId xmlns:a16="http://schemas.microsoft.com/office/drawing/2014/main" id="{44C2481D-AAAA-CE4D-9CDE-41227889B389}"/>
                  </a:ext>
                </a:extLst>
              </p:cNvPr>
              <p:cNvSpPr txBox="1"/>
              <p:nvPr/>
            </p:nvSpPr>
            <p:spPr>
              <a:xfrm>
                <a:off x="2031542" y="2300385"/>
                <a:ext cx="3905698" cy="555463"/>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Bible</a:t>
                </a:r>
                <a:r>
                  <a:rPr kumimoji="0" lang="ko-KR" altLang="ko-KR" sz="24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 </a:t>
                </a:r>
                <a:r>
                  <a:rPr kumimoji="0" lang="en-US" altLang="ko-KR" sz="24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Reading</a:t>
                </a:r>
                <a:endParaRPr kumimoji="0" lang="ko-KR" altLang="ko-KR" sz="28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endParaRPr>
              </a:p>
            </p:txBody>
          </p:sp>
          <p:sp>
            <p:nvSpPr>
              <p:cNvPr id="13" name="TextBox 12">
                <a:extLst>
                  <a:ext uri="{FF2B5EF4-FFF2-40B4-BE49-F238E27FC236}">
                    <a16:creationId xmlns:a16="http://schemas.microsoft.com/office/drawing/2014/main" id="{0CB075F2-106D-7D4D-B25B-E3FE621BC35D}"/>
                  </a:ext>
                </a:extLst>
              </p:cNvPr>
              <p:cNvSpPr txBox="1"/>
              <p:nvPr/>
            </p:nvSpPr>
            <p:spPr>
              <a:xfrm>
                <a:off x="3732639" y="488886"/>
                <a:ext cx="1209393" cy="1592328"/>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lang="ko-KR" altLang="en-US" sz="8000" dirty="0">
                    <a:solidFill>
                      <a:schemeClr val="accent1"/>
                    </a:solidFill>
                    <a:latin typeface="다음_Regular" panose="02000603060000000000" pitchFamily="2" charset="-127"/>
                    <a:ea typeface="다음_Regular" panose="02000603060000000000" pitchFamily="2" charset="-127"/>
                  </a:rPr>
                  <a:t>말</a:t>
                </a:r>
                <a:endParaRPr kumimoji="0" lang="ko-KR" altLang="en-US" sz="80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endParaRPr>
              </a:p>
            </p:txBody>
          </p:sp>
          <p:sp>
            <p:nvSpPr>
              <p:cNvPr id="14" name="직사각형 13">
                <a:extLst>
                  <a:ext uri="{FF2B5EF4-FFF2-40B4-BE49-F238E27FC236}">
                    <a16:creationId xmlns:a16="http://schemas.microsoft.com/office/drawing/2014/main" id="{3EBAF931-DA54-6941-9B72-A2E812CA9F8B}"/>
                  </a:ext>
                </a:extLst>
              </p:cNvPr>
              <p:cNvSpPr/>
              <p:nvPr/>
            </p:nvSpPr>
            <p:spPr>
              <a:xfrm>
                <a:off x="3701102" y="2151749"/>
                <a:ext cx="541152" cy="665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a:ln>
                    <a:noFill/>
                  </a:ln>
                  <a:solidFill>
                    <a:schemeClr val="accent1"/>
                  </a:solidFill>
                  <a:effectLst/>
                  <a:uLnTx/>
                  <a:uFillTx/>
                  <a:latin typeface="다음_Regular" panose="02000603060000000000" pitchFamily="2" charset="-127"/>
                  <a:ea typeface="다음_Regular" panose="02000603060000000000" pitchFamily="2" charset="-127"/>
                </a:endParaRPr>
              </a:p>
            </p:txBody>
          </p:sp>
        </p:grpSp>
        <p:sp>
          <p:nvSpPr>
            <p:cNvPr id="8" name="TextBox 7">
              <a:extLst>
                <a:ext uri="{FF2B5EF4-FFF2-40B4-BE49-F238E27FC236}">
                  <a16:creationId xmlns:a16="http://schemas.microsoft.com/office/drawing/2014/main" id="{52B50955-9924-B84F-9E1C-41A3C29948C1}"/>
                </a:ext>
              </a:extLst>
            </p:cNvPr>
            <p:cNvSpPr txBox="1"/>
            <p:nvPr/>
          </p:nvSpPr>
          <p:spPr>
            <a:xfrm>
              <a:off x="3423704" y="530323"/>
              <a:ext cx="871299" cy="1147181"/>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8000" b="0"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씀</a:t>
              </a:r>
            </a:p>
          </p:txBody>
        </p:sp>
      </p:grpSp>
      <p:sp>
        <p:nvSpPr>
          <p:cNvPr id="15" name="직사각형 14">
            <a:extLst>
              <a:ext uri="{FF2B5EF4-FFF2-40B4-BE49-F238E27FC236}">
                <a16:creationId xmlns:a16="http://schemas.microsoft.com/office/drawing/2014/main" id="{4A5D93C2-E08B-41B2-A790-06169844C4BF}"/>
              </a:ext>
            </a:extLst>
          </p:cNvPr>
          <p:cNvSpPr/>
          <p:nvPr/>
        </p:nvSpPr>
        <p:spPr>
          <a:xfrm>
            <a:off x="3825551" y="5440680"/>
            <a:ext cx="7511142" cy="11179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DA6E33D-6676-D6F6-35C5-10D3983665C7}"/>
              </a:ext>
            </a:extLst>
          </p:cNvPr>
          <p:cNvSpPr txBox="1"/>
          <p:nvPr/>
        </p:nvSpPr>
        <p:spPr>
          <a:xfrm>
            <a:off x="3956177" y="5677653"/>
            <a:ext cx="7240986" cy="646331"/>
          </a:xfrm>
          <a:prstGeom prst="rect">
            <a:avLst/>
          </a:prstGeom>
          <a:noFill/>
        </p:spPr>
        <p:txBody>
          <a:bodyPr wrap="square" rtlCol="0">
            <a:spAutoFit/>
          </a:bodyPr>
          <a:lstStyle/>
          <a:p>
            <a:pPr algn="ctr"/>
            <a:r>
              <a:rPr lang="ko-KR" altLang="en-US" sz="3600" b="1" dirty="0">
                <a:latin typeface="다음_Regular" panose="02000603060000000000" pitchFamily="2" charset="-127"/>
                <a:ea typeface="다음_Regular" panose="02000603060000000000" pitchFamily="2" charset="-127"/>
              </a:rPr>
              <a:t>사도행전 </a:t>
            </a:r>
            <a:r>
              <a:rPr lang="en-US" altLang="ko-KR" sz="3600" b="1" dirty="0">
                <a:latin typeface="다음_Regular" panose="02000603060000000000" pitchFamily="2" charset="-127"/>
                <a:ea typeface="다음_Regular" panose="02000603060000000000" pitchFamily="2" charset="-127"/>
              </a:rPr>
              <a:t>11:24-30, 13:1-3</a:t>
            </a:r>
          </a:p>
        </p:txBody>
      </p:sp>
    </p:spTree>
    <p:extLst>
      <p:ext uri="{BB962C8B-B14F-4D97-AF65-F5344CB8AC3E}">
        <p14:creationId xmlns:p14="http://schemas.microsoft.com/office/powerpoint/2010/main" val="7138573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82E795B3-7A87-4F13-606B-3102369E0E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53A343-CD94-761B-2157-B3EEC7204FD8}"/>
              </a:ext>
            </a:extLst>
          </p:cNvPr>
          <p:cNvSpPr txBox="1"/>
          <p:nvPr/>
        </p:nvSpPr>
        <p:spPr>
          <a:xfrm>
            <a:off x="442174" y="226112"/>
            <a:ext cx="11307651" cy="523220"/>
          </a:xfrm>
          <a:prstGeom prst="rect">
            <a:avLst/>
          </a:prstGeom>
          <a:solidFill>
            <a:schemeClr val="accent1"/>
          </a:solidFill>
        </p:spPr>
        <p:txBody>
          <a:bodyPr wrap="square" rtlCol="0">
            <a:spAutoFit/>
          </a:bodyPr>
          <a:lstStyle/>
          <a:p>
            <a:pPr algn="ctr">
              <a:defRPr/>
            </a:pPr>
            <a:r>
              <a:rPr lang="ko-KR" altLang="en-US" sz="2800" b="1" dirty="0">
                <a:solidFill>
                  <a:schemeClr val="bg1"/>
                </a:solidFill>
                <a:latin typeface="다음_SemiBold" pitchFamily="2" charset="-127"/>
                <a:ea typeface="다음_SemiBold" pitchFamily="2" charset="-127"/>
              </a:rPr>
              <a:t>행</a:t>
            </a:r>
            <a:r>
              <a:rPr lang="en-US" altLang="ko-KR" sz="2800" b="1" dirty="0">
                <a:solidFill>
                  <a:schemeClr val="bg1"/>
                </a:solidFill>
                <a:latin typeface="다음_SemiBold" pitchFamily="2" charset="-127"/>
                <a:ea typeface="다음_SemiBold" pitchFamily="2" charset="-127"/>
              </a:rPr>
              <a:t> 11:24-30, 13:1-3(</a:t>
            </a:r>
            <a:r>
              <a:rPr lang="ko-KR" altLang="en-US" sz="2800" b="1" dirty="0" err="1">
                <a:solidFill>
                  <a:schemeClr val="bg1"/>
                </a:solidFill>
                <a:latin typeface="다음_SemiBold" pitchFamily="2" charset="-127"/>
                <a:ea typeface="다음_SemiBold" pitchFamily="2" charset="-127"/>
              </a:rPr>
              <a:t>열매맺는</a:t>
            </a:r>
            <a:r>
              <a:rPr lang="ko-KR" altLang="en-US" sz="2800" b="1" dirty="0">
                <a:solidFill>
                  <a:schemeClr val="bg1"/>
                </a:solidFill>
                <a:latin typeface="다음_SemiBold" pitchFamily="2" charset="-127"/>
                <a:ea typeface="다음_SemiBold" pitchFamily="2" charset="-127"/>
              </a:rPr>
              <a:t> 교회</a:t>
            </a:r>
            <a:r>
              <a:rPr lang="en-US" altLang="ko-KR" sz="2800" b="1" dirty="0">
                <a:solidFill>
                  <a:schemeClr val="bg1"/>
                </a:solidFill>
                <a:latin typeface="다음_SemiBold" pitchFamily="2" charset="-127"/>
                <a:ea typeface="다음_SemiBold" pitchFamily="2" charset="-127"/>
              </a:rPr>
              <a:t>)</a:t>
            </a:r>
            <a:endParaRPr kumimoji="0" lang="ko-KR" altLang="en-US" sz="2800" b="0" i="0" u="none" strike="noStrike" kern="1200" cap="none" spc="0" normalizeH="0" baseline="0" noProof="0" dirty="0">
              <a:ln>
                <a:noFill/>
              </a:ln>
              <a:solidFill>
                <a:schemeClr val="bg1"/>
              </a:solidFill>
              <a:effectLst/>
              <a:uLnTx/>
              <a:uFillTx/>
              <a:latin typeface="다음_SemiBold" pitchFamily="2" charset="-127"/>
              <a:ea typeface="다음_SemiBold" pitchFamily="2" charset="-127"/>
            </a:endParaRPr>
          </a:p>
        </p:txBody>
      </p:sp>
      <p:sp>
        <p:nvSpPr>
          <p:cNvPr id="5" name="텍스트 개체 틀 4">
            <a:extLst>
              <a:ext uri="{FF2B5EF4-FFF2-40B4-BE49-F238E27FC236}">
                <a16:creationId xmlns:a16="http://schemas.microsoft.com/office/drawing/2014/main" id="{8A36F5E5-B9E0-56A0-BE0B-D3601967CFE4}"/>
              </a:ext>
            </a:extLst>
          </p:cNvPr>
          <p:cNvSpPr>
            <a:spLocks noGrp="1"/>
          </p:cNvSpPr>
          <p:nvPr>
            <p:ph type="body" idx="1"/>
          </p:nvPr>
        </p:nvSpPr>
        <p:spPr>
          <a:xfrm>
            <a:off x="159026" y="783760"/>
            <a:ext cx="11913704" cy="6055577"/>
          </a:xfrm>
        </p:spPr>
        <p:txBody>
          <a:bodyPr>
            <a:noAutofit/>
          </a:bodyPr>
          <a:lstStyle/>
          <a:p>
            <a:pPr marL="152396" indent="0">
              <a:lnSpc>
                <a:spcPct val="150000"/>
              </a:lnSpc>
              <a:buNone/>
            </a:pPr>
            <a:r>
              <a:rPr lang="en-US" altLang="ko-KR" b="1" dirty="0"/>
              <a:t>24. </a:t>
            </a:r>
            <a:r>
              <a:rPr lang="ko-KR" altLang="ko-KR" b="1" dirty="0" err="1"/>
              <a:t>바나바는</a:t>
            </a:r>
            <a:r>
              <a:rPr lang="ko-KR" altLang="ko-KR" b="1" dirty="0"/>
              <a:t> 착한 사람이요, 성령과 믿음이 충만한 사람이었다. 그래서</a:t>
            </a:r>
            <a:endParaRPr lang="en-US" altLang="ko-KR" b="1" dirty="0"/>
          </a:p>
          <a:p>
            <a:pPr marL="152396" indent="0">
              <a:lnSpc>
                <a:spcPct val="150000"/>
              </a:lnSpc>
              <a:buNone/>
            </a:pPr>
            <a:r>
              <a:rPr lang="en-US" altLang="ko-KR" b="1" dirty="0"/>
              <a:t>    </a:t>
            </a:r>
            <a:r>
              <a:rPr lang="ko-KR" altLang="ko-KR" b="1" dirty="0"/>
              <a:t> 많은 사람이 주님께로 나아왔다.</a:t>
            </a:r>
          </a:p>
          <a:p>
            <a:pPr marL="152396" indent="0">
              <a:lnSpc>
                <a:spcPct val="150000"/>
              </a:lnSpc>
              <a:buNone/>
            </a:pPr>
            <a:r>
              <a:rPr lang="en-US" altLang="ko-KR" b="1" dirty="0">
                <a:solidFill>
                  <a:srgbClr val="4818FA"/>
                </a:solidFill>
              </a:rPr>
              <a:t>25. </a:t>
            </a:r>
            <a:r>
              <a:rPr lang="ko-KR" altLang="ko-KR" b="1" dirty="0" err="1">
                <a:solidFill>
                  <a:srgbClr val="4818FA"/>
                </a:solidFill>
              </a:rPr>
              <a:t>바나바는</a:t>
            </a:r>
            <a:r>
              <a:rPr lang="ko-KR" altLang="ko-KR" b="1" dirty="0">
                <a:solidFill>
                  <a:srgbClr val="4818FA"/>
                </a:solidFill>
              </a:rPr>
              <a:t> 사울을 찾으려고 다소로 가서,</a:t>
            </a:r>
            <a:endParaRPr lang="en-US" altLang="ko-KR" b="1" dirty="0">
              <a:solidFill>
                <a:srgbClr val="4818FA"/>
              </a:solidFill>
            </a:endParaRPr>
          </a:p>
          <a:p>
            <a:pPr marL="152396" indent="0">
              <a:lnSpc>
                <a:spcPct val="150000"/>
              </a:lnSpc>
              <a:buNone/>
            </a:pPr>
            <a:r>
              <a:rPr lang="en-US" altLang="ko-KR" b="1" dirty="0"/>
              <a:t>26. </a:t>
            </a:r>
            <a:r>
              <a:rPr lang="ko-KR" altLang="ko-KR" b="1" dirty="0"/>
              <a:t>그를 만나 </a:t>
            </a:r>
            <a:r>
              <a:rPr lang="ko-KR" altLang="ko-KR" b="1" dirty="0" err="1"/>
              <a:t>안디옥으로</a:t>
            </a:r>
            <a:r>
              <a:rPr lang="ko-KR" altLang="ko-KR" b="1" dirty="0"/>
              <a:t> 데려왔다. 두 사람은 일 년 동안 줄곧 거기에</a:t>
            </a:r>
            <a:endParaRPr lang="en-US" altLang="ko-KR" b="1" dirty="0"/>
          </a:p>
          <a:p>
            <a:pPr marL="152396" indent="0">
              <a:lnSpc>
                <a:spcPct val="150000"/>
              </a:lnSpc>
              <a:buNone/>
            </a:pPr>
            <a:r>
              <a:rPr lang="en-US" altLang="ko-KR" b="1" dirty="0"/>
              <a:t>    </a:t>
            </a:r>
            <a:r>
              <a:rPr lang="ko-KR" altLang="ko-KR" b="1" dirty="0"/>
              <a:t> 머물면서, 교회에서 모임을 가지고, 많은 사람을 가르쳤다. </a:t>
            </a:r>
            <a:endParaRPr lang="en-US" altLang="ko-KR" b="1" dirty="0"/>
          </a:p>
          <a:p>
            <a:pPr marL="152396" indent="0">
              <a:lnSpc>
                <a:spcPct val="150000"/>
              </a:lnSpc>
              <a:buNone/>
            </a:pPr>
            <a:r>
              <a:rPr lang="en-US" altLang="ko-KR" b="1" dirty="0"/>
              <a:t>     </a:t>
            </a:r>
            <a:r>
              <a:rPr lang="ko-KR" altLang="ko-KR" b="1" dirty="0"/>
              <a:t>제자들은 </a:t>
            </a:r>
            <a:r>
              <a:rPr lang="ko-KR" altLang="ko-KR" b="1" dirty="0" err="1"/>
              <a:t>안디옥에서</a:t>
            </a:r>
            <a:r>
              <a:rPr lang="ko-KR" altLang="ko-KR" b="1" dirty="0"/>
              <a:t> 처음으로 '</a:t>
            </a:r>
            <a:r>
              <a:rPr lang="ko-KR" altLang="ko-KR" b="1" dirty="0" err="1"/>
              <a:t>그리스도인'이라고</a:t>
            </a:r>
            <a:r>
              <a:rPr lang="ko-KR" altLang="ko-KR" b="1" dirty="0"/>
              <a:t> 불리었다.</a:t>
            </a:r>
          </a:p>
          <a:p>
            <a:pPr marL="152396" indent="0">
              <a:lnSpc>
                <a:spcPct val="150000"/>
              </a:lnSpc>
              <a:buNone/>
            </a:pPr>
            <a:r>
              <a:rPr lang="en-US" altLang="ko-KR" b="1" dirty="0">
                <a:solidFill>
                  <a:srgbClr val="4818FA"/>
                </a:solidFill>
              </a:rPr>
              <a:t>27. </a:t>
            </a:r>
            <a:r>
              <a:rPr lang="ko-KR" altLang="ko-KR" b="1" dirty="0">
                <a:solidFill>
                  <a:srgbClr val="4818FA"/>
                </a:solidFill>
              </a:rPr>
              <a:t>그 무렵에 예언자 몇이 예루살렘에서 </a:t>
            </a:r>
            <a:r>
              <a:rPr lang="ko-KR" altLang="ko-KR" b="1" dirty="0" err="1">
                <a:solidFill>
                  <a:srgbClr val="4818FA"/>
                </a:solidFill>
              </a:rPr>
              <a:t>안디옥에</a:t>
            </a:r>
            <a:r>
              <a:rPr lang="ko-KR" altLang="ko-KR" b="1" dirty="0">
                <a:solidFill>
                  <a:srgbClr val="4818FA"/>
                </a:solidFill>
              </a:rPr>
              <a:t> 내려왔다.</a:t>
            </a:r>
          </a:p>
        </p:txBody>
      </p:sp>
    </p:spTree>
    <p:extLst>
      <p:ext uri="{BB962C8B-B14F-4D97-AF65-F5344CB8AC3E}">
        <p14:creationId xmlns:p14="http://schemas.microsoft.com/office/powerpoint/2010/main" val="26781003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2B3474E2-E178-64E6-2950-5676FC8CCA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F1775DE-9B94-4D11-9044-1F2E279030BA}"/>
              </a:ext>
            </a:extLst>
          </p:cNvPr>
          <p:cNvSpPr txBox="1"/>
          <p:nvPr/>
        </p:nvSpPr>
        <p:spPr>
          <a:xfrm>
            <a:off x="442174" y="226112"/>
            <a:ext cx="11307651" cy="523220"/>
          </a:xfrm>
          <a:prstGeom prst="rect">
            <a:avLst/>
          </a:prstGeom>
          <a:solidFill>
            <a:schemeClr val="accent1"/>
          </a:solidFill>
        </p:spPr>
        <p:txBody>
          <a:bodyPr wrap="square" rtlCol="0">
            <a:spAutoFit/>
          </a:bodyPr>
          <a:lstStyle/>
          <a:p>
            <a:pPr algn="ctr">
              <a:defRPr/>
            </a:pPr>
            <a:r>
              <a:rPr lang="ko-KR" altLang="en-US" sz="2800" b="1" dirty="0">
                <a:solidFill>
                  <a:schemeClr val="bg1"/>
                </a:solidFill>
                <a:latin typeface="다음_SemiBold" pitchFamily="2" charset="-127"/>
                <a:ea typeface="다음_SemiBold" pitchFamily="2" charset="-127"/>
              </a:rPr>
              <a:t>행</a:t>
            </a:r>
            <a:r>
              <a:rPr lang="en-US" altLang="ko-KR" sz="2800" b="1" dirty="0">
                <a:solidFill>
                  <a:schemeClr val="bg1"/>
                </a:solidFill>
                <a:latin typeface="다음_SemiBold" pitchFamily="2" charset="-127"/>
                <a:ea typeface="다음_SemiBold" pitchFamily="2" charset="-127"/>
              </a:rPr>
              <a:t> 11:24-30, 13:1-3(</a:t>
            </a:r>
            <a:r>
              <a:rPr lang="ko-KR" altLang="en-US" sz="2800" b="1" dirty="0" err="1">
                <a:solidFill>
                  <a:schemeClr val="bg1"/>
                </a:solidFill>
                <a:latin typeface="다음_SemiBold" pitchFamily="2" charset="-127"/>
                <a:ea typeface="다음_SemiBold" pitchFamily="2" charset="-127"/>
              </a:rPr>
              <a:t>열매맺는</a:t>
            </a:r>
            <a:r>
              <a:rPr lang="ko-KR" altLang="en-US" sz="2800" b="1" dirty="0">
                <a:solidFill>
                  <a:schemeClr val="bg1"/>
                </a:solidFill>
                <a:latin typeface="다음_SemiBold" pitchFamily="2" charset="-127"/>
                <a:ea typeface="다음_SemiBold" pitchFamily="2" charset="-127"/>
              </a:rPr>
              <a:t> 교회</a:t>
            </a:r>
            <a:r>
              <a:rPr lang="en-US" altLang="ko-KR" sz="2800" b="1" dirty="0">
                <a:solidFill>
                  <a:schemeClr val="bg1"/>
                </a:solidFill>
                <a:latin typeface="다음_SemiBold" pitchFamily="2" charset="-127"/>
                <a:ea typeface="다음_SemiBold" pitchFamily="2" charset="-127"/>
              </a:rPr>
              <a:t>)</a:t>
            </a:r>
            <a:endParaRPr kumimoji="0" lang="ko-KR" altLang="en-US" sz="2800" b="0" i="0" u="none" strike="noStrike" kern="1200" cap="none" spc="0" normalizeH="0" baseline="0" noProof="0" dirty="0">
              <a:ln>
                <a:noFill/>
              </a:ln>
              <a:solidFill>
                <a:schemeClr val="bg1"/>
              </a:solidFill>
              <a:effectLst/>
              <a:uLnTx/>
              <a:uFillTx/>
              <a:latin typeface="다음_SemiBold" pitchFamily="2" charset="-127"/>
              <a:ea typeface="다음_SemiBold" pitchFamily="2" charset="-127"/>
            </a:endParaRPr>
          </a:p>
        </p:txBody>
      </p:sp>
      <p:sp>
        <p:nvSpPr>
          <p:cNvPr id="5" name="텍스트 개체 틀 4">
            <a:extLst>
              <a:ext uri="{FF2B5EF4-FFF2-40B4-BE49-F238E27FC236}">
                <a16:creationId xmlns:a16="http://schemas.microsoft.com/office/drawing/2014/main" id="{052A07D0-6598-A924-714C-027E4ACA34D3}"/>
              </a:ext>
            </a:extLst>
          </p:cNvPr>
          <p:cNvSpPr>
            <a:spLocks noGrp="1"/>
          </p:cNvSpPr>
          <p:nvPr>
            <p:ph type="body" idx="1"/>
          </p:nvPr>
        </p:nvSpPr>
        <p:spPr>
          <a:xfrm>
            <a:off x="159026" y="802422"/>
            <a:ext cx="11913704" cy="6055577"/>
          </a:xfrm>
        </p:spPr>
        <p:txBody>
          <a:bodyPr>
            <a:noAutofit/>
          </a:bodyPr>
          <a:lstStyle/>
          <a:p>
            <a:pPr marL="152396" indent="0">
              <a:lnSpc>
                <a:spcPct val="150000"/>
              </a:lnSpc>
              <a:buNone/>
            </a:pPr>
            <a:r>
              <a:rPr lang="en-US" altLang="ko-KR" b="1" dirty="0"/>
              <a:t>28. </a:t>
            </a:r>
            <a:r>
              <a:rPr lang="ko-KR" altLang="ko-KR" b="1" dirty="0"/>
              <a:t>그 가운데 아가보라는 사람이 성령의 감동을 받아서, 일어나, 온 </a:t>
            </a:r>
            <a:endParaRPr lang="en-US" altLang="ko-KR" b="1" dirty="0"/>
          </a:p>
          <a:p>
            <a:pPr marL="152396" indent="0">
              <a:lnSpc>
                <a:spcPct val="150000"/>
              </a:lnSpc>
              <a:buNone/>
            </a:pPr>
            <a:r>
              <a:rPr lang="en-US" altLang="ko-KR" b="1" dirty="0"/>
              <a:t>     </a:t>
            </a:r>
            <a:r>
              <a:rPr lang="ko-KR" altLang="ko-KR" b="1" dirty="0"/>
              <a:t>세계에 큰 기근이 들 것이라고 예언하였다. 바로 그 기근이 </a:t>
            </a:r>
            <a:endParaRPr lang="en-US" altLang="ko-KR" b="1" dirty="0"/>
          </a:p>
          <a:p>
            <a:pPr marL="152396" indent="0">
              <a:lnSpc>
                <a:spcPct val="150000"/>
              </a:lnSpc>
              <a:buNone/>
            </a:pPr>
            <a:r>
              <a:rPr lang="en-US" altLang="ko-KR" b="1" dirty="0"/>
              <a:t>     </a:t>
            </a:r>
            <a:r>
              <a:rPr lang="ko-KR" altLang="ko-KR" b="1" dirty="0" err="1"/>
              <a:t>글라우디오</a:t>
            </a:r>
            <a:r>
              <a:rPr lang="ko-KR" altLang="ko-KR" b="1" dirty="0"/>
              <a:t> 황제 때에 들었다.</a:t>
            </a:r>
          </a:p>
          <a:p>
            <a:pPr marL="152396" indent="0">
              <a:lnSpc>
                <a:spcPct val="150000"/>
              </a:lnSpc>
              <a:buNone/>
            </a:pPr>
            <a:r>
              <a:rPr lang="en-US" altLang="ko-KR" b="1" dirty="0">
                <a:solidFill>
                  <a:srgbClr val="4818FA"/>
                </a:solidFill>
              </a:rPr>
              <a:t>29. </a:t>
            </a:r>
            <a:r>
              <a:rPr lang="ko-KR" altLang="ko-KR" b="1" dirty="0">
                <a:solidFill>
                  <a:srgbClr val="4818FA"/>
                </a:solidFill>
              </a:rPr>
              <a:t>그래서 제자들은 각각 자기 형편에 따라 몫을 정하여, 유대에 사는</a:t>
            </a:r>
            <a:endParaRPr lang="en-US" altLang="ko-KR" b="1" dirty="0">
              <a:solidFill>
                <a:srgbClr val="4818FA"/>
              </a:solidFill>
            </a:endParaRPr>
          </a:p>
          <a:p>
            <a:pPr marL="152396" indent="0">
              <a:lnSpc>
                <a:spcPct val="150000"/>
              </a:lnSpc>
              <a:buNone/>
            </a:pPr>
            <a:r>
              <a:rPr lang="en-US" altLang="ko-KR" b="1" dirty="0">
                <a:solidFill>
                  <a:srgbClr val="4818FA"/>
                </a:solidFill>
              </a:rPr>
              <a:t>    </a:t>
            </a:r>
            <a:r>
              <a:rPr lang="ko-KR" altLang="ko-KR" b="1" dirty="0">
                <a:solidFill>
                  <a:srgbClr val="4818FA"/>
                </a:solidFill>
              </a:rPr>
              <a:t> 신도들에게 구제금을 보내기로 결정하였다.</a:t>
            </a:r>
          </a:p>
          <a:p>
            <a:pPr marL="152396" indent="0">
              <a:lnSpc>
                <a:spcPct val="150000"/>
              </a:lnSpc>
              <a:buNone/>
            </a:pPr>
            <a:r>
              <a:rPr lang="en-US" altLang="ko-KR" b="1" dirty="0"/>
              <a:t>30. </a:t>
            </a:r>
            <a:r>
              <a:rPr lang="ko-KR" altLang="ko-KR" b="1" dirty="0"/>
              <a:t>그들은 그대로 실행해서, </a:t>
            </a:r>
            <a:r>
              <a:rPr lang="ko-KR" altLang="ko-KR" b="1" dirty="0" err="1"/>
              <a:t>바나바와</a:t>
            </a:r>
            <a:r>
              <a:rPr lang="ko-KR" altLang="ko-KR" b="1" dirty="0"/>
              <a:t> 사울 편에 그것을 장로들에게 </a:t>
            </a:r>
            <a:endParaRPr lang="en-US" altLang="ko-KR" b="1" dirty="0"/>
          </a:p>
          <a:p>
            <a:pPr marL="152396" indent="0">
              <a:lnSpc>
                <a:spcPct val="150000"/>
              </a:lnSpc>
              <a:buNone/>
            </a:pPr>
            <a:r>
              <a:rPr lang="en-US" altLang="ko-KR" b="1" dirty="0"/>
              <a:t>     </a:t>
            </a:r>
            <a:r>
              <a:rPr lang="ko-KR" altLang="ko-KR" b="1" dirty="0"/>
              <a:t>보냈다.</a:t>
            </a:r>
          </a:p>
        </p:txBody>
      </p:sp>
    </p:spTree>
    <p:extLst>
      <p:ext uri="{BB962C8B-B14F-4D97-AF65-F5344CB8AC3E}">
        <p14:creationId xmlns:p14="http://schemas.microsoft.com/office/powerpoint/2010/main" val="21920515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EAE1D848-F9BF-23DA-04D7-B32444C1E8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D8EFA63-999A-ED4D-84FD-33923F51067E}"/>
              </a:ext>
            </a:extLst>
          </p:cNvPr>
          <p:cNvSpPr txBox="1"/>
          <p:nvPr/>
        </p:nvSpPr>
        <p:spPr>
          <a:xfrm>
            <a:off x="442174" y="226112"/>
            <a:ext cx="11307651" cy="523220"/>
          </a:xfrm>
          <a:prstGeom prst="rect">
            <a:avLst/>
          </a:prstGeom>
          <a:solidFill>
            <a:schemeClr val="accent1"/>
          </a:solidFill>
        </p:spPr>
        <p:txBody>
          <a:bodyPr wrap="square" rtlCol="0">
            <a:spAutoFit/>
          </a:bodyPr>
          <a:lstStyle/>
          <a:p>
            <a:pPr algn="ctr">
              <a:defRPr/>
            </a:pPr>
            <a:r>
              <a:rPr lang="ko-KR" altLang="en-US" sz="2800" b="1" dirty="0">
                <a:solidFill>
                  <a:schemeClr val="bg1"/>
                </a:solidFill>
                <a:latin typeface="다음_SemiBold" pitchFamily="2" charset="-127"/>
                <a:ea typeface="다음_SemiBold" pitchFamily="2" charset="-127"/>
              </a:rPr>
              <a:t>행</a:t>
            </a:r>
            <a:r>
              <a:rPr lang="en-US" altLang="ko-KR" sz="2800" b="1" dirty="0">
                <a:solidFill>
                  <a:schemeClr val="bg1"/>
                </a:solidFill>
                <a:latin typeface="다음_SemiBold" pitchFamily="2" charset="-127"/>
                <a:ea typeface="다음_SemiBold" pitchFamily="2" charset="-127"/>
              </a:rPr>
              <a:t> 11:24-30, 13:1-3(</a:t>
            </a:r>
            <a:r>
              <a:rPr lang="ko-KR" altLang="en-US" sz="2800" b="1" dirty="0" err="1">
                <a:solidFill>
                  <a:schemeClr val="bg1"/>
                </a:solidFill>
                <a:latin typeface="다음_SemiBold" pitchFamily="2" charset="-127"/>
                <a:ea typeface="다음_SemiBold" pitchFamily="2" charset="-127"/>
              </a:rPr>
              <a:t>열매맺는</a:t>
            </a:r>
            <a:r>
              <a:rPr lang="ko-KR" altLang="en-US" sz="2800" b="1" dirty="0">
                <a:solidFill>
                  <a:schemeClr val="bg1"/>
                </a:solidFill>
                <a:latin typeface="다음_SemiBold" pitchFamily="2" charset="-127"/>
                <a:ea typeface="다음_SemiBold" pitchFamily="2" charset="-127"/>
              </a:rPr>
              <a:t> 교회</a:t>
            </a:r>
            <a:r>
              <a:rPr lang="en-US" altLang="ko-KR" sz="2800" b="1" dirty="0">
                <a:solidFill>
                  <a:schemeClr val="bg1"/>
                </a:solidFill>
                <a:latin typeface="다음_SemiBold" pitchFamily="2" charset="-127"/>
                <a:ea typeface="다음_SemiBold" pitchFamily="2" charset="-127"/>
              </a:rPr>
              <a:t>)</a:t>
            </a:r>
            <a:endParaRPr kumimoji="0" lang="ko-KR" altLang="en-US" sz="2800" b="0" i="0" u="none" strike="noStrike" kern="1200" cap="none" spc="0" normalizeH="0" baseline="0" noProof="0" dirty="0">
              <a:ln>
                <a:noFill/>
              </a:ln>
              <a:solidFill>
                <a:schemeClr val="bg1"/>
              </a:solidFill>
              <a:effectLst/>
              <a:uLnTx/>
              <a:uFillTx/>
              <a:latin typeface="다음_SemiBold" pitchFamily="2" charset="-127"/>
              <a:ea typeface="다음_SemiBold" pitchFamily="2" charset="-127"/>
            </a:endParaRPr>
          </a:p>
        </p:txBody>
      </p:sp>
      <p:sp>
        <p:nvSpPr>
          <p:cNvPr id="5" name="텍스트 개체 틀 4">
            <a:extLst>
              <a:ext uri="{FF2B5EF4-FFF2-40B4-BE49-F238E27FC236}">
                <a16:creationId xmlns:a16="http://schemas.microsoft.com/office/drawing/2014/main" id="{985DE24E-7CD7-039D-2359-FD54C9AD86D6}"/>
              </a:ext>
            </a:extLst>
          </p:cNvPr>
          <p:cNvSpPr>
            <a:spLocks noGrp="1"/>
          </p:cNvSpPr>
          <p:nvPr>
            <p:ph type="body" idx="1"/>
          </p:nvPr>
        </p:nvSpPr>
        <p:spPr>
          <a:xfrm>
            <a:off x="159026" y="802422"/>
            <a:ext cx="11913704" cy="6055577"/>
          </a:xfrm>
        </p:spPr>
        <p:txBody>
          <a:bodyPr>
            <a:noAutofit/>
          </a:bodyPr>
          <a:lstStyle/>
          <a:p>
            <a:pPr marL="152396" indent="0">
              <a:lnSpc>
                <a:spcPct val="150000"/>
              </a:lnSpc>
              <a:buNone/>
            </a:pPr>
            <a:r>
              <a:rPr lang="en-US" altLang="ko-KR" b="1" dirty="0"/>
              <a:t>13:1 </a:t>
            </a:r>
            <a:r>
              <a:rPr lang="ko-KR" altLang="ko-KR" b="1" dirty="0" err="1"/>
              <a:t>안디옥</a:t>
            </a:r>
            <a:r>
              <a:rPr lang="ko-KR" altLang="ko-KR" b="1" dirty="0"/>
              <a:t> 교회에 예언자들과 교사들이 있었는데, 그들은 </a:t>
            </a:r>
            <a:r>
              <a:rPr lang="ko-KR" altLang="ko-KR" b="1" dirty="0" err="1"/>
              <a:t>바나바와</a:t>
            </a:r>
            <a:r>
              <a:rPr lang="ko-KR" altLang="ko-KR" b="1" dirty="0"/>
              <a:t> </a:t>
            </a:r>
            <a:endParaRPr lang="en-US" altLang="ko-KR" b="1" dirty="0"/>
          </a:p>
          <a:p>
            <a:pPr marL="152396" indent="0">
              <a:lnSpc>
                <a:spcPct val="150000"/>
              </a:lnSpc>
              <a:buNone/>
            </a:pPr>
            <a:r>
              <a:rPr lang="en-US" altLang="ko-KR" b="1" dirty="0"/>
              <a:t>       </a:t>
            </a:r>
            <a:r>
              <a:rPr lang="ko-KR" altLang="ko-KR" b="1" dirty="0" err="1"/>
              <a:t>니게르라고</a:t>
            </a:r>
            <a:r>
              <a:rPr lang="ko-KR" altLang="ko-KR" b="1" dirty="0"/>
              <a:t> 하는 </a:t>
            </a:r>
            <a:r>
              <a:rPr lang="ko-KR" altLang="ko-KR" b="1" dirty="0" err="1"/>
              <a:t>시므온과</a:t>
            </a:r>
            <a:r>
              <a:rPr lang="ko-KR" altLang="ko-KR" b="1" dirty="0"/>
              <a:t>, </a:t>
            </a:r>
            <a:r>
              <a:rPr lang="ko-KR" altLang="ko-KR" b="1" dirty="0" err="1"/>
              <a:t>구레네</a:t>
            </a:r>
            <a:r>
              <a:rPr lang="ko-KR" altLang="ko-KR" b="1" dirty="0"/>
              <a:t> 사람 </a:t>
            </a:r>
            <a:r>
              <a:rPr lang="ko-KR" altLang="ko-KR" b="1" dirty="0" err="1"/>
              <a:t>루기오와</a:t>
            </a:r>
            <a:r>
              <a:rPr lang="ko-KR" altLang="ko-KR" b="1" dirty="0"/>
              <a:t> </a:t>
            </a:r>
            <a:r>
              <a:rPr lang="ko-KR" altLang="ko-KR" b="1" dirty="0" err="1"/>
              <a:t>분봉왕</a:t>
            </a:r>
            <a:r>
              <a:rPr lang="ko-KR" altLang="ko-KR" b="1" dirty="0"/>
              <a:t> 헤롯과 </a:t>
            </a:r>
            <a:endParaRPr lang="en-US" altLang="ko-KR" b="1" dirty="0"/>
          </a:p>
          <a:p>
            <a:pPr marL="152396" indent="0">
              <a:lnSpc>
                <a:spcPct val="150000"/>
              </a:lnSpc>
              <a:buNone/>
            </a:pPr>
            <a:r>
              <a:rPr lang="en-US" altLang="ko-KR" b="1" dirty="0"/>
              <a:t>       </a:t>
            </a:r>
            <a:r>
              <a:rPr lang="ko-KR" altLang="ko-KR" b="1" dirty="0"/>
              <a:t>더불어 어릴 때부터 함께 자란 </a:t>
            </a:r>
            <a:r>
              <a:rPr lang="ko-KR" altLang="ko-KR" b="1" dirty="0" err="1"/>
              <a:t>마나엔과</a:t>
            </a:r>
            <a:r>
              <a:rPr lang="ko-KR" altLang="ko-KR" b="1" dirty="0"/>
              <a:t> 사울이다.</a:t>
            </a:r>
          </a:p>
          <a:p>
            <a:pPr marL="152396" indent="0">
              <a:lnSpc>
                <a:spcPct val="150000"/>
              </a:lnSpc>
              <a:buNone/>
            </a:pPr>
            <a:r>
              <a:rPr lang="en-US" altLang="ko-KR" b="1" dirty="0">
                <a:solidFill>
                  <a:srgbClr val="4818FA"/>
                </a:solidFill>
              </a:rPr>
              <a:t>13:2 </a:t>
            </a:r>
            <a:r>
              <a:rPr lang="ko-KR" altLang="ko-KR" b="1" dirty="0">
                <a:solidFill>
                  <a:srgbClr val="4818FA"/>
                </a:solidFill>
              </a:rPr>
              <a:t>그들이 주님께 예배하며 금식하고 있을 때에, 성령이 그들에게 </a:t>
            </a:r>
            <a:endParaRPr lang="en-US" altLang="ko-KR" b="1" dirty="0">
              <a:solidFill>
                <a:srgbClr val="4818FA"/>
              </a:solidFill>
            </a:endParaRPr>
          </a:p>
          <a:p>
            <a:pPr marL="152396" indent="0">
              <a:lnSpc>
                <a:spcPct val="150000"/>
              </a:lnSpc>
              <a:buNone/>
            </a:pPr>
            <a:r>
              <a:rPr lang="en-US" altLang="ko-KR" b="1" dirty="0">
                <a:solidFill>
                  <a:srgbClr val="4818FA"/>
                </a:solidFill>
              </a:rPr>
              <a:t>      </a:t>
            </a:r>
            <a:r>
              <a:rPr lang="ko-KR" altLang="ko-KR" b="1" dirty="0">
                <a:solidFill>
                  <a:srgbClr val="4818FA"/>
                </a:solidFill>
              </a:rPr>
              <a:t>말씀하셨다. "너희는 나를 위해서 </a:t>
            </a:r>
            <a:r>
              <a:rPr lang="ko-KR" altLang="ko-KR" b="1" dirty="0" err="1">
                <a:solidFill>
                  <a:srgbClr val="4818FA"/>
                </a:solidFill>
              </a:rPr>
              <a:t>바나바와</a:t>
            </a:r>
            <a:r>
              <a:rPr lang="ko-KR" altLang="ko-KR" b="1" dirty="0">
                <a:solidFill>
                  <a:srgbClr val="4818FA"/>
                </a:solidFill>
              </a:rPr>
              <a:t> 사울을 따로 세워라. </a:t>
            </a:r>
            <a:endParaRPr lang="en-US" altLang="ko-KR" b="1" dirty="0">
              <a:solidFill>
                <a:srgbClr val="4818FA"/>
              </a:solidFill>
            </a:endParaRPr>
          </a:p>
          <a:p>
            <a:pPr marL="152396" indent="0">
              <a:lnSpc>
                <a:spcPct val="150000"/>
              </a:lnSpc>
              <a:buNone/>
            </a:pPr>
            <a:r>
              <a:rPr lang="en-US" altLang="ko-KR" b="1" dirty="0">
                <a:solidFill>
                  <a:srgbClr val="4818FA"/>
                </a:solidFill>
              </a:rPr>
              <a:t>      </a:t>
            </a:r>
            <a:r>
              <a:rPr lang="ko-KR" altLang="ko-KR" b="1" dirty="0">
                <a:solidFill>
                  <a:srgbClr val="4818FA"/>
                </a:solidFill>
              </a:rPr>
              <a:t>내가 그들에게 맡기려 하는 일이 있다."</a:t>
            </a:r>
          </a:p>
          <a:p>
            <a:pPr marL="152396" indent="0">
              <a:lnSpc>
                <a:spcPct val="150000"/>
              </a:lnSpc>
              <a:buNone/>
            </a:pPr>
            <a:r>
              <a:rPr lang="en-US" altLang="ko-KR" b="1" dirty="0">
                <a:solidFill>
                  <a:srgbClr val="EE0000"/>
                </a:solidFill>
              </a:rPr>
              <a:t>13:3 </a:t>
            </a:r>
            <a:r>
              <a:rPr lang="ko-KR" altLang="ko-KR" b="1" dirty="0">
                <a:solidFill>
                  <a:srgbClr val="EE0000"/>
                </a:solidFill>
              </a:rPr>
              <a:t>그래서 그들은 금식하고 기도한 뒤에, 두 사람에게 안수를 하여</a:t>
            </a:r>
            <a:endParaRPr lang="en-US" altLang="ko-KR" b="1" dirty="0">
              <a:solidFill>
                <a:srgbClr val="EE0000"/>
              </a:solidFill>
            </a:endParaRPr>
          </a:p>
          <a:p>
            <a:pPr marL="152396" indent="0">
              <a:lnSpc>
                <a:spcPct val="150000"/>
              </a:lnSpc>
              <a:buNone/>
            </a:pPr>
            <a:r>
              <a:rPr lang="en-US" altLang="ko-KR" b="1" dirty="0">
                <a:solidFill>
                  <a:srgbClr val="EE0000"/>
                </a:solidFill>
              </a:rPr>
              <a:t>      </a:t>
            </a:r>
            <a:r>
              <a:rPr lang="ko-KR" altLang="ko-KR" b="1" dirty="0">
                <a:solidFill>
                  <a:srgbClr val="EE0000"/>
                </a:solidFill>
              </a:rPr>
              <a:t> </a:t>
            </a:r>
            <a:r>
              <a:rPr lang="ko-KR" altLang="ko-KR" b="1" dirty="0" err="1">
                <a:solidFill>
                  <a:srgbClr val="EE0000"/>
                </a:solidFill>
              </a:rPr>
              <a:t>떠나보냈다</a:t>
            </a:r>
            <a:r>
              <a:rPr lang="ko-KR" altLang="ko-KR" b="1" dirty="0">
                <a:solidFill>
                  <a:srgbClr val="EE0000"/>
                </a:solidFill>
              </a:rPr>
              <a:t>.</a:t>
            </a:r>
          </a:p>
        </p:txBody>
      </p:sp>
    </p:spTree>
    <p:extLst>
      <p:ext uri="{BB962C8B-B14F-4D97-AF65-F5344CB8AC3E}">
        <p14:creationId xmlns:p14="http://schemas.microsoft.com/office/powerpoint/2010/main" val="6400375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E30716-326A-2249-C964-080032828570}"/>
              </a:ext>
            </a:extLst>
          </p:cNvPr>
          <p:cNvSpPr txBox="1"/>
          <p:nvPr/>
        </p:nvSpPr>
        <p:spPr>
          <a:xfrm>
            <a:off x="7613780" y="5990688"/>
            <a:ext cx="4121020" cy="584775"/>
          </a:xfrm>
          <a:prstGeom prst="rect">
            <a:avLst/>
          </a:prstGeom>
          <a:noFill/>
        </p:spPr>
        <p:txBody>
          <a:bodyPr wrap="square" rtlCol="0">
            <a:spAutoFit/>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lang="ko-KR" altLang="en-US" sz="3200" b="1" dirty="0">
                <a:latin typeface="다음_Regular" panose="02000603060000000000" pitchFamily="2" charset="-127"/>
                <a:ea typeface="다음_Regular" panose="02000603060000000000" pitchFamily="2" charset="-127"/>
              </a:rPr>
              <a:t>양세영 목사님</a:t>
            </a:r>
            <a:endParaRPr kumimoji="0" lang="ko-KR" altLang="en-US" sz="32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endParaRPr>
          </a:p>
        </p:txBody>
      </p:sp>
      <p:sp>
        <p:nvSpPr>
          <p:cNvPr id="2" name="TextBox 1">
            <a:extLst>
              <a:ext uri="{FF2B5EF4-FFF2-40B4-BE49-F238E27FC236}">
                <a16:creationId xmlns:a16="http://schemas.microsoft.com/office/drawing/2014/main" id="{8FCD7677-B573-A9E8-A9D7-D78996348F88}"/>
              </a:ext>
            </a:extLst>
          </p:cNvPr>
          <p:cNvSpPr txBox="1"/>
          <p:nvPr/>
        </p:nvSpPr>
        <p:spPr>
          <a:xfrm>
            <a:off x="306729" y="4074378"/>
            <a:ext cx="11277600" cy="1671035"/>
          </a:xfrm>
          <a:prstGeom prst="rect">
            <a:avLst/>
          </a:prstGeom>
          <a:noFill/>
        </p:spPr>
        <p:txBody>
          <a:bodyPr wrap="square" rtlCol="0">
            <a:spAutoFit/>
          </a:bodyPr>
          <a:lstStyle/>
          <a:p>
            <a:pPr lvl="0" algn="ctr" defTabSz="914377">
              <a:lnSpc>
                <a:spcPct val="150000"/>
              </a:lnSpc>
              <a:defRPr/>
            </a:pPr>
            <a:r>
              <a:rPr lang="ko-KR" altLang="en-US" sz="4400" b="1" dirty="0" err="1">
                <a:solidFill>
                  <a:srgbClr val="0070C0"/>
                </a:solidFill>
                <a:latin typeface="다음_Regular" panose="02000603060000000000" pitchFamily="2" charset="-127"/>
                <a:ea typeface="다음_Regular" panose="02000603060000000000" pitchFamily="2" charset="-127"/>
              </a:rPr>
              <a:t>열매맺는</a:t>
            </a:r>
            <a:r>
              <a:rPr lang="ko-KR" altLang="en-US" sz="4400" b="1" dirty="0">
                <a:solidFill>
                  <a:srgbClr val="0070C0"/>
                </a:solidFill>
                <a:latin typeface="다음_Regular" panose="02000603060000000000" pitchFamily="2" charset="-127"/>
                <a:ea typeface="다음_Regular" panose="02000603060000000000" pitchFamily="2" charset="-127"/>
              </a:rPr>
              <a:t> 교회</a:t>
            </a:r>
            <a:endParaRPr lang="en-US" altLang="ko-KR" sz="4400" b="1" dirty="0">
              <a:solidFill>
                <a:srgbClr val="0070C0"/>
              </a:solidFill>
              <a:latin typeface="다음_Regular" panose="02000603060000000000" pitchFamily="2" charset="-127"/>
              <a:ea typeface="다음_Regular" panose="02000603060000000000" pitchFamily="2" charset="-127"/>
            </a:endParaRPr>
          </a:p>
          <a:p>
            <a:pPr lvl="0" algn="ctr" defTabSz="914377">
              <a:lnSpc>
                <a:spcPct val="150000"/>
              </a:lnSpc>
              <a:defRPr/>
            </a:pPr>
            <a:r>
              <a:rPr lang="ko-KR" altLang="en-US" sz="2800" b="1" dirty="0">
                <a:solidFill>
                  <a:srgbClr val="0070C0"/>
                </a:solidFill>
                <a:latin typeface="다음_Regular" panose="02000603060000000000" pitchFamily="2" charset="-127"/>
                <a:ea typeface="다음_Regular" panose="02000603060000000000" pitchFamily="2" charset="-127"/>
              </a:rPr>
              <a:t>사도행전 </a:t>
            </a:r>
            <a:r>
              <a:rPr lang="en-US" altLang="ko-KR" sz="2800" b="1" dirty="0">
                <a:solidFill>
                  <a:srgbClr val="0070C0"/>
                </a:solidFill>
                <a:latin typeface="다음_Regular" panose="02000603060000000000" pitchFamily="2" charset="-127"/>
                <a:ea typeface="다음_Regular" panose="02000603060000000000" pitchFamily="2" charset="-127"/>
              </a:rPr>
              <a:t>11:24-30, 13:1-3</a:t>
            </a:r>
          </a:p>
        </p:txBody>
      </p:sp>
      <p:pic>
        <p:nvPicPr>
          <p:cNvPr id="7" name="그림 6">
            <a:extLst>
              <a:ext uri="{FF2B5EF4-FFF2-40B4-BE49-F238E27FC236}">
                <a16:creationId xmlns:a16="http://schemas.microsoft.com/office/drawing/2014/main" id="{78D7931C-0FCA-4C27-9275-1987A2D2C3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619182" cy="3484884"/>
          </a:xfrm>
          <a:prstGeom prst="rect">
            <a:avLst/>
          </a:prstGeom>
        </p:spPr>
      </p:pic>
      <p:grpSp>
        <p:nvGrpSpPr>
          <p:cNvPr id="15" name="그룹 14">
            <a:extLst>
              <a:ext uri="{FF2B5EF4-FFF2-40B4-BE49-F238E27FC236}">
                <a16:creationId xmlns:a16="http://schemas.microsoft.com/office/drawing/2014/main" id="{74E25167-D336-F03F-4C8A-8CBFF977B204}"/>
              </a:ext>
            </a:extLst>
          </p:cNvPr>
          <p:cNvGrpSpPr/>
          <p:nvPr/>
        </p:nvGrpSpPr>
        <p:grpSpPr>
          <a:xfrm>
            <a:off x="7339150" y="366344"/>
            <a:ext cx="3981521" cy="2406178"/>
            <a:chOff x="6636784" y="176847"/>
            <a:chExt cx="3981521" cy="2406178"/>
          </a:xfrm>
        </p:grpSpPr>
        <p:sp>
          <p:nvSpPr>
            <p:cNvPr id="5" name="TextBox 4">
              <a:extLst>
                <a:ext uri="{FF2B5EF4-FFF2-40B4-BE49-F238E27FC236}">
                  <a16:creationId xmlns:a16="http://schemas.microsoft.com/office/drawing/2014/main" id="{8E9CAF4C-5830-3CDF-B075-E49A324CA595}"/>
                </a:ext>
              </a:extLst>
            </p:cNvPr>
            <p:cNvSpPr txBox="1"/>
            <p:nvPr/>
          </p:nvSpPr>
          <p:spPr>
            <a:xfrm>
              <a:off x="6636784" y="176847"/>
              <a:ext cx="1313180" cy="1446550"/>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88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rPr>
                <a:t>말</a:t>
              </a:r>
            </a:p>
          </p:txBody>
        </p:sp>
        <p:sp>
          <p:nvSpPr>
            <p:cNvPr id="8" name="TextBox 7">
              <a:extLst>
                <a:ext uri="{FF2B5EF4-FFF2-40B4-BE49-F238E27FC236}">
                  <a16:creationId xmlns:a16="http://schemas.microsoft.com/office/drawing/2014/main" id="{CC0A23D9-064A-2CDF-AFB4-944A1E9C6FBF}"/>
                </a:ext>
              </a:extLst>
            </p:cNvPr>
            <p:cNvSpPr txBox="1"/>
            <p:nvPr/>
          </p:nvSpPr>
          <p:spPr>
            <a:xfrm>
              <a:off x="7625882" y="667358"/>
              <a:ext cx="1031051" cy="1107996"/>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66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rPr>
                <a:t>씀</a:t>
              </a:r>
            </a:p>
          </p:txBody>
        </p:sp>
        <p:sp>
          <p:nvSpPr>
            <p:cNvPr id="9" name="TextBox 8">
              <a:extLst>
                <a:ext uri="{FF2B5EF4-FFF2-40B4-BE49-F238E27FC236}">
                  <a16:creationId xmlns:a16="http://schemas.microsoft.com/office/drawing/2014/main" id="{E92B7E8D-A87A-0C4F-139B-C391DCB6ABDE}"/>
                </a:ext>
              </a:extLst>
            </p:cNvPr>
            <p:cNvSpPr txBox="1"/>
            <p:nvPr/>
          </p:nvSpPr>
          <p:spPr>
            <a:xfrm>
              <a:off x="7768908" y="2059805"/>
              <a:ext cx="1835567" cy="523220"/>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rPr>
                <a:t> </a:t>
              </a:r>
              <a:r>
                <a:rPr lang="en-US" altLang="ko-KR" sz="2800" b="1" dirty="0">
                  <a:latin typeface="다음_Regular" panose="02000603060000000000" pitchFamily="2" charset="-127"/>
                  <a:ea typeface="다음_Regular" panose="02000603060000000000" pitchFamily="2" charset="-127"/>
                </a:rPr>
                <a:t>Message</a:t>
              </a:r>
              <a:endParaRPr kumimoji="0" lang="ko-KR" altLang="en-US" sz="28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endParaRPr>
            </a:p>
          </p:txBody>
        </p:sp>
        <p:sp>
          <p:nvSpPr>
            <p:cNvPr id="10" name="직사각형 9">
              <a:extLst>
                <a:ext uri="{FF2B5EF4-FFF2-40B4-BE49-F238E27FC236}">
                  <a16:creationId xmlns:a16="http://schemas.microsoft.com/office/drawing/2014/main" id="{FB3A7654-D16D-6B41-84C6-5332C31B28D9}"/>
                </a:ext>
              </a:extLst>
            </p:cNvPr>
            <p:cNvSpPr/>
            <p:nvPr/>
          </p:nvSpPr>
          <p:spPr>
            <a:xfrm>
              <a:off x="8426779" y="1947906"/>
              <a:ext cx="519826" cy="63973"/>
            </a:xfrm>
            <a:prstGeom prst="rect">
              <a:avLst/>
            </a:prstGeom>
            <a:solidFill>
              <a:srgbClr val="4818FA"/>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chemeClr val="tx1"/>
                </a:solidFill>
                <a:effectLst/>
                <a:uLnTx/>
                <a:uFillTx/>
                <a:latin typeface="다음_Regular" panose="02000603060000000000" pitchFamily="2" charset="-127"/>
                <a:ea typeface="다음_Regular" panose="02000603060000000000" pitchFamily="2" charset="-127"/>
              </a:endParaRPr>
            </a:p>
          </p:txBody>
        </p:sp>
        <p:sp>
          <p:nvSpPr>
            <p:cNvPr id="12" name="TextBox 11">
              <a:extLst>
                <a:ext uri="{FF2B5EF4-FFF2-40B4-BE49-F238E27FC236}">
                  <a16:creationId xmlns:a16="http://schemas.microsoft.com/office/drawing/2014/main" id="{0177C832-C7E6-25B8-E098-F73D8827C4CC}"/>
                </a:ext>
              </a:extLst>
            </p:cNvPr>
            <p:cNvSpPr txBox="1"/>
            <p:nvPr/>
          </p:nvSpPr>
          <p:spPr>
            <a:xfrm>
              <a:off x="8426779" y="1087127"/>
              <a:ext cx="697627" cy="707886"/>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lang="ko-KR" altLang="en-US" sz="4000" b="1" dirty="0">
                  <a:latin typeface="다음_Regular" panose="02000603060000000000" pitchFamily="2" charset="-127"/>
                  <a:ea typeface="다음_Regular" panose="02000603060000000000" pitchFamily="2" charset="-127"/>
                </a:rPr>
                <a:t>의</a:t>
              </a:r>
              <a:endParaRPr kumimoji="0" lang="ko-KR" altLang="en-US" sz="40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endParaRPr>
            </a:p>
          </p:txBody>
        </p:sp>
        <p:sp>
          <p:nvSpPr>
            <p:cNvPr id="13" name="TextBox 12">
              <a:extLst>
                <a:ext uri="{FF2B5EF4-FFF2-40B4-BE49-F238E27FC236}">
                  <a16:creationId xmlns:a16="http://schemas.microsoft.com/office/drawing/2014/main" id="{CF688A78-7238-625D-A3FC-ACF931DEF8F1}"/>
                </a:ext>
              </a:extLst>
            </p:cNvPr>
            <p:cNvSpPr txBox="1"/>
            <p:nvPr/>
          </p:nvSpPr>
          <p:spPr>
            <a:xfrm>
              <a:off x="8875476" y="553631"/>
              <a:ext cx="954107" cy="1015663"/>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60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rPr>
                <a:t>시</a:t>
              </a:r>
            </a:p>
          </p:txBody>
        </p:sp>
        <p:sp>
          <p:nvSpPr>
            <p:cNvPr id="14" name="TextBox 13">
              <a:extLst>
                <a:ext uri="{FF2B5EF4-FFF2-40B4-BE49-F238E27FC236}">
                  <a16:creationId xmlns:a16="http://schemas.microsoft.com/office/drawing/2014/main" id="{F2E0D024-E14A-C509-1EC8-A64C013ED1E1}"/>
                </a:ext>
              </a:extLst>
            </p:cNvPr>
            <p:cNvSpPr txBox="1"/>
            <p:nvPr/>
          </p:nvSpPr>
          <p:spPr>
            <a:xfrm>
              <a:off x="9587254" y="315389"/>
              <a:ext cx="1031051" cy="1107996"/>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6600" b="1" i="0" u="none" strike="noStrike" kern="1200" cap="none" spc="0" normalizeH="0" baseline="0" noProof="0" dirty="0">
                  <a:ln>
                    <a:noFill/>
                  </a:ln>
                  <a:effectLst/>
                  <a:uLnTx/>
                  <a:uFillTx/>
                  <a:latin typeface="다음_Regular" panose="02000603060000000000" pitchFamily="2" charset="-127"/>
                  <a:ea typeface="다음_Regular" panose="02000603060000000000" pitchFamily="2" charset="-127"/>
                </a:rPr>
                <a:t>간</a:t>
              </a:r>
            </a:p>
          </p:txBody>
        </p:sp>
      </p:grpSp>
    </p:spTree>
    <p:extLst>
      <p:ext uri="{BB962C8B-B14F-4D97-AF65-F5344CB8AC3E}">
        <p14:creationId xmlns:p14="http://schemas.microsoft.com/office/powerpoint/2010/main" val="892915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433443F-C518-BF31-1F66-6E7E9BC9CADD}"/>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CB0FBDC5-C1B9-D4CF-FFF7-5A3D85B6CFF9}"/>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153028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945147E3-25AC-5829-8090-00957B9C98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B9B224-1871-DBA1-B3AD-9DA05A085EE7}"/>
              </a:ext>
            </a:extLst>
          </p:cNvPr>
          <p:cNvSpPr txBox="1"/>
          <p:nvPr/>
        </p:nvSpPr>
        <p:spPr>
          <a:xfrm>
            <a:off x="442174" y="226112"/>
            <a:ext cx="11307651" cy="523220"/>
          </a:xfrm>
          <a:prstGeom prst="rect">
            <a:avLst/>
          </a:prstGeom>
          <a:solidFill>
            <a:schemeClr val="accent1"/>
          </a:solidFill>
        </p:spPr>
        <p:txBody>
          <a:bodyPr wrap="square" rtlCol="0">
            <a:spAutoFit/>
          </a:bodyPr>
          <a:lstStyle/>
          <a:p>
            <a:pPr algn="ctr">
              <a:defRPr/>
            </a:pPr>
            <a:r>
              <a:rPr lang="ko-KR" altLang="en-US" sz="2800" b="1" dirty="0">
                <a:solidFill>
                  <a:schemeClr val="bg1"/>
                </a:solidFill>
                <a:latin typeface="다음_SemiBold" pitchFamily="2" charset="-127"/>
                <a:ea typeface="다음_SemiBold" pitchFamily="2" charset="-127"/>
              </a:rPr>
              <a:t>행</a:t>
            </a:r>
            <a:r>
              <a:rPr lang="en-US" altLang="ko-KR" sz="2800" b="1" dirty="0">
                <a:solidFill>
                  <a:schemeClr val="bg1"/>
                </a:solidFill>
                <a:latin typeface="다음_SemiBold" pitchFamily="2" charset="-127"/>
                <a:ea typeface="다음_SemiBold" pitchFamily="2" charset="-127"/>
              </a:rPr>
              <a:t> 11:24-30, 13:1-3(</a:t>
            </a:r>
            <a:r>
              <a:rPr lang="ko-KR" altLang="en-US" sz="2800" b="1" dirty="0" err="1">
                <a:solidFill>
                  <a:schemeClr val="bg1"/>
                </a:solidFill>
                <a:latin typeface="다음_SemiBold" pitchFamily="2" charset="-127"/>
                <a:ea typeface="다음_SemiBold" pitchFamily="2" charset="-127"/>
              </a:rPr>
              <a:t>열매맺는</a:t>
            </a:r>
            <a:r>
              <a:rPr lang="ko-KR" altLang="en-US" sz="2800" b="1" dirty="0">
                <a:solidFill>
                  <a:schemeClr val="bg1"/>
                </a:solidFill>
                <a:latin typeface="다음_SemiBold" pitchFamily="2" charset="-127"/>
                <a:ea typeface="다음_SemiBold" pitchFamily="2" charset="-127"/>
              </a:rPr>
              <a:t> 교회</a:t>
            </a:r>
            <a:r>
              <a:rPr lang="en-US" altLang="ko-KR" sz="2800" b="1" dirty="0">
                <a:solidFill>
                  <a:schemeClr val="bg1"/>
                </a:solidFill>
                <a:latin typeface="다음_SemiBold" pitchFamily="2" charset="-127"/>
                <a:ea typeface="다음_SemiBold" pitchFamily="2" charset="-127"/>
              </a:rPr>
              <a:t>)</a:t>
            </a:r>
            <a:endParaRPr kumimoji="0" lang="ko-KR" altLang="en-US" sz="2800" b="0" i="0" u="none" strike="noStrike" kern="1200" cap="none" spc="0" normalizeH="0" baseline="0" noProof="0" dirty="0">
              <a:ln>
                <a:noFill/>
              </a:ln>
              <a:solidFill>
                <a:schemeClr val="bg1"/>
              </a:solidFill>
              <a:effectLst/>
              <a:uLnTx/>
              <a:uFillTx/>
              <a:latin typeface="다음_SemiBold" pitchFamily="2" charset="-127"/>
              <a:ea typeface="다음_SemiBold" pitchFamily="2" charset="-127"/>
            </a:endParaRPr>
          </a:p>
        </p:txBody>
      </p:sp>
      <p:sp>
        <p:nvSpPr>
          <p:cNvPr id="5" name="텍스트 개체 틀 4">
            <a:extLst>
              <a:ext uri="{FF2B5EF4-FFF2-40B4-BE49-F238E27FC236}">
                <a16:creationId xmlns:a16="http://schemas.microsoft.com/office/drawing/2014/main" id="{3DF51076-F8C1-59F7-7B57-4ACCE9DD569F}"/>
              </a:ext>
            </a:extLst>
          </p:cNvPr>
          <p:cNvSpPr>
            <a:spLocks noGrp="1"/>
          </p:cNvSpPr>
          <p:nvPr>
            <p:ph type="body" idx="1"/>
          </p:nvPr>
        </p:nvSpPr>
        <p:spPr>
          <a:xfrm>
            <a:off x="159026" y="783760"/>
            <a:ext cx="11913704" cy="6055577"/>
          </a:xfrm>
        </p:spPr>
        <p:txBody>
          <a:bodyPr>
            <a:noAutofit/>
          </a:bodyPr>
          <a:lstStyle/>
          <a:p>
            <a:pPr marL="152396" indent="0">
              <a:lnSpc>
                <a:spcPct val="150000"/>
              </a:lnSpc>
              <a:buNone/>
            </a:pPr>
            <a:r>
              <a:rPr lang="en-US" altLang="ko-KR" b="1" dirty="0"/>
              <a:t>24. </a:t>
            </a:r>
            <a:r>
              <a:rPr lang="ko-KR" altLang="ko-KR" b="1" dirty="0" err="1"/>
              <a:t>바나바는</a:t>
            </a:r>
            <a:r>
              <a:rPr lang="ko-KR" altLang="ko-KR" b="1" dirty="0"/>
              <a:t> 착한 사람이요, 성령과 믿음이 충만한 사람이었다. 그래서</a:t>
            </a:r>
            <a:endParaRPr lang="en-US" altLang="ko-KR" b="1" dirty="0"/>
          </a:p>
          <a:p>
            <a:pPr marL="152396" indent="0">
              <a:lnSpc>
                <a:spcPct val="150000"/>
              </a:lnSpc>
              <a:buNone/>
            </a:pPr>
            <a:r>
              <a:rPr lang="en-US" altLang="ko-KR" b="1" dirty="0"/>
              <a:t>    </a:t>
            </a:r>
            <a:r>
              <a:rPr lang="ko-KR" altLang="ko-KR" b="1" dirty="0"/>
              <a:t> 많은 사람이 주님께로 나아왔다.</a:t>
            </a:r>
          </a:p>
          <a:p>
            <a:pPr marL="152396" indent="0">
              <a:lnSpc>
                <a:spcPct val="150000"/>
              </a:lnSpc>
              <a:buNone/>
            </a:pPr>
            <a:r>
              <a:rPr lang="en-US" altLang="ko-KR" b="1" dirty="0">
                <a:solidFill>
                  <a:srgbClr val="4818FA"/>
                </a:solidFill>
              </a:rPr>
              <a:t>25. </a:t>
            </a:r>
            <a:r>
              <a:rPr lang="ko-KR" altLang="ko-KR" b="1" dirty="0" err="1">
                <a:solidFill>
                  <a:srgbClr val="4818FA"/>
                </a:solidFill>
              </a:rPr>
              <a:t>바나바는</a:t>
            </a:r>
            <a:r>
              <a:rPr lang="ko-KR" altLang="ko-KR" b="1" dirty="0">
                <a:solidFill>
                  <a:srgbClr val="4818FA"/>
                </a:solidFill>
              </a:rPr>
              <a:t> 사울을 찾으려고 다소로 가서,</a:t>
            </a:r>
            <a:endParaRPr lang="en-US" altLang="ko-KR" b="1" dirty="0">
              <a:solidFill>
                <a:srgbClr val="4818FA"/>
              </a:solidFill>
            </a:endParaRPr>
          </a:p>
          <a:p>
            <a:pPr marL="152396" indent="0">
              <a:lnSpc>
                <a:spcPct val="150000"/>
              </a:lnSpc>
              <a:buNone/>
            </a:pPr>
            <a:r>
              <a:rPr lang="en-US" altLang="ko-KR" b="1" dirty="0"/>
              <a:t>26. </a:t>
            </a:r>
            <a:r>
              <a:rPr lang="ko-KR" altLang="ko-KR" b="1" dirty="0"/>
              <a:t>그를 만나 </a:t>
            </a:r>
            <a:r>
              <a:rPr lang="ko-KR" altLang="ko-KR" b="1" dirty="0" err="1"/>
              <a:t>안디옥으로</a:t>
            </a:r>
            <a:r>
              <a:rPr lang="ko-KR" altLang="ko-KR" b="1" dirty="0"/>
              <a:t> 데려왔다. 두 사람은 일 년 동안 줄곧 거기에</a:t>
            </a:r>
            <a:endParaRPr lang="en-US" altLang="ko-KR" b="1" dirty="0"/>
          </a:p>
          <a:p>
            <a:pPr marL="152396" indent="0">
              <a:lnSpc>
                <a:spcPct val="150000"/>
              </a:lnSpc>
              <a:buNone/>
            </a:pPr>
            <a:r>
              <a:rPr lang="en-US" altLang="ko-KR" b="1" dirty="0"/>
              <a:t>    </a:t>
            </a:r>
            <a:r>
              <a:rPr lang="ko-KR" altLang="ko-KR" b="1" dirty="0"/>
              <a:t> 머물면서, 교회에서 모임을 가지고, 많은 사람을 가르쳤다. </a:t>
            </a:r>
            <a:endParaRPr lang="en-US" altLang="ko-KR" b="1" dirty="0"/>
          </a:p>
          <a:p>
            <a:pPr marL="152396" indent="0">
              <a:lnSpc>
                <a:spcPct val="150000"/>
              </a:lnSpc>
              <a:buNone/>
            </a:pPr>
            <a:r>
              <a:rPr lang="en-US" altLang="ko-KR" b="1" dirty="0"/>
              <a:t>     </a:t>
            </a:r>
            <a:r>
              <a:rPr lang="ko-KR" altLang="ko-KR" b="1" dirty="0"/>
              <a:t>제자들은 </a:t>
            </a:r>
            <a:r>
              <a:rPr lang="ko-KR" altLang="ko-KR" b="1" dirty="0" err="1"/>
              <a:t>안디옥에서</a:t>
            </a:r>
            <a:r>
              <a:rPr lang="ko-KR" altLang="ko-KR" b="1" dirty="0"/>
              <a:t> 처음으로 '</a:t>
            </a:r>
            <a:r>
              <a:rPr lang="ko-KR" altLang="ko-KR" b="1" dirty="0" err="1"/>
              <a:t>그리스도인'이라고</a:t>
            </a:r>
            <a:r>
              <a:rPr lang="ko-KR" altLang="ko-KR" b="1" dirty="0"/>
              <a:t> 불리었다.</a:t>
            </a:r>
          </a:p>
          <a:p>
            <a:pPr marL="152396" indent="0">
              <a:lnSpc>
                <a:spcPct val="150000"/>
              </a:lnSpc>
              <a:buNone/>
            </a:pPr>
            <a:r>
              <a:rPr lang="en-US" altLang="ko-KR" b="1" dirty="0">
                <a:solidFill>
                  <a:srgbClr val="4818FA"/>
                </a:solidFill>
              </a:rPr>
              <a:t>27. </a:t>
            </a:r>
            <a:r>
              <a:rPr lang="ko-KR" altLang="ko-KR" b="1" dirty="0">
                <a:solidFill>
                  <a:srgbClr val="4818FA"/>
                </a:solidFill>
              </a:rPr>
              <a:t>그 무렵에 예언자 몇이 예루살렘에서 </a:t>
            </a:r>
            <a:r>
              <a:rPr lang="ko-KR" altLang="ko-KR" b="1" dirty="0" err="1">
                <a:solidFill>
                  <a:srgbClr val="4818FA"/>
                </a:solidFill>
              </a:rPr>
              <a:t>안디옥에</a:t>
            </a:r>
            <a:r>
              <a:rPr lang="ko-KR" altLang="ko-KR" b="1" dirty="0">
                <a:solidFill>
                  <a:srgbClr val="4818FA"/>
                </a:solidFill>
              </a:rPr>
              <a:t> 내려왔다.</a:t>
            </a:r>
          </a:p>
        </p:txBody>
      </p:sp>
    </p:spTree>
    <p:extLst>
      <p:ext uri="{BB962C8B-B14F-4D97-AF65-F5344CB8AC3E}">
        <p14:creationId xmlns:p14="http://schemas.microsoft.com/office/powerpoint/2010/main" val="39642033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3B0C33BD-FEDA-B8A1-CD45-8F2D8FB61BA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87957A3-8578-6BE0-F217-B5423E20BCC4}"/>
              </a:ext>
            </a:extLst>
          </p:cNvPr>
          <p:cNvSpPr txBox="1"/>
          <p:nvPr/>
        </p:nvSpPr>
        <p:spPr>
          <a:xfrm>
            <a:off x="442174" y="226112"/>
            <a:ext cx="11307651" cy="523220"/>
          </a:xfrm>
          <a:prstGeom prst="rect">
            <a:avLst/>
          </a:prstGeom>
          <a:solidFill>
            <a:schemeClr val="accent1"/>
          </a:solidFill>
        </p:spPr>
        <p:txBody>
          <a:bodyPr wrap="square" rtlCol="0">
            <a:spAutoFit/>
          </a:bodyPr>
          <a:lstStyle/>
          <a:p>
            <a:pPr algn="ctr">
              <a:defRPr/>
            </a:pPr>
            <a:r>
              <a:rPr lang="ko-KR" altLang="en-US" sz="2800" b="1" dirty="0">
                <a:solidFill>
                  <a:schemeClr val="bg1"/>
                </a:solidFill>
                <a:latin typeface="다음_SemiBold" pitchFamily="2" charset="-127"/>
                <a:ea typeface="다음_SemiBold" pitchFamily="2" charset="-127"/>
              </a:rPr>
              <a:t>행</a:t>
            </a:r>
            <a:r>
              <a:rPr lang="en-US" altLang="ko-KR" sz="2800" b="1" dirty="0">
                <a:solidFill>
                  <a:schemeClr val="bg1"/>
                </a:solidFill>
                <a:latin typeface="다음_SemiBold" pitchFamily="2" charset="-127"/>
                <a:ea typeface="다음_SemiBold" pitchFamily="2" charset="-127"/>
              </a:rPr>
              <a:t> 11:24-30, 13:1-3(</a:t>
            </a:r>
            <a:r>
              <a:rPr lang="ko-KR" altLang="en-US" sz="2800" b="1" dirty="0" err="1">
                <a:solidFill>
                  <a:schemeClr val="bg1"/>
                </a:solidFill>
                <a:latin typeface="다음_SemiBold" pitchFamily="2" charset="-127"/>
                <a:ea typeface="다음_SemiBold" pitchFamily="2" charset="-127"/>
              </a:rPr>
              <a:t>열매맺는</a:t>
            </a:r>
            <a:r>
              <a:rPr lang="ko-KR" altLang="en-US" sz="2800" b="1" dirty="0">
                <a:solidFill>
                  <a:schemeClr val="bg1"/>
                </a:solidFill>
                <a:latin typeface="다음_SemiBold" pitchFamily="2" charset="-127"/>
                <a:ea typeface="다음_SemiBold" pitchFamily="2" charset="-127"/>
              </a:rPr>
              <a:t> 교회</a:t>
            </a:r>
            <a:r>
              <a:rPr lang="en-US" altLang="ko-KR" sz="2800" b="1" dirty="0">
                <a:solidFill>
                  <a:schemeClr val="bg1"/>
                </a:solidFill>
                <a:latin typeface="다음_SemiBold" pitchFamily="2" charset="-127"/>
                <a:ea typeface="다음_SemiBold" pitchFamily="2" charset="-127"/>
              </a:rPr>
              <a:t>)</a:t>
            </a:r>
            <a:endParaRPr kumimoji="0" lang="ko-KR" altLang="en-US" sz="2800" b="0" i="0" u="none" strike="noStrike" kern="1200" cap="none" spc="0" normalizeH="0" baseline="0" noProof="0" dirty="0">
              <a:ln>
                <a:noFill/>
              </a:ln>
              <a:solidFill>
                <a:schemeClr val="bg1"/>
              </a:solidFill>
              <a:effectLst/>
              <a:uLnTx/>
              <a:uFillTx/>
              <a:latin typeface="다음_SemiBold" pitchFamily="2" charset="-127"/>
              <a:ea typeface="다음_SemiBold" pitchFamily="2" charset="-127"/>
            </a:endParaRPr>
          </a:p>
        </p:txBody>
      </p:sp>
      <p:sp>
        <p:nvSpPr>
          <p:cNvPr id="5" name="텍스트 개체 틀 4">
            <a:extLst>
              <a:ext uri="{FF2B5EF4-FFF2-40B4-BE49-F238E27FC236}">
                <a16:creationId xmlns:a16="http://schemas.microsoft.com/office/drawing/2014/main" id="{8DB08BDA-DF16-69A5-AF71-2229618C668C}"/>
              </a:ext>
            </a:extLst>
          </p:cNvPr>
          <p:cNvSpPr>
            <a:spLocks noGrp="1"/>
          </p:cNvSpPr>
          <p:nvPr>
            <p:ph type="body" idx="1"/>
          </p:nvPr>
        </p:nvSpPr>
        <p:spPr>
          <a:xfrm>
            <a:off x="159026" y="802422"/>
            <a:ext cx="11913704" cy="6055577"/>
          </a:xfrm>
        </p:spPr>
        <p:txBody>
          <a:bodyPr>
            <a:noAutofit/>
          </a:bodyPr>
          <a:lstStyle/>
          <a:p>
            <a:pPr marL="152396" indent="0">
              <a:lnSpc>
                <a:spcPct val="150000"/>
              </a:lnSpc>
              <a:buNone/>
            </a:pPr>
            <a:r>
              <a:rPr lang="en-US" altLang="ko-KR" b="1" dirty="0"/>
              <a:t>28. </a:t>
            </a:r>
            <a:r>
              <a:rPr lang="ko-KR" altLang="ko-KR" b="1" dirty="0"/>
              <a:t>그 가운데 아가보라는 사람이 성령의 감동을 받아서, 일어나, 온 </a:t>
            </a:r>
            <a:endParaRPr lang="en-US" altLang="ko-KR" b="1" dirty="0"/>
          </a:p>
          <a:p>
            <a:pPr marL="152396" indent="0">
              <a:lnSpc>
                <a:spcPct val="150000"/>
              </a:lnSpc>
              <a:buNone/>
            </a:pPr>
            <a:r>
              <a:rPr lang="en-US" altLang="ko-KR" b="1" dirty="0"/>
              <a:t>     </a:t>
            </a:r>
            <a:r>
              <a:rPr lang="ko-KR" altLang="ko-KR" b="1" dirty="0"/>
              <a:t>세계에 큰 기근이 들 것이라고 예언하였다. 바로 그 기근이 </a:t>
            </a:r>
            <a:endParaRPr lang="en-US" altLang="ko-KR" b="1" dirty="0"/>
          </a:p>
          <a:p>
            <a:pPr marL="152396" indent="0">
              <a:lnSpc>
                <a:spcPct val="150000"/>
              </a:lnSpc>
              <a:buNone/>
            </a:pPr>
            <a:r>
              <a:rPr lang="en-US" altLang="ko-KR" b="1" dirty="0"/>
              <a:t>     </a:t>
            </a:r>
            <a:r>
              <a:rPr lang="ko-KR" altLang="ko-KR" b="1" dirty="0" err="1"/>
              <a:t>글라우디오</a:t>
            </a:r>
            <a:r>
              <a:rPr lang="ko-KR" altLang="ko-KR" b="1" dirty="0"/>
              <a:t> 황제 때에 들었다.</a:t>
            </a:r>
          </a:p>
          <a:p>
            <a:pPr marL="152396" indent="0">
              <a:lnSpc>
                <a:spcPct val="150000"/>
              </a:lnSpc>
              <a:buNone/>
            </a:pPr>
            <a:r>
              <a:rPr lang="en-US" altLang="ko-KR" b="1" dirty="0">
                <a:solidFill>
                  <a:srgbClr val="4818FA"/>
                </a:solidFill>
              </a:rPr>
              <a:t>29. </a:t>
            </a:r>
            <a:r>
              <a:rPr lang="ko-KR" altLang="ko-KR" b="1" dirty="0">
                <a:solidFill>
                  <a:srgbClr val="4818FA"/>
                </a:solidFill>
              </a:rPr>
              <a:t>그래서 제자들은 각각 자기 형편에 따라 몫을 정하여, 유대에 사는</a:t>
            </a:r>
            <a:endParaRPr lang="en-US" altLang="ko-KR" b="1" dirty="0">
              <a:solidFill>
                <a:srgbClr val="4818FA"/>
              </a:solidFill>
            </a:endParaRPr>
          </a:p>
          <a:p>
            <a:pPr marL="152396" indent="0">
              <a:lnSpc>
                <a:spcPct val="150000"/>
              </a:lnSpc>
              <a:buNone/>
            </a:pPr>
            <a:r>
              <a:rPr lang="en-US" altLang="ko-KR" b="1" dirty="0">
                <a:solidFill>
                  <a:srgbClr val="4818FA"/>
                </a:solidFill>
              </a:rPr>
              <a:t>    </a:t>
            </a:r>
            <a:r>
              <a:rPr lang="ko-KR" altLang="ko-KR" b="1" dirty="0">
                <a:solidFill>
                  <a:srgbClr val="4818FA"/>
                </a:solidFill>
              </a:rPr>
              <a:t> 신도들에게 구제금을 보내기로 결정하였다.</a:t>
            </a:r>
          </a:p>
          <a:p>
            <a:pPr marL="152396" indent="0">
              <a:lnSpc>
                <a:spcPct val="150000"/>
              </a:lnSpc>
              <a:buNone/>
            </a:pPr>
            <a:r>
              <a:rPr lang="en-US" altLang="ko-KR" b="1" dirty="0"/>
              <a:t>30. </a:t>
            </a:r>
            <a:r>
              <a:rPr lang="ko-KR" altLang="ko-KR" b="1" dirty="0"/>
              <a:t>그들은 그대로 실행해서, </a:t>
            </a:r>
            <a:r>
              <a:rPr lang="ko-KR" altLang="ko-KR" b="1" dirty="0" err="1"/>
              <a:t>바나바와</a:t>
            </a:r>
            <a:r>
              <a:rPr lang="ko-KR" altLang="ko-KR" b="1" dirty="0"/>
              <a:t> 사울 편에 그것을 장로들에게 </a:t>
            </a:r>
            <a:endParaRPr lang="en-US" altLang="ko-KR" b="1" dirty="0"/>
          </a:p>
          <a:p>
            <a:pPr marL="152396" indent="0">
              <a:lnSpc>
                <a:spcPct val="150000"/>
              </a:lnSpc>
              <a:buNone/>
            </a:pPr>
            <a:r>
              <a:rPr lang="en-US" altLang="ko-KR" b="1" dirty="0"/>
              <a:t>     </a:t>
            </a:r>
            <a:r>
              <a:rPr lang="ko-KR" altLang="ko-KR" b="1" dirty="0"/>
              <a:t>보냈다.</a:t>
            </a:r>
          </a:p>
        </p:txBody>
      </p:sp>
    </p:spTree>
    <p:extLst>
      <p:ext uri="{BB962C8B-B14F-4D97-AF65-F5344CB8AC3E}">
        <p14:creationId xmlns:p14="http://schemas.microsoft.com/office/powerpoint/2010/main" val="19123351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1">
          <a:extLst>
            <a:ext uri="{FF2B5EF4-FFF2-40B4-BE49-F238E27FC236}">
              <a16:creationId xmlns:a16="http://schemas.microsoft.com/office/drawing/2014/main" id="{38731E34-2B6C-FC17-3345-06DBFFD253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F36BF6B-5311-E2C9-E511-6A53E004D657}"/>
              </a:ext>
            </a:extLst>
          </p:cNvPr>
          <p:cNvSpPr txBox="1"/>
          <p:nvPr/>
        </p:nvSpPr>
        <p:spPr>
          <a:xfrm>
            <a:off x="442174" y="226112"/>
            <a:ext cx="11307651" cy="523220"/>
          </a:xfrm>
          <a:prstGeom prst="rect">
            <a:avLst/>
          </a:prstGeom>
          <a:solidFill>
            <a:schemeClr val="accent1"/>
          </a:solidFill>
        </p:spPr>
        <p:txBody>
          <a:bodyPr wrap="square" rtlCol="0">
            <a:spAutoFit/>
          </a:bodyPr>
          <a:lstStyle/>
          <a:p>
            <a:pPr algn="ctr">
              <a:defRPr/>
            </a:pPr>
            <a:r>
              <a:rPr lang="ko-KR" altLang="en-US" sz="2800" b="1" dirty="0">
                <a:solidFill>
                  <a:schemeClr val="bg1"/>
                </a:solidFill>
                <a:latin typeface="다음_SemiBold" pitchFamily="2" charset="-127"/>
                <a:ea typeface="다음_SemiBold" pitchFamily="2" charset="-127"/>
              </a:rPr>
              <a:t>행</a:t>
            </a:r>
            <a:r>
              <a:rPr lang="en-US" altLang="ko-KR" sz="2800" b="1" dirty="0">
                <a:solidFill>
                  <a:schemeClr val="bg1"/>
                </a:solidFill>
                <a:latin typeface="다음_SemiBold" pitchFamily="2" charset="-127"/>
                <a:ea typeface="다음_SemiBold" pitchFamily="2" charset="-127"/>
              </a:rPr>
              <a:t> 11:24-30, 13:1-3(</a:t>
            </a:r>
            <a:r>
              <a:rPr lang="ko-KR" altLang="en-US" sz="2800" b="1" dirty="0" err="1">
                <a:solidFill>
                  <a:schemeClr val="bg1"/>
                </a:solidFill>
                <a:latin typeface="다음_SemiBold" pitchFamily="2" charset="-127"/>
                <a:ea typeface="다음_SemiBold" pitchFamily="2" charset="-127"/>
              </a:rPr>
              <a:t>열매맺는</a:t>
            </a:r>
            <a:r>
              <a:rPr lang="ko-KR" altLang="en-US" sz="2800" b="1" dirty="0">
                <a:solidFill>
                  <a:schemeClr val="bg1"/>
                </a:solidFill>
                <a:latin typeface="다음_SemiBold" pitchFamily="2" charset="-127"/>
                <a:ea typeface="다음_SemiBold" pitchFamily="2" charset="-127"/>
              </a:rPr>
              <a:t> 교회</a:t>
            </a:r>
            <a:r>
              <a:rPr lang="en-US" altLang="ko-KR" sz="2800" b="1" dirty="0">
                <a:solidFill>
                  <a:schemeClr val="bg1"/>
                </a:solidFill>
                <a:latin typeface="다음_SemiBold" pitchFamily="2" charset="-127"/>
                <a:ea typeface="다음_SemiBold" pitchFamily="2" charset="-127"/>
              </a:rPr>
              <a:t>)</a:t>
            </a:r>
            <a:endParaRPr kumimoji="0" lang="ko-KR" altLang="en-US" sz="2800" b="0" i="0" u="none" strike="noStrike" kern="1200" cap="none" spc="0" normalizeH="0" baseline="0" noProof="0" dirty="0">
              <a:ln>
                <a:noFill/>
              </a:ln>
              <a:solidFill>
                <a:schemeClr val="bg1"/>
              </a:solidFill>
              <a:effectLst/>
              <a:uLnTx/>
              <a:uFillTx/>
              <a:latin typeface="다음_SemiBold" pitchFamily="2" charset="-127"/>
              <a:ea typeface="다음_SemiBold" pitchFamily="2" charset="-127"/>
            </a:endParaRPr>
          </a:p>
        </p:txBody>
      </p:sp>
      <p:sp>
        <p:nvSpPr>
          <p:cNvPr id="5" name="텍스트 개체 틀 4">
            <a:extLst>
              <a:ext uri="{FF2B5EF4-FFF2-40B4-BE49-F238E27FC236}">
                <a16:creationId xmlns:a16="http://schemas.microsoft.com/office/drawing/2014/main" id="{8716E4A4-F545-B51A-A438-3F6672A12CDE}"/>
              </a:ext>
            </a:extLst>
          </p:cNvPr>
          <p:cNvSpPr>
            <a:spLocks noGrp="1"/>
          </p:cNvSpPr>
          <p:nvPr>
            <p:ph type="body" idx="1"/>
          </p:nvPr>
        </p:nvSpPr>
        <p:spPr>
          <a:xfrm>
            <a:off x="159026" y="802422"/>
            <a:ext cx="11913704" cy="6055577"/>
          </a:xfrm>
        </p:spPr>
        <p:txBody>
          <a:bodyPr>
            <a:noAutofit/>
          </a:bodyPr>
          <a:lstStyle/>
          <a:p>
            <a:pPr marL="152396" indent="0">
              <a:lnSpc>
                <a:spcPct val="150000"/>
              </a:lnSpc>
              <a:buNone/>
            </a:pPr>
            <a:r>
              <a:rPr lang="en-US" altLang="ko-KR" b="1" dirty="0"/>
              <a:t>13:1 </a:t>
            </a:r>
            <a:r>
              <a:rPr lang="ko-KR" altLang="ko-KR" b="1" dirty="0" err="1"/>
              <a:t>안디옥</a:t>
            </a:r>
            <a:r>
              <a:rPr lang="ko-KR" altLang="ko-KR" b="1" dirty="0"/>
              <a:t> 교회에 예언자들과 교사들이 있었는데, 그들은 </a:t>
            </a:r>
            <a:r>
              <a:rPr lang="ko-KR" altLang="ko-KR" b="1" dirty="0" err="1"/>
              <a:t>바나바와</a:t>
            </a:r>
            <a:r>
              <a:rPr lang="ko-KR" altLang="ko-KR" b="1" dirty="0"/>
              <a:t> </a:t>
            </a:r>
            <a:endParaRPr lang="en-US" altLang="ko-KR" b="1" dirty="0"/>
          </a:p>
          <a:p>
            <a:pPr marL="152396" indent="0">
              <a:lnSpc>
                <a:spcPct val="150000"/>
              </a:lnSpc>
              <a:buNone/>
            </a:pPr>
            <a:r>
              <a:rPr lang="en-US" altLang="ko-KR" b="1" dirty="0"/>
              <a:t>       </a:t>
            </a:r>
            <a:r>
              <a:rPr lang="ko-KR" altLang="ko-KR" b="1" dirty="0" err="1"/>
              <a:t>니게르라고</a:t>
            </a:r>
            <a:r>
              <a:rPr lang="ko-KR" altLang="ko-KR" b="1" dirty="0"/>
              <a:t> 하는 </a:t>
            </a:r>
            <a:r>
              <a:rPr lang="ko-KR" altLang="ko-KR" b="1" dirty="0" err="1"/>
              <a:t>시므온과</a:t>
            </a:r>
            <a:r>
              <a:rPr lang="ko-KR" altLang="ko-KR" b="1" dirty="0"/>
              <a:t>, </a:t>
            </a:r>
            <a:r>
              <a:rPr lang="ko-KR" altLang="ko-KR" b="1" dirty="0" err="1"/>
              <a:t>구레네</a:t>
            </a:r>
            <a:r>
              <a:rPr lang="ko-KR" altLang="ko-KR" b="1" dirty="0"/>
              <a:t> 사람 </a:t>
            </a:r>
            <a:r>
              <a:rPr lang="ko-KR" altLang="ko-KR" b="1" dirty="0" err="1"/>
              <a:t>루기오와</a:t>
            </a:r>
            <a:r>
              <a:rPr lang="ko-KR" altLang="ko-KR" b="1" dirty="0"/>
              <a:t> </a:t>
            </a:r>
            <a:r>
              <a:rPr lang="ko-KR" altLang="ko-KR" b="1" dirty="0" err="1"/>
              <a:t>분봉왕</a:t>
            </a:r>
            <a:r>
              <a:rPr lang="ko-KR" altLang="ko-KR" b="1" dirty="0"/>
              <a:t> 헤롯과 </a:t>
            </a:r>
            <a:endParaRPr lang="en-US" altLang="ko-KR" b="1" dirty="0"/>
          </a:p>
          <a:p>
            <a:pPr marL="152396" indent="0">
              <a:lnSpc>
                <a:spcPct val="150000"/>
              </a:lnSpc>
              <a:buNone/>
            </a:pPr>
            <a:r>
              <a:rPr lang="en-US" altLang="ko-KR" b="1" dirty="0"/>
              <a:t>       </a:t>
            </a:r>
            <a:r>
              <a:rPr lang="ko-KR" altLang="ko-KR" b="1" dirty="0"/>
              <a:t>더불어 어릴 때부터 함께 자란 </a:t>
            </a:r>
            <a:r>
              <a:rPr lang="ko-KR" altLang="ko-KR" b="1" dirty="0" err="1"/>
              <a:t>마나엔과</a:t>
            </a:r>
            <a:r>
              <a:rPr lang="ko-KR" altLang="ko-KR" b="1" dirty="0"/>
              <a:t> 사울이다.</a:t>
            </a:r>
          </a:p>
          <a:p>
            <a:pPr marL="152396" indent="0">
              <a:lnSpc>
                <a:spcPct val="150000"/>
              </a:lnSpc>
              <a:buNone/>
            </a:pPr>
            <a:r>
              <a:rPr lang="en-US" altLang="ko-KR" b="1" dirty="0">
                <a:solidFill>
                  <a:srgbClr val="4818FA"/>
                </a:solidFill>
              </a:rPr>
              <a:t>13:2 </a:t>
            </a:r>
            <a:r>
              <a:rPr lang="ko-KR" altLang="ko-KR" b="1" dirty="0">
                <a:solidFill>
                  <a:srgbClr val="4818FA"/>
                </a:solidFill>
              </a:rPr>
              <a:t>그들이 주님께 예배하며 금식하고 있을 때에, 성령이 그들에게 </a:t>
            </a:r>
            <a:endParaRPr lang="en-US" altLang="ko-KR" b="1" dirty="0">
              <a:solidFill>
                <a:srgbClr val="4818FA"/>
              </a:solidFill>
            </a:endParaRPr>
          </a:p>
          <a:p>
            <a:pPr marL="152396" indent="0">
              <a:lnSpc>
                <a:spcPct val="150000"/>
              </a:lnSpc>
              <a:buNone/>
            </a:pPr>
            <a:r>
              <a:rPr lang="en-US" altLang="ko-KR" b="1" dirty="0">
                <a:solidFill>
                  <a:srgbClr val="4818FA"/>
                </a:solidFill>
              </a:rPr>
              <a:t>      </a:t>
            </a:r>
            <a:r>
              <a:rPr lang="ko-KR" altLang="ko-KR" b="1" dirty="0">
                <a:solidFill>
                  <a:srgbClr val="4818FA"/>
                </a:solidFill>
              </a:rPr>
              <a:t>말씀하셨다. "너희는 나를 위해서 </a:t>
            </a:r>
            <a:r>
              <a:rPr lang="ko-KR" altLang="ko-KR" b="1" dirty="0" err="1">
                <a:solidFill>
                  <a:srgbClr val="4818FA"/>
                </a:solidFill>
              </a:rPr>
              <a:t>바나바와</a:t>
            </a:r>
            <a:r>
              <a:rPr lang="ko-KR" altLang="ko-KR" b="1" dirty="0">
                <a:solidFill>
                  <a:srgbClr val="4818FA"/>
                </a:solidFill>
              </a:rPr>
              <a:t> 사울을 따로 세워라. </a:t>
            </a:r>
            <a:endParaRPr lang="en-US" altLang="ko-KR" b="1" dirty="0">
              <a:solidFill>
                <a:srgbClr val="4818FA"/>
              </a:solidFill>
            </a:endParaRPr>
          </a:p>
          <a:p>
            <a:pPr marL="152396" indent="0">
              <a:lnSpc>
                <a:spcPct val="150000"/>
              </a:lnSpc>
              <a:buNone/>
            </a:pPr>
            <a:r>
              <a:rPr lang="en-US" altLang="ko-KR" b="1" dirty="0">
                <a:solidFill>
                  <a:srgbClr val="4818FA"/>
                </a:solidFill>
              </a:rPr>
              <a:t>      </a:t>
            </a:r>
            <a:r>
              <a:rPr lang="ko-KR" altLang="ko-KR" b="1" dirty="0">
                <a:solidFill>
                  <a:srgbClr val="4818FA"/>
                </a:solidFill>
              </a:rPr>
              <a:t>내가 그들에게 맡기려 하는 일이 있다."</a:t>
            </a:r>
          </a:p>
          <a:p>
            <a:pPr marL="152396" indent="0">
              <a:lnSpc>
                <a:spcPct val="150000"/>
              </a:lnSpc>
              <a:buNone/>
            </a:pPr>
            <a:r>
              <a:rPr lang="en-US" altLang="ko-KR" b="1" dirty="0">
                <a:solidFill>
                  <a:srgbClr val="EE0000"/>
                </a:solidFill>
              </a:rPr>
              <a:t>13:3 </a:t>
            </a:r>
            <a:r>
              <a:rPr lang="ko-KR" altLang="ko-KR" b="1" dirty="0">
                <a:solidFill>
                  <a:srgbClr val="EE0000"/>
                </a:solidFill>
              </a:rPr>
              <a:t>그래서 그들은 금식하고 기도한 뒤에, 두 사람에게 안수를 하여</a:t>
            </a:r>
            <a:endParaRPr lang="en-US" altLang="ko-KR" b="1" dirty="0">
              <a:solidFill>
                <a:srgbClr val="EE0000"/>
              </a:solidFill>
            </a:endParaRPr>
          </a:p>
          <a:p>
            <a:pPr marL="152396" indent="0">
              <a:lnSpc>
                <a:spcPct val="150000"/>
              </a:lnSpc>
              <a:buNone/>
            </a:pPr>
            <a:r>
              <a:rPr lang="en-US" altLang="ko-KR" b="1" dirty="0">
                <a:solidFill>
                  <a:srgbClr val="EE0000"/>
                </a:solidFill>
              </a:rPr>
              <a:t>      </a:t>
            </a:r>
            <a:r>
              <a:rPr lang="ko-KR" altLang="ko-KR" b="1" dirty="0">
                <a:solidFill>
                  <a:srgbClr val="EE0000"/>
                </a:solidFill>
              </a:rPr>
              <a:t> </a:t>
            </a:r>
            <a:r>
              <a:rPr lang="ko-KR" altLang="ko-KR" b="1" dirty="0" err="1">
                <a:solidFill>
                  <a:srgbClr val="EE0000"/>
                </a:solidFill>
              </a:rPr>
              <a:t>떠나보냈다</a:t>
            </a:r>
            <a:r>
              <a:rPr lang="ko-KR" altLang="ko-KR" b="1" dirty="0">
                <a:solidFill>
                  <a:srgbClr val="EE0000"/>
                </a:solidFill>
              </a:rPr>
              <a:t>.</a:t>
            </a:r>
          </a:p>
        </p:txBody>
      </p:sp>
    </p:spTree>
    <p:extLst>
      <p:ext uri="{BB962C8B-B14F-4D97-AF65-F5344CB8AC3E}">
        <p14:creationId xmlns:p14="http://schemas.microsoft.com/office/powerpoint/2010/main" val="3868898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2D565C2B-96D1-6C7A-CD62-620FBAC92071}"/>
              </a:ext>
            </a:extLst>
          </p:cNvPr>
          <p:cNvSpPr/>
          <p:nvPr/>
        </p:nvSpPr>
        <p:spPr>
          <a:xfrm>
            <a:off x="9694506" y="5094516"/>
            <a:ext cx="2497493" cy="1296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627742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F659A8EA-12DC-1867-9512-1B3BD1EE93F2}"/>
              </a:ext>
            </a:extLst>
          </p:cNvPr>
          <p:cNvSpPr/>
          <p:nvPr/>
        </p:nvSpPr>
        <p:spPr>
          <a:xfrm>
            <a:off x="9694506" y="5094516"/>
            <a:ext cx="2497493" cy="1296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908898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19EA785B-C2E7-0D55-DE14-A7E9A7D33909}"/>
              </a:ext>
            </a:extLst>
          </p:cNvPr>
          <p:cNvSpPr/>
          <p:nvPr/>
        </p:nvSpPr>
        <p:spPr>
          <a:xfrm>
            <a:off x="9694506" y="5094516"/>
            <a:ext cx="2497493" cy="1296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8097006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59171AE1-7B1A-9658-4413-0AD694A781A9}"/>
              </a:ext>
            </a:extLst>
          </p:cNvPr>
          <p:cNvSpPr/>
          <p:nvPr/>
        </p:nvSpPr>
        <p:spPr>
          <a:xfrm>
            <a:off x="9694506" y="5094516"/>
            <a:ext cx="2497493" cy="1296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016146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D0180BF7-0954-9E40-C9F2-4B009A849647}"/>
              </a:ext>
            </a:extLst>
          </p:cNvPr>
          <p:cNvSpPr/>
          <p:nvPr/>
        </p:nvSpPr>
        <p:spPr>
          <a:xfrm>
            <a:off x="9694506" y="5094516"/>
            <a:ext cx="2497493" cy="1296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58553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67972953-1AE4-9CF9-01C2-752D4C094441}"/>
              </a:ext>
            </a:extLst>
          </p:cNvPr>
          <p:cNvSpPr/>
          <p:nvPr/>
        </p:nvSpPr>
        <p:spPr>
          <a:xfrm>
            <a:off x="9694506" y="5094516"/>
            <a:ext cx="2497493" cy="12969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109989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4A2AD4B6-3EF4-31E6-86C2-EF96A023F3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73667" y="0"/>
            <a:ext cx="6418333" cy="6858000"/>
          </a:xfrm>
          <a:prstGeom prst="rect">
            <a:avLst/>
          </a:prstGeom>
        </p:spPr>
      </p:pic>
      <p:pic>
        <p:nvPicPr>
          <p:cNvPr id="5" name="그림 4">
            <a:extLst>
              <a:ext uri="{FF2B5EF4-FFF2-40B4-BE49-F238E27FC236}">
                <a16:creationId xmlns:a16="http://schemas.microsoft.com/office/drawing/2014/main" id="{7004C815-3F87-0D78-0E6D-C5B98D27C4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270" y="0"/>
            <a:ext cx="5892937" cy="6858000"/>
          </a:xfrm>
          <a:prstGeom prst="rect">
            <a:avLst/>
          </a:prstGeom>
        </p:spPr>
      </p:pic>
      <p:sp>
        <p:nvSpPr>
          <p:cNvPr id="2" name="TextBox 1">
            <a:extLst>
              <a:ext uri="{FF2B5EF4-FFF2-40B4-BE49-F238E27FC236}">
                <a16:creationId xmlns:a16="http://schemas.microsoft.com/office/drawing/2014/main" id="{8D9CBCBF-FD1E-4DF6-AD57-63222F1A13BF}"/>
              </a:ext>
            </a:extLst>
          </p:cNvPr>
          <p:cNvSpPr txBox="1"/>
          <p:nvPr/>
        </p:nvSpPr>
        <p:spPr>
          <a:xfrm>
            <a:off x="130581" y="1669774"/>
            <a:ext cx="1980853" cy="1107996"/>
          </a:xfrm>
          <a:prstGeom prst="rect">
            <a:avLst/>
          </a:prstGeom>
          <a:noFill/>
        </p:spPr>
        <p:txBody>
          <a:bodyPr wrap="square" rtlCol="0">
            <a:spAutoFit/>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lang="ko-KR" altLang="en-US" sz="6600" b="1" dirty="0">
                <a:solidFill>
                  <a:schemeClr val="bg1"/>
                </a:solidFill>
                <a:latin typeface="다음_Regular" panose="02000603060000000000" pitchFamily="2" charset="-127"/>
                <a:ea typeface="다음_Regular" panose="02000603060000000000" pitchFamily="2" charset="-127"/>
              </a:rPr>
              <a:t>감사</a:t>
            </a:r>
            <a:endParaRPr kumimoji="0" lang="ko-KR" altLang="en-US" sz="6600" b="1" i="0" u="none" strike="noStrike" kern="1200" cap="none" spc="0" normalizeH="0" baseline="0" noProof="0" dirty="0">
              <a:ln>
                <a:noFill/>
              </a:ln>
              <a:solidFill>
                <a:schemeClr val="bg1"/>
              </a:solidFill>
              <a:effectLst/>
              <a:uLnTx/>
              <a:uFillTx/>
              <a:latin typeface="다음_Regular" panose="02000603060000000000" pitchFamily="2" charset="-127"/>
              <a:ea typeface="다음_Regular" panose="02000603060000000000" pitchFamily="2" charset="-127"/>
            </a:endParaRPr>
          </a:p>
        </p:txBody>
      </p:sp>
      <p:sp>
        <p:nvSpPr>
          <p:cNvPr id="6" name="TextBox 5">
            <a:extLst>
              <a:ext uri="{FF2B5EF4-FFF2-40B4-BE49-F238E27FC236}">
                <a16:creationId xmlns:a16="http://schemas.microsoft.com/office/drawing/2014/main" id="{8D9CBCBF-FD1E-4DF6-AD57-63222F1A13BF}"/>
              </a:ext>
            </a:extLst>
          </p:cNvPr>
          <p:cNvSpPr txBox="1"/>
          <p:nvPr/>
        </p:nvSpPr>
        <p:spPr>
          <a:xfrm>
            <a:off x="130582" y="641767"/>
            <a:ext cx="1980852" cy="1107996"/>
          </a:xfrm>
          <a:prstGeom prst="rect">
            <a:avLst/>
          </a:prstGeom>
          <a:noFill/>
        </p:spPr>
        <p:txBody>
          <a:bodyPr wrap="square" rtlCol="0">
            <a:spAutoFit/>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lang="ko-KR" altLang="en-US" sz="6600" b="1" dirty="0">
                <a:solidFill>
                  <a:schemeClr val="bg1"/>
                </a:solidFill>
                <a:latin typeface="다음_Regular" panose="02000603060000000000" pitchFamily="2" charset="-127"/>
                <a:ea typeface="다음_Regular" panose="02000603060000000000" pitchFamily="2" charset="-127"/>
              </a:rPr>
              <a:t>축복</a:t>
            </a:r>
            <a:endParaRPr kumimoji="0" lang="ko-KR" altLang="en-US" sz="6600" b="1" i="0" u="none" strike="noStrike" kern="1200" cap="none" spc="0" normalizeH="0" baseline="0" noProof="0" dirty="0">
              <a:ln>
                <a:noFill/>
              </a:ln>
              <a:solidFill>
                <a:schemeClr val="bg1"/>
              </a:solidFill>
              <a:effectLst/>
              <a:uLnTx/>
              <a:uFillTx/>
              <a:latin typeface="다음_Regular" panose="02000603060000000000" pitchFamily="2" charset="-127"/>
              <a:ea typeface="다음_Regular" panose="02000603060000000000" pitchFamily="2" charset="-127"/>
            </a:endParaRPr>
          </a:p>
        </p:txBody>
      </p:sp>
      <p:sp>
        <p:nvSpPr>
          <p:cNvPr id="8" name="TextBox 7">
            <a:extLst>
              <a:ext uri="{FF2B5EF4-FFF2-40B4-BE49-F238E27FC236}">
                <a16:creationId xmlns:a16="http://schemas.microsoft.com/office/drawing/2014/main" id="{8D9CBCBF-FD1E-4DF6-AD57-63222F1A13BF}"/>
              </a:ext>
            </a:extLst>
          </p:cNvPr>
          <p:cNvSpPr txBox="1"/>
          <p:nvPr/>
        </p:nvSpPr>
        <p:spPr>
          <a:xfrm>
            <a:off x="1934677" y="1195765"/>
            <a:ext cx="3127773" cy="1107996"/>
          </a:xfrm>
          <a:prstGeom prst="rect">
            <a:avLst/>
          </a:prstGeom>
          <a:noFill/>
        </p:spPr>
        <p:txBody>
          <a:bodyPr wrap="square" rtlCol="0">
            <a:spAutoFit/>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lang="ko-KR" altLang="en-US" sz="6600" b="1" dirty="0">
                <a:solidFill>
                  <a:schemeClr val="bg1"/>
                </a:solidFill>
                <a:latin typeface="다음_Regular" panose="02000603060000000000" pitchFamily="2" charset="-127"/>
                <a:ea typeface="다음_Regular" panose="02000603060000000000" pitchFamily="2" charset="-127"/>
              </a:rPr>
              <a:t>의 시간</a:t>
            </a:r>
            <a:endParaRPr kumimoji="0" lang="ko-KR" altLang="en-US" sz="6600" b="1" i="0" u="none" strike="noStrike" kern="1200" cap="none" spc="0" normalizeH="0" baseline="0" noProof="0" dirty="0">
              <a:ln>
                <a:noFill/>
              </a:ln>
              <a:solidFill>
                <a:schemeClr val="bg1"/>
              </a:solidFill>
              <a:effectLst/>
              <a:uLnTx/>
              <a:uFillTx/>
              <a:latin typeface="다음_Regular" panose="02000603060000000000" pitchFamily="2" charset="-127"/>
              <a:ea typeface="다음_Regular" panose="02000603060000000000" pitchFamily="2" charset="-127"/>
            </a:endParaRPr>
          </a:p>
        </p:txBody>
      </p:sp>
    </p:spTree>
    <p:extLst>
      <p:ext uri="{BB962C8B-B14F-4D97-AF65-F5344CB8AC3E}">
        <p14:creationId xmlns:p14="http://schemas.microsoft.com/office/powerpoint/2010/main" val="184722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11">
            <a:extLst>
              <a:ext uri="{FF2B5EF4-FFF2-40B4-BE49-F238E27FC236}">
                <a16:creationId xmlns:a16="http://schemas.microsoft.com/office/drawing/2014/main" id="{1AEA8E00-A2E9-FD92-234A-BD6CF8F882D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13">
            <a:hlinkClick r:id="rId3" action="ppaction://hlinksldjump"/>
            <a:extLst>
              <a:ext uri="{FF2B5EF4-FFF2-40B4-BE49-F238E27FC236}">
                <a16:creationId xmlns:a16="http://schemas.microsoft.com/office/drawing/2014/main" id="{9B951542-CA7F-C74B-685C-B5C713722E43}"/>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1.</a:t>
            </a:r>
            <a:r>
              <a:rPr lang="ko-KR" altLang="en-US" sz="1467">
                <a:solidFill>
                  <a:srgbClr val="FF0000"/>
                </a:solidFill>
              </a:rPr>
              <a:t>나의 평생에 가장 복된 일은</a:t>
            </a:r>
          </a:p>
        </p:txBody>
      </p:sp>
      <p:sp>
        <p:nvSpPr>
          <p:cNvPr id="2052" name="AutoShape 14">
            <a:hlinkClick r:id="rId4" action="ppaction://hlinksldjump"/>
            <a:extLst>
              <a:ext uri="{FF2B5EF4-FFF2-40B4-BE49-F238E27FC236}">
                <a16:creationId xmlns:a16="http://schemas.microsoft.com/office/drawing/2014/main" id="{3FA55DE3-A146-B9F8-F40A-CF91AA34AF0A}"/>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2053" name="AutoShape 15">
            <a:hlinkClick r:id="rId5" action="ppaction://hlinksldjump"/>
            <a:extLst>
              <a:ext uri="{FF2B5EF4-FFF2-40B4-BE49-F238E27FC236}">
                <a16:creationId xmlns:a16="http://schemas.microsoft.com/office/drawing/2014/main" id="{0DABF3F4-0B44-2BEF-2FB0-13A494880FB1}"/>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2054" name="AutoShape 16">
            <a:hlinkClick r:id="rId6" action="ppaction://hlinksldjump"/>
            <a:extLst>
              <a:ext uri="{FF2B5EF4-FFF2-40B4-BE49-F238E27FC236}">
                <a16:creationId xmlns:a16="http://schemas.microsoft.com/office/drawing/2014/main" id="{B07762B7-D732-2052-BD2B-BC65C36B95F4}"/>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2">
            <a:extLst>
              <a:ext uri="{FF2B5EF4-FFF2-40B4-BE49-F238E27FC236}">
                <a16:creationId xmlns:a16="http://schemas.microsoft.com/office/drawing/2014/main" id="{E8784D30-3275-0D3B-3E83-D271F466B43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13">
            <a:hlinkClick r:id="rId3" action="ppaction://hlinksldjump"/>
            <a:extLst>
              <a:ext uri="{FF2B5EF4-FFF2-40B4-BE49-F238E27FC236}">
                <a16:creationId xmlns:a16="http://schemas.microsoft.com/office/drawing/2014/main" id="{64567181-632E-1BDA-561C-4A409E739B71}"/>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1.</a:t>
            </a:r>
            <a:r>
              <a:rPr lang="ko-KR" altLang="en-US" sz="1467">
                <a:solidFill>
                  <a:srgbClr val="FF0000"/>
                </a:solidFill>
              </a:rPr>
              <a:t>나의 평생에 가장 복된 일은</a:t>
            </a:r>
          </a:p>
        </p:txBody>
      </p:sp>
      <p:sp>
        <p:nvSpPr>
          <p:cNvPr id="3076" name="AutoShape 14">
            <a:hlinkClick r:id="rId4" action="ppaction://hlinksldjump"/>
            <a:extLst>
              <a:ext uri="{FF2B5EF4-FFF2-40B4-BE49-F238E27FC236}">
                <a16:creationId xmlns:a16="http://schemas.microsoft.com/office/drawing/2014/main" id="{98B6C144-0257-5071-52E7-601306CFD879}"/>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3077" name="AutoShape 15">
            <a:hlinkClick r:id="rId5" action="ppaction://hlinksldjump"/>
            <a:extLst>
              <a:ext uri="{FF2B5EF4-FFF2-40B4-BE49-F238E27FC236}">
                <a16:creationId xmlns:a16="http://schemas.microsoft.com/office/drawing/2014/main" id="{B2AD14F0-896A-EFD0-5E28-887A765F0942}"/>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3078" name="AutoShape 16">
            <a:hlinkClick r:id="rId6" action="ppaction://hlinksldjump"/>
            <a:extLst>
              <a:ext uri="{FF2B5EF4-FFF2-40B4-BE49-F238E27FC236}">
                <a16:creationId xmlns:a16="http://schemas.microsoft.com/office/drawing/2014/main" id="{2164DE19-DC63-9FEE-0861-8F471EE53D16}"/>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2">
            <a:extLst>
              <a:ext uri="{FF2B5EF4-FFF2-40B4-BE49-F238E27FC236}">
                <a16:creationId xmlns:a16="http://schemas.microsoft.com/office/drawing/2014/main" id="{29993DDB-3602-1571-B950-70FDB070504B}"/>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13">
            <a:hlinkClick r:id="rId3" action="ppaction://hlinksldjump"/>
            <a:extLst>
              <a:ext uri="{FF2B5EF4-FFF2-40B4-BE49-F238E27FC236}">
                <a16:creationId xmlns:a16="http://schemas.microsoft.com/office/drawing/2014/main" id="{0EF86E1D-17F8-4C74-5048-846D177CFDEB}"/>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4100" name="AutoShape 14">
            <a:hlinkClick r:id="rId4" action="ppaction://hlinksldjump"/>
            <a:extLst>
              <a:ext uri="{FF2B5EF4-FFF2-40B4-BE49-F238E27FC236}">
                <a16:creationId xmlns:a16="http://schemas.microsoft.com/office/drawing/2014/main" id="{7BC5E24B-D727-D09C-9C6F-997E7C2F26E6}"/>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3.</a:t>
            </a:r>
            <a:r>
              <a:rPr lang="ko-KR" altLang="en-US" sz="1467">
                <a:solidFill>
                  <a:srgbClr val="FF0000"/>
                </a:solidFill>
              </a:rPr>
              <a:t>이 세상 살 동안 내가 걷는</a:t>
            </a:r>
          </a:p>
        </p:txBody>
      </p:sp>
      <p:sp>
        <p:nvSpPr>
          <p:cNvPr id="4101" name="AutoShape 15">
            <a:hlinkClick r:id="rId5" action="ppaction://hlinksldjump"/>
            <a:extLst>
              <a:ext uri="{FF2B5EF4-FFF2-40B4-BE49-F238E27FC236}">
                <a16:creationId xmlns:a16="http://schemas.microsoft.com/office/drawing/2014/main" id="{725157F9-D154-4E73-886D-9570FADE90E9}"/>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4102" name="AutoShape 16">
            <a:hlinkClick r:id="rId6" action="ppaction://hlinksldjump"/>
            <a:extLst>
              <a:ext uri="{FF2B5EF4-FFF2-40B4-BE49-F238E27FC236}">
                <a16:creationId xmlns:a16="http://schemas.microsoft.com/office/drawing/2014/main" id="{356E69F4-671E-1159-94B5-3CFF242667B3}"/>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그림 2">
            <a:extLst>
              <a:ext uri="{FF2B5EF4-FFF2-40B4-BE49-F238E27FC236}">
                <a16:creationId xmlns:a16="http://schemas.microsoft.com/office/drawing/2014/main" id="{788EAD9B-4EF7-1F14-12FA-A7E75C21CF2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13">
            <a:hlinkClick r:id="rId3" action="ppaction://hlinksldjump"/>
            <a:extLst>
              <a:ext uri="{FF2B5EF4-FFF2-40B4-BE49-F238E27FC236}">
                <a16:creationId xmlns:a16="http://schemas.microsoft.com/office/drawing/2014/main" id="{AEDCD0F0-6C8F-871B-C494-F20FDD082873}"/>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5124" name="AutoShape 14">
            <a:hlinkClick r:id="rId4" action="ppaction://hlinksldjump"/>
            <a:extLst>
              <a:ext uri="{FF2B5EF4-FFF2-40B4-BE49-F238E27FC236}">
                <a16:creationId xmlns:a16="http://schemas.microsoft.com/office/drawing/2014/main" id="{B95EE1C7-C1A2-BEA3-7E46-30F643547625}"/>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3.</a:t>
            </a:r>
            <a:r>
              <a:rPr lang="ko-KR" altLang="en-US" sz="1467">
                <a:solidFill>
                  <a:srgbClr val="FF0000"/>
                </a:solidFill>
              </a:rPr>
              <a:t>이 세상 살 동안 내가 걷는</a:t>
            </a:r>
          </a:p>
        </p:txBody>
      </p:sp>
      <p:sp>
        <p:nvSpPr>
          <p:cNvPr id="5125" name="AutoShape 15">
            <a:hlinkClick r:id="rId5" action="ppaction://hlinksldjump"/>
            <a:extLst>
              <a:ext uri="{FF2B5EF4-FFF2-40B4-BE49-F238E27FC236}">
                <a16:creationId xmlns:a16="http://schemas.microsoft.com/office/drawing/2014/main" id="{A3A015F8-F203-CF72-0FBE-C0BB358EE132}"/>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5126" name="AutoShape 16">
            <a:hlinkClick r:id="rId6" action="ppaction://hlinksldjump"/>
            <a:extLst>
              <a:ext uri="{FF2B5EF4-FFF2-40B4-BE49-F238E27FC236}">
                <a16:creationId xmlns:a16="http://schemas.microsoft.com/office/drawing/2014/main" id="{86056418-18D1-A83C-175B-DC151AC3D9F8}"/>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그림 2">
            <a:extLst>
              <a:ext uri="{FF2B5EF4-FFF2-40B4-BE49-F238E27FC236}">
                <a16:creationId xmlns:a16="http://schemas.microsoft.com/office/drawing/2014/main" id="{0A268F4D-2445-6787-65DE-7B517867416D}"/>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13">
            <a:hlinkClick r:id="rId3" action="ppaction://hlinksldjump"/>
            <a:extLst>
              <a:ext uri="{FF2B5EF4-FFF2-40B4-BE49-F238E27FC236}">
                <a16:creationId xmlns:a16="http://schemas.microsoft.com/office/drawing/2014/main" id="{7B5FF03F-1D72-5172-269D-3360839B4606}"/>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6148" name="AutoShape 14">
            <a:hlinkClick r:id="rId4" action="ppaction://hlinksldjump"/>
            <a:extLst>
              <a:ext uri="{FF2B5EF4-FFF2-40B4-BE49-F238E27FC236}">
                <a16:creationId xmlns:a16="http://schemas.microsoft.com/office/drawing/2014/main" id="{7B211D4F-547E-F302-8CEC-07EE539CA297}"/>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6149" name="AutoShape 15">
            <a:hlinkClick r:id="rId5" action="ppaction://hlinksldjump"/>
            <a:extLst>
              <a:ext uri="{FF2B5EF4-FFF2-40B4-BE49-F238E27FC236}">
                <a16:creationId xmlns:a16="http://schemas.microsoft.com/office/drawing/2014/main" id="{5B071153-1AEE-864B-4691-F3650C48662B}"/>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6150" name="AutoShape 16">
            <a:hlinkClick r:id="rId6" action="ppaction://hlinksldjump"/>
            <a:extLst>
              <a:ext uri="{FF2B5EF4-FFF2-40B4-BE49-F238E27FC236}">
                <a16:creationId xmlns:a16="http://schemas.microsoft.com/office/drawing/2014/main" id="{87409F95-28E8-F46D-CBA0-4FE4B3EFBE7E}"/>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그림 2">
            <a:extLst>
              <a:ext uri="{FF2B5EF4-FFF2-40B4-BE49-F238E27FC236}">
                <a16:creationId xmlns:a16="http://schemas.microsoft.com/office/drawing/2014/main" id="{4582AD18-0F44-2F8B-1CCA-75932F2BCFC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13">
            <a:hlinkClick r:id="rId3" action="ppaction://hlinksldjump"/>
            <a:extLst>
              <a:ext uri="{FF2B5EF4-FFF2-40B4-BE49-F238E27FC236}">
                <a16:creationId xmlns:a16="http://schemas.microsoft.com/office/drawing/2014/main" id="{852F3836-4AAB-9A01-1F8C-3775DF2A1CAB}"/>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7172" name="AutoShape 14">
            <a:hlinkClick r:id="rId4" action="ppaction://hlinksldjump"/>
            <a:extLst>
              <a:ext uri="{FF2B5EF4-FFF2-40B4-BE49-F238E27FC236}">
                <a16:creationId xmlns:a16="http://schemas.microsoft.com/office/drawing/2014/main" id="{142EB533-8A92-13EE-F420-F72D8B2FBF14}"/>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7173" name="AutoShape 15">
            <a:hlinkClick r:id="rId5" action="ppaction://hlinksldjump"/>
            <a:extLst>
              <a:ext uri="{FF2B5EF4-FFF2-40B4-BE49-F238E27FC236}">
                <a16:creationId xmlns:a16="http://schemas.microsoft.com/office/drawing/2014/main" id="{CEC00A6A-2DBA-4C17-6C4D-15C7952DC0F7}"/>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7174" name="AutoShape 16">
            <a:hlinkClick r:id="rId6" action="ppaction://hlinksldjump"/>
            <a:extLst>
              <a:ext uri="{FF2B5EF4-FFF2-40B4-BE49-F238E27FC236}">
                <a16:creationId xmlns:a16="http://schemas.microsoft.com/office/drawing/2014/main" id="{3C1DEACB-C5AB-1B28-0116-710BF05A2F5E}"/>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그림 2">
            <a:extLst>
              <a:ext uri="{FF2B5EF4-FFF2-40B4-BE49-F238E27FC236}">
                <a16:creationId xmlns:a16="http://schemas.microsoft.com/office/drawing/2014/main" id="{6B422B3D-1F50-CDDB-7BD5-1DBBBCDE8A76}"/>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13">
            <a:hlinkClick r:id="rId3" action="ppaction://hlinksldjump"/>
            <a:extLst>
              <a:ext uri="{FF2B5EF4-FFF2-40B4-BE49-F238E27FC236}">
                <a16:creationId xmlns:a16="http://schemas.microsoft.com/office/drawing/2014/main" id="{DB66A47F-4557-2E56-C569-E42CEF079FA0}"/>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8196" name="AutoShape 14">
            <a:hlinkClick r:id="rId4" action="ppaction://hlinksldjump"/>
            <a:extLst>
              <a:ext uri="{FF2B5EF4-FFF2-40B4-BE49-F238E27FC236}">
                <a16:creationId xmlns:a16="http://schemas.microsoft.com/office/drawing/2014/main" id="{9AE18AD1-6589-3A7C-F95D-02AE2DE4D81B}"/>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8197" name="AutoShape 15">
            <a:hlinkClick r:id="rId5" action="ppaction://hlinksldjump"/>
            <a:extLst>
              <a:ext uri="{FF2B5EF4-FFF2-40B4-BE49-F238E27FC236}">
                <a16:creationId xmlns:a16="http://schemas.microsoft.com/office/drawing/2014/main" id="{7C505684-E687-FA26-352A-D4C0FEB88D7D}"/>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8198" name="AutoShape 16">
            <a:hlinkClick r:id="rId6" action="ppaction://hlinksldjump"/>
            <a:extLst>
              <a:ext uri="{FF2B5EF4-FFF2-40B4-BE49-F238E27FC236}">
                <a16:creationId xmlns:a16="http://schemas.microsoft.com/office/drawing/2014/main" id="{26A42829-CC68-1350-A24C-236C814F3F4A}"/>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BD493-A326-532B-2581-BC526EDE4BEC}"/>
            </a:ext>
          </a:extLst>
        </p:cNvPr>
        <p:cNvGrpSpPr/>
        <p:nvPr/>
      </p:nvGrpSpPr>
      <p:grpSpPr>
        <a:xfrm>
          <a:off x="0" y="0"/>
          <a:ext cx="0" cy="0"/>
          <a:chOff x="0" y="0"/>
          <a:chExt cx="0" cy="0"/>
        </a:xfrm>
      </p:grpSpPr>
      <p:sp>
        <p:nvSpPr>
          <p:cNvPr id="2" name="제목 1">
            <a:extLst>
              <a:ext uri="{FF2B5EF4-FFF2-40B4-BE49-F238E27FC236}">
                <a16:creationId xmlns:a16="http://schemas.microsoft.com/office/drawing/2014/main" id="{894BDCF6-CA81-DABE-1146-5767F28BE03D}"/>
              </a:ext>
            </a:extLst>
          </p:cNvPr>
          <p:cNvSpPr>
            <a:spLocks noGrp="1"/>
          </p:cNvSpPr>
          <p:nvPr>
            <p:ph type="title"/>
          </p:nvPr>
        </p:nvSpPr>
        <p:spPr>
          <a:xfrm>
            <a:off x="609600" y="825146"/>
            <a:ext cx="3682482" cy="457197"/>
          </a:xfrm>
          <a:solidFill>
            <a:schemeClr val="accent1">
              <a:lumMod val="20000"/>
              <a:lumOff val="80000"/>
            </a:schemeClr>
          </a:solidFill>
          <a:ln>
            <a:solidFill>
              <a:schemeClr val="tx2"/>
            </a:solidFill>
          </a:ln>
        </p:spPr>
        <p:txBody>
          <a:bodyPr>
            <a:normAutofit fontScale="90000"/>
          </a:bodyPr>
          <a:lstStyle/>
          <a:p>
            <a:r>
              <a:rPr lang="ko-KR" altLang="en-US" sz="2800" dirty="0"/>
              <a:t>예배순서</a:t>
            </a:r>
          </a:p>
        </p:txBody>
      </p:sp>
      <p:sp>
        <p:nvSpPr>
          <p:cNvPr id="3" name="내용 개체 틀 2">
            <a:extLst>
              <a:ext uri="{FF2B5EF4-FFF2-40B4-BE49-F238E27FC236}">
                <a16:creationId xmlns:a16="http://schemas.microsoft.com/office/drawing/2014/main" id="{B6CBFDC0-F906-B450-8D13-2BB3FAF8AB61}"/>
              </a:ext>
            </a:extLst>
          </p:cNvPr>
          <p:cNvSpPr>
            <a:spLocks noGrp="1"/>
          </p:cNvSpPr>
          <p:nvPr>
            <p:ph idx="1"/>
          </p:nvPr>
        </p:nvSpPr>
        <p:spPr>
          <a:xfrm>
            <a:off x="609600" y="1665516"/>
            <a:ext cx="10972800" cy="4026158"/>
          </a:xfrm>
        </p:spPr>
        <p:txBody>
          <a:bodyPr>
            <a:normAutofit fontScale="92500" lnSpcReduction="10000"/>
          </a:bodyPr>
          <a:lstStyle/>
          <a:p>
            <a:pPr marL="0" indent="0">
              <a:buNone/>
            </a:pPr>
            <a:r>
              <a:rPr lang="en-US" altLang="ko-KR" sz="2400" dirty="0"/>
              <a:t>1. </a:t>
            </a:r>
            <a:r>
              <a:rPr lang="ko-KR" altLang="en-US" sz="2400" dirty="0"/>
              <a:t>찬 양</a:t>
            </a:r>
            <a:r>
              <a:rPr lang="en-US" altLang="ko-KR" sz="2400" dirty="0"/>
              <a:t>(</a:t>
            </a:r>
            <a:r>
              <a:rPr lang="ko-KR" altLang="en-US" sz="2400" dirty="0" err="1"/>
              <a:t>찬양팀</a:t>
            </a:r>
            <a:r>
              <a:rPr lang="en-US" altLang="ko-KR" sz="2400" dirty="0"/>
              <a:t>)</a:t>
            </a:r>
          </a:p>
          <a:p>
            <a:pPr marL="0" indent="0">
              <a:buNone/>
            </a:pPr>
            <a:r>
              <a:rPr lang="en-US" altLang="ko-KR" sz="2400" dirty="0"/>
              <a:t>2. </a:t>
            </a:r>
            <a:r>
              <a:rPr lang="ko-KR" altLang="en-US" sz="2400" dirty="0"/>
              <a:t>합심기도</a:t>
            </a:r>
            <a:r>
              <a:rPr lang="en-US" altLang="ko-KR" sz="2400" dirty="0"/>
              <a:t>(</a:t>
            </a:r>
            <a:r>
              <a:rPr lang="ko-KR" altLang="en-US" sz="2400" dirty="0"/>
              <a:t>다같이</a:t>
            </a:r>
            <a:r>
              <a:rPr lang="en-US" altLang="ko-KR" sz="2400" dirty="0"/>
              <a:t>)</a:t>
            </a:r>
          </a:p>
          <a:p>
            <a:pPr marL="0" indent="0">
              <a:buNone/>
            </a:pPr>
            <a:r>
              <a:rPr lang="en-US" altLang="ko-KR" sz="2400" dirty="0"/>
              <a:t>3. </a:t>
            </a:r>
            <a:r>
              <a:rPr lang="ko-KR" altLang="en-US" sz="2400" dirty="0"/>
              <a:t>대표기도</a:t>
            </a:r>
            <a:r>
              <a:rPr lang="en-US" altLang="ko-KR" sz="2400" dirty="0"/>
              <a:t>(</a:t>
            </a:r>
            <a:r>
              <a:rPr lang="ko-KR" altLang="en-US" sz="2400" dirty="0" err="1"/>
              <a:t>이승록</a:t>
            </a:r>
            <a:r>
              <a:rPr lang="ko-KR" altLang="en-US" sz="2400" dirty="0"/>
              <a:t> 목사</a:t>
            </a:r>
            <a:r>
              <a:rPr lang="en-US" altLang="ko-KR" sz="2400" dirty="0"/>
              <a:t>)</a:t>
            </a:r>
          </a:p>
          <a:p>
            <a:pPr marL="0" indent="0">
              <a:buNone/>
            </a:pPr>
            <a:r>
              <a:rPr lang="en-US" altLang="ko-KR" sz="2400" dirty="0"/>
              <a:t>4. </a:t>
            </a:r>
            <a:r>
              <a:rPr lang="ko-KR" altLang="en-US" sz="2400" dirty="0"/>
              <a:t>간증</a:t>
            </a:r>
            <a:r>
              <a:rPr lang="en-US" altLang="ko-KR" sz="2400" dirty="0"/>
              <a:t>(</a:t>
            </a:r>
            <a:r>
              <a:rPr lang="ko-KR" altLang="en-US" sz="2400" dirty="0"/>
              <a:t>김현경 </a:t>
            </a:r>
            <a:r>
              <a:rPr lang="ko-KR" altLang="en-US" sz="2400" dirty="0" err="1"/>
              <a:t>목녀</a:t>
            </a:r>
            <a:r>
              <a:rPr lang="en-US" altLang="ko-KR" sz="2400" dirty="0"/>
              <a:t>/ </a:t>
            </a:r>
            <a:r>
              <a:rPr lang="ko-KR" altLang="en-US" sz="2400" dirty="0"/>
              <a:t>선유정 자매</a:t>
            </a:r>
            <a:r>
              <a:rPr lang="en-US" altLang="ko-KR" sz="2400" dirty="0"/>
              <a:t>)</a:t>
            </a:r>
          </a:p>
          <a:p>
            <a:pPr marL="0" indent="0">
              <a:buNone/>
            </a:pPr>
            <a:r>
              <a:rPr lang="en-US" altLang="ko-KR" sz="2400" dirty="0"/>
              <a:t>5. </a:t>
            </a:r>
            <a:r>
              <a:rPr lang="ko-KR" altLang="en-US" sz="2400" dirty="0" err="1"/>
              <a:t>특송</a:t>
            </a:r>
            <a:r>
              <a:rPr lang="en-US" altLang="ko-KR" sz="2400" dirty="0"/>
              <a:t>(</a:t>
            </a:r>
            <a:r>
              <a:rPr lang="ko-KR" altLang="en-US" sz="2400" dirty="0"/>
              <a:t>청년들</a:t>
            </a:r>
            <a:r>
              <a:rPr lang="en-US" altLang="ko-KR" sz="2400" dirty="0"/>
              <a:t>)</a:t>
            </a:r>
          </a:p>
          <a:p>
            <a:pPr marL="0" indent="0">
              <a:buNone/>
            </a:pPr>
            <a:r>
              <a:rPr lang="en-US" altLang="ko-KR" sz="2400" dirty="0"/>
              <a:t>6. </a:t>
            </a:r>
            <a:r>
              <a:rPr lang="ko-KR" altLang="en-US" sz="2400" dirty="0"/>
              <a:t>목장소개</a:t>
            </a:r>
            <a:r>
              <a:rPr lang="en-US" altLang="ko-KR" sz="2400" dirty="0"/>
              <a:t>(</a:t>
            </a:r>
            <a:r>
              <a:rPr lang="ko-KR" altLang="en-US" sz="2400" dirty="0"/>
              <a:t>모로코</a:t>
            </a:r>
            <a:r>
              <a:rPr lang="en-US" altLang="ko-KR" sz="2400" dirty="0"/>
              <a:t>-</a:t>
            </a:r>
            <a:r>
              <a:rPr lang="ko-KR" altLang="en-US" sz="2400" dirty="0"/>
              <a:t>베트남</a:t>
            </a:r>
            <a:r>
              <a:rPr lang="en-US" altLang="ko-KR" sz="2400" dirty="0"/>
              <a:t>-</a:t>
            </a:r>
            <a:r>
              <a:rPr lang="ko-KR" altLang="en-US" sz="2400" dirty="0"/>
              <a:t>세부</a:t>
            </a:r>
            <a:r>
              <a:rPr lang="en-US" altLang="ko-KR" sz="2400" dirty="0"/>
              <a:t>-</a:t>
            </a:r>
            <a:r>
              <a:rPr lang="ko-KR" altLang="en-US" sz="2400" dirty="0"/>
              <a:t>청도</a:t>
            </a:r>
            <a:r>
              <a:rPr lang="en-US" altLang="ko-KR" sz="2400" dirty="0"/>
              <a:t>-</a:t>
            </a:r>
            <a:r>
              <a:rPr lang="ko-KR" altLang="en-US" sz="2400" dirty="0" err="1"/>
              <a:t>카작</a:t>
            </a:r>
            <a:r>
              <a:rPr lang="en-US" altLang="ko-KR" sz="2400" dirty="0"/>
              <a:t>-</a:t>
            </a:r>
            <a:r>
              <a:rPr lang="ko-KR" altLang="en-US" sz="2400" dirty="0" err="1"/>
              <a:t>투르카나</a:t>
            </a:r>
            <a:r>
              <a:rPr lang="en-US" altLang="ko-KR" sz="2400" dirty="0"/>
              <a:t>-</a:t>
            </a:r>
            <a:r>
              <a:rPr lang="ko-KR" altLang="en-US" sz="2400" dirty="0" err="1"/>
              <a:t>히메지</a:t>
            </a:r>
            <a:r>
              <a:rPr lang="en-US" altLang="ko-KR" sz="2400" dirty="0"/>
              <a:t>)</a:t>
            </a:r>
          </a:p>
          <a:p>
            <a:pPr marL="0" indent="0">
              <a:buNone/>
            </a:pPr>
            <a:r>
              <a:rPr lang="en-US" altLang="ko-KR" sz="2400" dirty="0"/>
              <a:t>7. </a:t>
            </a:r>
            <a:r>
              <a:rPr lang="ko-KR" altLang="en-US" sz="2400" dirty="0"/>
              <a:t>알림과 나눔</a:t>
            </a:r>
            <a:r>
              <a:rPr lang="en-US" altLang="ko-KR" sz="2400" dirty="0"/>
              <a:t>(</a:t>
            </a:r>
            <a:r>
              <a:rPr lang="ko-KR" altLang="en-US" sz="2400" dirty="0"/>
              <a:t>목사님</a:t>
            </a:r>
            <a:r>
              <a:rPr lang="en-US" altLang="ko-KR" sz="2400" dirty="0"/>
              <a:t>)</a:t>
            </a:r>
          </a:p>
          <a:p>
            <a:pPr marL="0" indent="0">
              <a:buNone/>
            </a:pPr>
            <a:r>
              <a:rPr lang="en-US" altLang="ko-KR" sz="2400" dirty="0"/>
              <a:t>8. </a:t>
            </a:r>
            <a:r>
              <a:rPr lang="ko-KR" altLang="en-US" sz="2400" dirty="0"/>
              <a:t>말씀</a:t>
            </a:r>
            <a:r>
              <a:rPr lang="en-US" altLang="ko-KR" sz="2400" dirty="0"/>
              <a:t>(</a:t>
            </a:r>
            <a:r>
              <a:rPr lang="ko-KR" altLang="en-US" sz="2400" dirty="0"/>
              <a:t>목사님</a:t>
            </a:r>
            <a:r>
              <a:rPr lang="en-US" altLang="ko-KR" sz="2400" dirty="0"/>
              <a:t>)</a:t>
            </a:r>
          </a:p>
          <a:p>
            <a:pPr marL="0" indent="0">
              <a:buNone/>
            </a:pPr>
            <a:r>
              <a:rPr lang="en-US" altLang="ko-KR" sz="2400" dirty="0"/>
              <a:t>9. </a:t>
            </a:r>
            <a:r>
              <a:rPr lang="ko-KR" altLang="en-US" sz="2400" dirty="0"/>
              <a:t>찬송가</a:t>
            </a:r>
            <a:r>
              <a:rPr lang="en-US" altLang="ko-KR" sz="2400" dirty="0"/>
              <a:t>(</a:t>
            </a:r>
            <a:r>
              <a:rPr lang="ko-KR" altLang="en-US" sz="2400" dirty="0"/>
              <a:t>다같이</a:t>
            </a:r>
            <a:r>
              <a:rPr lang="en-US" altLang="ko-KR" sz="2400" dirty="0"/>
              <a:t>)</a:t>
            </a:r>
          </a:p>
          <a:p>
            <a:pPr marL="0" indent="0">
              <a:buNone/>
            </a:pPr>
            <a:r>
              <a:rPr lang="en-US" altLang="ko-KR" sz="2400" dirty="0"/>
              <a:t>10. </a:t>
            </a:r>
            <a:r>
              <a:rPr lang="ko-KR" altLang="en-US" sz="2400" dirty="0"/>
              <a:t>축복과 기도</a:t>
            </a:r>
            <a:r>
              <a:rPr lang="en-US" altLang="ko-KR" sz="2400" dirty="0"/>
              <a:t>(</a:t>
            </a:r>
            <a:r>
              <a:rPr lang="ko-KR" altLang="en-US" sz="2400" dirty="0"/>
              <a:t>목사님</a:t>
            </a:r>
            <a:r>
              <a:rPr lang="en-US" altLang="ko-KR" sz="2400" dirty="0"/>
              <a:t>)</a:t>
            </a:r>
            <a:endParaRPr lang="ko-KR" altLang="en-US" sz="2400" dirty="0"/>
          </a:p>
        </p:txBody>
      </p:sp>
    </p:spTree>
    <p:extLst>
      <p:ext uri="{BB962C8B-B14F-4D97-AF65-F5344CB8AC3E}">
        <p14:creationId xmlns:p14="http://schemas.microsoft.com/office/powerpoint/2010/main" val="3711113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그림 2">
            <a:extLst>
              <a:ext uri="{FF2B5EF4-FFF2-40B4-BE49-F238E27FC236}">
                <a16:creationId xmlns:a16="http://schemas.microsoft.com/office/drawing/2014/main" id="{D1858DFE-F186-70A9-E762-53D01389A94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13">
            <a:hlinkClick r:id="rId3" action="ppaction://hlinksldjump"/>
            <a:extLst>
              <a:ext uri="{FF2B5EF4-FFF2-40B4-BE49-F238E27FC236}">
                <a16:creationId xmlns:a16="http://schemas.microsoft.com/office/drawing/2014/main" id="{8692B273-A485-2EE1-D9F7-76521955B834}"/>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9220" name="AutoShape 14">
            <a:hlinkClick r:id="rId4" action="ppaction://hlinksldjump"/>
            <a:extLst>
              <a:ext uri="{FF2B5EF4-FFF2-40B4-BE49-F238E27FC236}">
                <a16:creationId xmlns:a16="http://schemas.microsoft.com/office/drawing/2014/main" id="{425E7039-CCF8-719C-D845-107CD3BEF39B}"/>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9221" name="AutoShape 15">
            <a:hlinkClick r:id="rId5" action="ppaction://hlinksldjump"/>
            <a:extLst>
              <a:ext uri="{FF2B5EF4-FFF2-40B4-BE49-F238E27FC236}">
                <a16:creationId xmlns:a16="http://schemas.microsoft.com/office/drawing/2014/main" id="{C682BD22-B1D5-D8C2-6F9D-02F705147C07}"/>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9222" name="AutoShape 16">
            <a:hlinkClick r:id="rId6" action="ppaction://hlinksldjump"/>
            <a:extLst>
              <a:ext uri="{FF2B5EF4-FFF2-40B4-BE49-F238E27FC236}">
                <a16:creationId xmlns:a16="http://schemas.microsoft.com/office/drawing/2014/main" id="{1B232101-40F6-5E81-E114-3A2533FEF7C4}"/>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그림 2">
            <a:extLst>
              <a:ext uri="{FF2B5EF4-FFF2-40B4-BE49-F238E27FC236}">
                <a16:creationId xmlns:a16="http://schemas.microsoft.com/office/drawing/2014/main" id="{F68A76D3-7622-C4C4-7946-AB63F6E1C8D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13">
            <a:hlinkClick r:id="rId3" action="ppaction://hlinksldjump"/>
            <a:extLst>
              <a:ext uri="{FF2B5EF4-FFF2-40B4-BE49-F238E27FC236}">
                <a16:creationId xmlns:a16="http://schemas.microsoft.com/office/drawing/2014/main" id="{352308F6-70EA-F642-19D6-0F6449AB642E}"/>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10244" name="AutoShape 14">
            <a:hlinkClick r:id="rId4" action="ppaction://hlinksldjump"/>
            <a:extLst>
              <a:ext uri="{FF2B5EF4-FFF2-40B4-BE49-F238E27FC236}">
                <a16:creationId xmlns:a16="http://schemas.microsoft.com/office/drawing/2014/main" id="{25E1D130-B898-3BD3-F43E-563D2035CD02}"/>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10245" name="AutoShape 15">
            <a:hlinkClick r:id="rId5" action="ppaction://hlinksldjump"/>
            <a:extLst>
              <a:ext uri="{FF2B5EF4-FFF2-40B4-BE49-F238E27FC236}">
                <a16:creationId xmlns:a16="http://schemas.microsoft.com/office/drawing/2014/main" id="{0C3F83D9-1F9A-F53B-6C17-EDEEE874FA41}"/>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10246" name="AutoShape 16">
            <a:hlinkClick r:id="rId6" action="ppaction://hlinksldjump"/>
            <a:extLst>
              <a:ext uri="{FF2B5EF4-FFF2-40B4-BE49-F238E27FC236}">
                <a16:creationId xmlns:a16="http://schemas.microsoft.com/office/drawing/2014/main" id="{7A2BE57B-06D7-0E0E-5BC9-E645CFA86D04}"/>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9.</a:t>
            </a:r>
            <a:r>
              <a:rPr lang="ko-KR" altLang="en-US" sz="1467">
                <a:solidFill>
                  <a:srgbClr val="FF0000"/>
                </a:solidFill>
              </a:rPr>
              <a:t>이것이 나의 간증이요</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그림 2">
            <a:extLst>
              <a:ext uri="{FF2B5EF4-FFF2-40B4-BE49-F238E27FC236}">
                <a16:creationId xmlns:a16="http://schemas.microsoft.com/office/drawing/2014/main" id="{D8DAB68F-80B1-415C-248E-BD9C2D52DF8B}"/>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AutoShape 13">
            <a:hlinkClick r:id="rId3" action="ppaction://hlinksldjump"/>
            <a:extLst>
              <a:ext uri="{FF2B5EF4-FFF2-40B4-BE49-F238E27FC236}">
                <a16:creationId xmlns:a16="http://schemas.microsoft.com/office/drawing/2014/main" id="{7F4083E3-4FE6-8CCC-C946-9B519E0C2ADF}"/>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11268" name="AutoShape 14">
            <a:hlinkClick r:id="rId4" action="ppaction://hlinksldjump"/>
            <a:extLst>
              <a:ext uri="{FF2B5EF4-FFF2-40B4-BE49-F238E27FC236}">
                <a16:creationId xmlns:a16="http://schemas.microsoft.com/office/drawing/2014/main" id="{894ADD9B-18C3-FBDE-2806-C02CE29C8D7B}"/>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11269" name="AutoShape 15">
            <a:hlinkClick r:id="rId5" action="ppaction://hlinksldjump"/>
            <a:extLst>
              <a:ext uri="{FF2B5EF4-FFF2-40B4-BE49-F238E27FC236}">
                <a16:creationId xmlns:a16="http://schemas.microsoft.com/office/drawing/2014/main" id="{AE362DFB-B98A-B144-C504-7439E5BF7CEC}"/>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11270" name="AutoShape 16">
            <a:hlinkClick r:id="rId6" action="ppaction://hlinksldjump"/>
            <a:extLst>
              <a:ext uri="{FF2B5EF4-FFF2-40B4-BE49-F238E27FC236}">
                <a16:creationId xmlns:a16="http://schemas.microsoft.com/office/drawing/2014/main" id="{C7B4FA83-47BE-E0CC-3FFB-B2B9FC7CB32D}"/>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9.</a:t>
            </a:r>
            <a:r>
              <a:rPr lang="ko-KR" altLang="en-US" sz="1467">
                <a:solidFill>
                  <a:srgbClr val="FF0000"/>
                </a:solidFill>
              </a:rPr>
              <a:t>이것이 나의 간증이요</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573BC6E-5263-8DFF-16EF-32833344C1BC}"/>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43501004-0D0E-AA5C-7ED7-4A02DEFAFAC4}"/>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431055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11">
            <a:extLst>
              <a:ext uri="{FF2B5EF4-FFF2-40B4-BE49-F238E27FC236}">
                <a16:creationId xmlns:a16="http://schemas.microsoft.com/office/drawing/2014/main" id="{1AEA8E00-A2E9-FD92-234A-BD6CF8F882D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13">
            <a:hlinkClick r:id="rId3" action="ppaction://hlinksldjump"/>
            <a:extLst>
              <a:ext uri="{FF2B5EF4-FFF2-40B4-BE49-F238E27FC236}">
                <a16:creationId xmlns:a16="http://schemas.microsoft.com/office/drawing/2014/main" id="{9B951542-CA7F-C74B-685C-B5C713722E43}"/>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1.</a:t>
            </a:r>
            <a:r>
              <a:rPr lang="ko-KR" altLang="en-US" sz="1467">
                <a:solidFill>
                  <a:srgbClr val="FF0000"/>
                </a:solidFill>
              </a:rPr>
              <a:t>나의 평생에 가장 복된 일은</a:t>
            </a:r>
          </a:p>
        </p:txBody>
      </p:sp>
      <p:sp>
        <p:nvSpPr>
          <p:cNvPr id="2052" name="AutoShape 14">
            <a:hlinkClick r:id="rId4" action="ppaction://hlinksldjump"/>
            <a:extLst>
              <a:ext uri="{FF2B5EF4-FFF2-40B4-BE49-F238E27FC236}">
                <a16:creationId xmlns:a16="http://schemas.microsoft.com/office/drawing/2014/main" id="{3FA55DE3-A146-B9F8-F40A-CF91AA34AF0A}"/>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2053" name="AutoShape 15">
            <a:hlinkClick r:id="rId5" action="ppaction://hlinksldjump"/>
            <a:extLst>
              <a:ext uri="{FF2B5EF4-FFF2-40B4-BE49-F238E27FC236}">
                <a16:creationId xmlns:a16="http://schemas.microsoft.com/office/drawing/2014/main" id="{0DABF3F4-0B44-2BEF-2FB0-13A494880FB1}"/>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2054" name="AutoShape 16">
            <a:hlinkClick r:id="rId6" action="ppaction://hlinksldjump"/>
            <a:extLst>
              <a:ext uri="{FF2B5EF4-FFF2-40B4-BE49-F238E27FC236}">
                <a16:creationId xmlns:a16="http://schemas.microsoft.com/office/drawing/2014/main" id="{B07762B7-D732-2052-BD2B-BC65C36B95F4}"/>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2">
            <a:extLst>
              <a:ext uri="{FF2B5EF4-FFF2-40B4-BE49-F238E27FC236}">
                <a16:creationId xmlns:a16="http://schemas.microsoft.com/office/drawing/2014/main" id="{E8784D30-3275-0D3B-3E83-D271F466B434}"/>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13">
            <a:hlinkClick r:id="rId3" action="ppaction://hlinksldjump"/>
            <a:extLst>
              <a:ext uri="{FF2B5EF4-FFF2-40B4-BE49-F238E27FC236}">
                <a16:creationId xmlns:a16="http://schemas.microsoft.com/office/drawing/2014/main" id="{64567181-632E-1BDA-561C-4A409E739B71}"/>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1.</a:t>
            </a:r>
            <a:r>
              <a:rPr lang="ko-KR" altLang="en-US" sz="1467">
                <a:solidFill>
                  <a:srgbClr val="FF0000"/>
                </a:solidFill>
              </a:rPr>
              <a:t>나의 평생에 가장 복된 일은</a:t>
            </a:r>
          </a:p>
        </p:txBody>
      </p:sp>
      <p:sp>
        <p:nvSpPr>
          <p:cNvPr id="3076" name="AutoShape 14">
            <a:hlinkClick r:id="rId4" action="ppaction://hlinksldjump"/>
            <a:extLst>
              <a:ext uri="{FF2B5EF4-FFF2-40B4-BE49-F238E27FC236}">
                <a16:creationId xmlns:a16="http://schemas.microsoft.com/office/drawing/2014/main" id="{98B6C144-0257-5071-52E7-601306CFD879}"/>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3077" name="AutoShape 15">
            <a:hlinkClick r:id="rId5" action="ppaction://hlinksldjump"/>
            <a:extLst>
              <a:ext uri="{FF2B5EF4-FFF2-40B4-BE49-F238E27FC236}">
                <a16:creationId xmlns:a16="http://schemas.microsoft.com/office/drawing/2014/main" id="{B2AD14F0-896A-EFD0-5E28-887A765F0942}"/>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3078" name="AutoShape 16">
            <a:hlinkClick r:id="rId6" action="ppaction://hlinksldjump"/>
            <a:extLst>
              <a:ext uri="{FF2B5EF4-FFF2-40B4-BE49-F238E27FC236}">
                <a16:creationId xmlns:a16="http://schemas.microsoft.com/office/drawing/2014/main" id="{2164DE19-DC63-9FEE-0861-8F471EE53D16}"/>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2">
            <a:extLst>
              <a:ext uri="{FF2B5EF4-FFF2-40B4-BE49-F238E27FC236}">
                <a16:creationId xmlns:a16="http://schemas.microsoft.com/office/drawing/2014/main" id="{29993DDB-3602-1571-B950-70FDB070504B}"/>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13">
            <a:hlinkClick r:id="rId3" action="ppaction://hlinksldjump"/>
            <a:extLst>
              <a:ext uri="{FF2B5EF4-FFF2-40B4-BE49-F238E27FC236}">
                <a16:creationId xmlns:a16="http://schemas.microsoft.com/office/drawing/2014/main" id="{0EF86E1D-17F8-4C74-5048-846D177CFDEB}"/>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4100" name="AutoShape 14">
            <a:hlinkClick r:id="rId4" action="ppaction://hlinksldjump"/>
            <a:extLst>
              <a:ext uri="{FF2B5EF4-FFF2-40B4-BE49-F238E27FC236}">
                <a16:creationId xmlns:a16="http://schemas.microsoft.com/office/drawing/2014/main" id="{7BC5E24B-D727-D09C-9C6F-997E7C2F26E6}"/>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3.</a:t>
            </a:r>
            <a:r>
              <a:rPr lang="ko-KR" altLang="en-US" sz="1467">
                <a:solidFill>
                  <a:srgbClr val="FF0000"/>
                </a:solidFill>
              </a:rPr>
              <a:t>이 세상 살 동안 내가 걷는</a:t>
            </a:r>
          </a:p>
        </p:txBody>
      </p:sp>
      <p:sp>
        <p:nvSpPr>
          <p:cNvPr id="4101" name="AutoShape 15">
            <a:hlinkClick r:id="rId5" action="ppaction://hlinksldjump"/>
            <a:extLst>
              <a:ext uri="{FF2B5EF4-FFF2-40B4-BE49-F238E27FC236}">
                <a16:creationId xmlns:a16="http://schemas.microsoft.com/office/drawing/2014/main" id="{725157F9-D154-4E73-886D-9570FADE90E9}"/>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4102" name="AutoShape 16">
            <a:hlinkClick r:id="rId6" action="ppaction://hlinksldjump"/>
            <a:extLst>
              <a:ext uri="{FF2B5EF4-FFF2-40B4-BE49-F238E27FC236}">
                <a16:creationId xmlns:a16="http://schemas.microsoft.com/office/drawing/2014/main" id="{356E69F4-671E-1159-94B5-3CFF242667B3}"/>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그림 2">
            <a:extLst>
              <a:ext uri="{FF2B5EF4-FFF2-40B4-BE49-F238E27FC236}">
                <a16:creationId xmlns:a16="http://schemas.microsoft.com/office/drawing/2014/main" id="{788EAD9B-4EF7-1F14-12FA-A7E75C21CF25}"/>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13">
            <a:hlinkClick r:id="rId3" action="ppaction://hlinksldjump"/>
            <a:extLst>
              <a:ext uri="{FF2B5EF4-FFF2-40B4-BE49-F238E27FC236}">
                <a16:creationId xmlns:a16="http://schemas.microsoft.com/office/drawing/2014/main" id="{AEDCD0F0-6C8F-871B-C494-F20FDD082873}"/>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5124" name="AutoShape 14">
            <a:hlinkClick r:id="rId4" action="ppaction://hlinksldjump"/>
            <a:extLst>
              <a:ext uri="{FF2B5EF4-FFF2-40B4-BE49-F238E27FC236}">
                <a16:creationId xmlns:a16="http://schemas.microsoft.com/office/drawing/2014/main" id="{B95EE1C7-C1A2-BEA3-7E46-30F643547625}"/>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3.</a:t>
            </a:r>
            <a:r>
              <a:rPr lang="ko-KR" altLang="en-US" sz="1467">
                <a:solidFill>
                  <a:srgbClr val="FF0000"/>
                </a:solidFill>
              </a:rPr>
              <a:t>이 세상 살 동안 내가 걷는</a:t>
            </a:r>
          </a:p>
        </p:txBody>
      </p:sp>
      <p:sp>
        <p:nvSpPr>
          <p:cNvPr id="5125" name="AutoShape 15">
            <a:hlinkClick r:id="rId5" action="ppaction://hlinksldjump"/>
            <a:extLst>
              <a:ext uri="{FF2B5EF4-FFF2-40B4-BE49-F238E27FC236}">
                <a16:creationId xmlns:a16="http://schemas.microsoft.com/office/drawing/2014/main" id="{A3A015F8-F203-CF72-0FBE-C0BB358EE132}"/>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5126" name="AutoShape 16">
            <a:hlinkClick r:id="rId6" action="ppaction://hlinksldjump"/>
            <a:extLst>
              <a:ext uri="{FF2B5EF4-FFF2-40B4-BE49-F238E27FC236}">
                <a16:creationId xmlns:a16="http://schemas.microsoft.com/office/drawing/2014/main" id="{86056418-18D1-A83C-175B-DC151AC3D9F8}"/>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그림 2">
            <a:extLst>
              <a:ext uri="{FF2B5EF4-FFF2-40B4-BE49-F238E27FC236}">
                <a16:creationId xmlns:a16="http://schemas.microsoft.com/office/drawing/2014/main" id="{0A268F4D-2445-6787-65DE-7B517867416D}"/>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13">
            <a:hlinkClick r:id="rId3" action="ppaction://hlinksldjump"/>
            <a:extLst>
              <a:ext uri="{FF2B5EF4-FFF2-40B4-BE49-F238E27FC236}">
                <a16:creationId xmlns:a16="http://schemas.microsoft.com/office/drawing/2014/main" id="{7B5FF03F-1D72-5172-269D-3360839B4606}"/>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6148" name="AutoShape 14">
            <a:hlinkClick r:id="rId4" action="ppaction://hlinksldjump"/>
            <a:extLst>
              <a:ext uri="{FF2B5EF4-FFF2-40B4-BE49-F238E27FC236}">
                <a16:creationId xmlns:a16="http://schemas.microsoft.com/office/drawing/2014/main" id="{7B211D4F-547E-F302-8CEC-07EE539CA297}"/>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6149" name="AutoShape 15">
            <a:hlinkClick r:id="rId5" action="ppaction://hlinksldjump"/>
            <a:extLst>
              <a:ext uri="{FF2B5EF4-FFF2-40B4-BE49-F238E27FC236}">
                <a16:creationId xmlns:a16="http://schemas.microsoft.com/office/drawing/2014/main" id="{5B071153-1AEE-864B-4691-F3650C48662B}"/>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6150" name="AutoShape 16">
            <a:hlinkClick r:id="rId6" action="ppaction://hlinksldjump"/>
            <a:extLst>
              <a:ext uri="{FF2B5EF4-FFF2-40B4-BE49-F238E27FC236}">
                <a16:creationId xmlns:a16="http://schemas.microsoft.com/office/drawing/2014/main" id="{87409F95-28E8-F46D-CBA0-4FE4B3EFBE7E}"/>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그림 2">
            <a:extLst>
              <a:ext uri="{FF2B5EF4-FFF2-40B4-BE49-F238E27FC236}">
                <a16:creationId xmlns:a16="http://schemas.microsoft.com/office/drawing/2014/main" id="{4582AD18-0F44-2F8B-1CCA-75932F2BCFC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13">
            <a:hlinkClick r:id="rId3" action="ppaction://hlinksldjump"/>
            <a:extLst>
              <a:ext uri="{FF2B5EF4-FFF2-40B4-BE49-F238E27FC236}">
                <a16:creationId xmlns:a16="http://schemas.microsoft.com/office/drawing/2014/main" id="{852F3836-4AAB-9A01-1F8C-3775DF2A1CAB}"/>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7172" name="AutoShape 14">
            <a:hlinkClick r:id="rId4" action="ppaction://hlinksldjump"/>
            <a:extLst>
              <a:ext uri="{FF2B5EF4-FFF2-40B4-BE49-F238E27FC236}">
                <a16:creationId xmlns:a16="http://schemas.microsoft.com/office/drawing/2014/main" id="{142EB533-8A92-13EE-F420-F72D8B2FBF14}"/>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7173" name="AutoShape 15">
            <a:hlinkClick r:id="rId5" action="ppaction://hlinksldjump"/>
            <a:extLst>
              <a:ext uri="{FF2B5EF4-FFF2-40B4-BE49-F238E27FC236}">
                <a16:creationId xmlns:a16="http://schemas.microsoft.com/office/drawing/2014/main" id="{CEC00A6A-2DBA-4C17-6C4D-15C7952DC0F7}"/>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7174" name="AutoShape 16">
            <a:hlinkClick r:id="rId6" action="ppaction://hlinksldjump"/>
            <a:extLst>
              <a:ext uri="{FF2B5EF4-FFF2-40B4-BE49-F238E27FC236}">
                <a16:creationId xmlns:a16="http://schemas.microsoft.com/office/drawing/2014/main" id="{3C1DEACB-C5AB-1B28-0116-710BF05A2F5E}"/>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8">
          <a:extLst>
            <a:ext uri="{FF2B5EF4-FFF2-40B4-BE49-F238E27FC236}">
              <a16:creationId xmlns:a16="http://schemas.microsoft.com/office/drawing/2014/main" id="{20F1048C-8E21-C1CD-74D7-F45FD0AF179C}"/>
            </a:ext>
          </a:extLst>
        </p:cNvPr>
        <p:cNvGrpSpPr/>
        <p:nvPr/>
      </p:nvGrpSpPr>
      <p:grpSpPr>
        <a:xfrm>
          <a:off x="0" y="0"/>
          <a:ext cx="0" cy="0"/>
          <a:chOff x="0" y="0"/>
          <a:chExt cx="0" cy="0"/>
        </a:xfrm>
      </p:grpSpPr>
      <p:sp>
        <p:nvSpPr>
          <p:cNvPr id="433" name="Google Shape;433;p21">
            <a:extLst>
              <a:ext uri="{FF2B5EF4-FFF2-40B4-BE49-F238E27FC236}">
                <a16:creationId xmlns:a16="http://schemas.microsoft.com/office/drawing/2014/main" id="{3AF30C9B-C472-428E-3EF9-1945609D297C}"/>
              </a:ext>
            </a:extLst>
          </p:cNvPr>
          <p:cNvSpPr txBox="1">
            <a:spLocks noGrp="1"/>
          </p:cNvSpPr>
          <p:nvPr>
            <p:ph type="ctrTitle" idx="4294967295"/>
          </p:nvPr>
        </p:nvSpPr>
        <p:spPr>
          <a:xfrm>
            <a:off x="808572" y="778452"/>
            <a:ext cx="10272000" cy="770400"/>
          </a:xfrm>
          <a:prstGeom prst="rect">
            <a:avLst/>
          </a:prstGeom>
          <a:noFill/>
          <a:ln>
            <a:noFill/>
          </a:ln>
        </p:spPr>
        <p:txBody>
          <a:bodyPr spcFirstLastPara="1" vert="horz" wrap="square" lIns="121900" tIns="121900" rIns="121900" bIns="121900" rtlCol="0" anchor="t" anchorCtr="0">
            <a:noAutofit/>
          </a:bodyPr>
          <a:lstStyle/>
          <a:p>
            <a:pPr algn="ctr"/>
            <a:r>
              <a:rPr lang="en-US" altLang="ko-KR" b="1" dirty="0">
                <a:solidFill>
                  <a:srgbClr val="4F6128"/>
                </a:solidFill>
              </a:rPr>
              <a:t>2026</a:t>
            </a:r>
            <a:r>
              <a:rPr lang="ko-KR" altLang="en-US" b="1" dirty="0">
                <a:solidFill>
                  <a:srgbClr val="4F6128"/>
                </a:solidFill>
              </a:rPr>
              <a:t>년 </a:t>
            </a:r>
            <a:r>
              <a:rPr lang="en-US" altLang="ko-KR" b="1" dirty="0">
                <a:solidFill>
                  <a:srgbClr val="4F6128"/>
                </a:solidFill>
              </a:rPr>
              <a:t>6</a:t>
            </a:r>
            <a:r>
              <a:rPr lang="ko-KR" altLang="en-US" b="1" dirty="0">
                <a:solidFill>
                  <a:srgbClr val="4F6128"/>
                </a:solidFill>
              </a:rPr>
              <a:t>월 </a:t>
            </a:r>
            <a:r>
              <a:rPr lang="en-US" altLang="ko-KR" b="1" dirty="0">
                <a:solidFill>
                  <a:srgbClr val="4F6128"/>
                </a:solidFill>
              </a:rPr>
              <a:t>14</a:t>
            </a:r>
            <a:r>
              <a:rPr lang="ko-KR" altLang="en-US" b="1" dirty="0">
                <a:solidFill>
                  <a:srgbClr val="4F6128"/>
                </a:solidFill>
              </a:rPr>
              <a:t>일 </a:t>
            </a:r>
            <a:r>
              <a:rPr lang="en-US" b="1" dirty="0" err="1">
                <a:solidFill>
                  <a:srgbClr val="4F6128"/>
                </a:solidFill>
              </a:rPr>
              <a:t>찬양</a:t>
            </a:r>
            <a:endParaRPr b="1" dirty="0">
              <a:solidFill>
                <a:srgbClr val="4F6128"/>
              </a:solidFill>
            </a:endParaRPr>
          </a:p>
        </p:txBody>
      </p:sp>
      <p:sp>
        <p:nvSpPr>
          <p:cNvPr id="434" name="Google Shape;434;p21">
            <a:extLst>
              <a:ext uri="{FF2B5EF4-FFF2-40B4-BE49-F238E27FC236}">
                <a16:creationId xmlns:a16="http://schemas.microsoft.com/office/drawing/2014/main" id="{3870C889-539E-5318-9B97-2C27558F316F}"/>
              </a:ext>
            </a:extLst>
          </p:cNvPr>
          <p:cNvSpPr txBox="1"/>
          <p:nvPr/>
        </p:nvSpPr>
        <p:spPr>
          <a:xfrm>
            <a:off x="808572" y="2013237"/>
            <a:ext cx="11232000" cy="2831526"/>
          </a:xfrm>
          <a:prstGeom prst="rect">
            <a:avLst/>
          </a:prstGeom>
          <a:noFill/>
          <a:ln>
            <a:noFill/>
          </a:ln>
        </p:spPr>
        <p:txBody>
          <a:bodyPr spcFirstLastPara="1" wrap="square" lIns="60951" tIns="60951" rIns="60951" bIns="60951" anchor="t" anchorCtr="0">
            <a:spAutoFit/>
          </a:bodyPr>
          <a:lstStyle/>
          <a:p>
            <a:pPr defTabSz="144495">
              <a:buSzPts val="9600"/>
            </a:pPr>
            <a:r>
              <a:rPr lang="en-US" altLang="ko-KR" sz="4400" b="1" dirty="0"/>
              <a:t>1.(38</a:t>
            </a:r>
            <a:r>
              <a:rPr lang="ko-KR" altLang="en-US" sz="4400" b="1" dirty="0"/>
              <a:t>장</a:t>
            </a:r>
            <a:r>
              <a:rPr lang="en-US" altLang="ko-KR" sz="4400" b="1" dirty="0"/>
              <a:t>) </a:t>
            </a:r>
            <a:r>
              <a:rPr lang="ko-KR" altLang="en-US" sz="4400" b="1" dirty="0"/>
              <a:t>예수 우리 </a:t>
            </a:r>
            <a:r>
              <a:rPr lang="ko-KR" altLang="en-US" sz="4400" b="1" dirty="0" err="1"/>
              <a:t>왕이여</a:t>
            </a:r>
            <a:r>
              <a:rPr lang="en-US" altLang="ko-KR" sz="4400" b="1" dirty="0"/>
              <a:t>(G)</a:t>
            </a:r>
            <a:endParaRPr lang="ko-KR" altLang="en-US" sz="4400" b="1" dirty="0"/>
          </a:p>
          <a:p>
            <a:pPr defTabSz="144495">
              <a:buSzPts val="9600"/>
            </a:pPr>
            <a:r>
              <a:rPr lang="en-US" altLang="ko-KR" sz="4400" b="1" dirty="0"/>
              <a:t>2.</a:t>
            </a:r>
            <a:r>
              <a:rPr lang="ko-KR" altLang="en-US" sz="4400" b="1" dirty="0"/>
              <a:t>나는 주를 섬기는 것에 후회가 없습니다</a:t>
            </a:r>
            <a:r>
              <a:rPr lang="en-US" altLang="ko-KR" sz="4400" b="1" dirty="0"/>
              <a:t>(F)</a:t>
            </a:r>
            <a:endParaRPr lang="ko-KR" altLang="en-US" sz="4400" b="1" dirty="0"/>
          </a:p>
          <a:p>
            <a:pPr defTabSz="144495">
              <a:buSzPts val="9600"/>
            </a:pPr>
            <a:r>
              <a:rPr lang="en-US" altLang="ko-KR" sz="4400" b="1" dirty="0"/>
              <a:t>3.</a:t>
            </a:r>
            <a:r>
              <a:rPr lang="ko-KR" altLang="en-US" sz="4400" b="1" dirty="0"/>
              <a:t>이런 교회되게 하소서</a:t>
            </a:r>
            <a:r>
              <a:rPr lang="en-US" altLang="ko-KR" sz="4400" b="1" dirty="0"/>
              <a:t>(F)</a:t>
            </a:r>
            <a:endParaRPr lang="ko-KR" altLang="en-US" sz="4400" b="1" dirty="0"/>
          </a:p>
          <a:p>
            <a:pPr defTabSz="144495">
              <a:buSzPts val="9600"/>
            </a:pPr>
            <a:r>
              <a:rPr lang="en-US" altLang="ko-KR" sz="4400" b="1" dirty="0"/>
              <a:t>4.(516</a:t>
            </a:r>
            <a:r>
              <a:rPr lang="ko-KR" altLang="en-US" sz="4400" b="1" dirty="0"/>
              <a:t>장</a:t>
            </a:r>
            <a:r>
              <a:rPr lang="en-US" altLang="ko-KR" sz="4400" b="1" dirty="0"/>
              <a:t>) </a:t>
            </a:r>
            <a:r>
              <a:rPr lang="ko-KR" altLang="en-US" sz="4400" b="1" dirty="0"/>
              <a:t>옳은 길 따르라 의의 길을</a:t>
            </a:r>
            <a:r>
              <a:rPr lang="en-US" altLang="ko-KR" sz="4400" b="1" dirty="0"/>
              <a:t>(E)</a:t>
            </a:r>
            <a:endParaRPr lang="en-US" altLang="ko-KR" sz="4400" dirty="0"/>
          </a:p>
        </p:txBody>
      </p:sp>
    </p:spTree>
    <p:extLst>
      <p:ext uri="{BB962C8B-B14F-4D97-AF65-F5344CB8AC3E}">
        <p14:creationId xmlns:p14="http://schemas.microsoft.com/office/powerpoint/2010/main" val="1983187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그림 2">
            <a:extLst>
              <a:ext uri="{FF2B5EF4-FFF2-40B4-BE49-F238E27FC236}">
                <a16:creationId xmlns:a16="http://schemas.microsoft.com/office/drawing/2014/main" id="{6B422B3D-1F50-CDDB-7BD5-1DBBBCDE8A76}"/>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13">
            <a:hlinkClick r:id="rId3" action="ppaction://hlinksldjump"/>
            <a:extLst>
              <a:ext uri="{FF2B5EF4-FFF2-40B4-BE49-F238E27FC236}">
                <a16:creationId xmlns:a16="http://schemas.microsoft.com/office/drawing/2014/main" id="{DB66A47F-4557-2E56-C569-E42CEF079FA0}"/>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8196" name="AutoShape 14">
            <a:hlinkClick r:id="rId4" action="ppaction://hlinksldjump"/>
            <a:extLst>
              <a:ext uri="{FF2B5EF4-FFF2-40B4-BE49-F238E27FC236}">
                <a16:creationId xmlns:a16="http://schemas.microsoft.com/office/drawing/2014/main" id="{9AE18AD1-6589-3A7C-F95D-02AE2DE4D81B}"/>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8197" name="AutoShape 15">
            <a:hlinkClick r:id="rId5" action="ppaction://hlinksldjump"/>
            <a:extLst>
              <a:ext uri="{FF2B5EF4-FFF2-40B4-BE49-F238E27FC236}">
                <a16:creationId xmlns:a16="http://schemas.microsoft.com/office/drawing/2014/main" id="{7C505684-E687-FA26-352A-D4C0FEB88D7D}"/>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8198" name="AutoShape 16">
            <a:hlinkClick r:id="rId6" action="ppaction://hlinksldjump"/>
            <a:extLst>
              <a:ext uri="{FF2B5EF4-FFF2-40B4-BE49-F238E27FC236}">
                <a16:creationId xmlns:a16="http://schemas.microsoft.com/office/drawing/2014/main" id="{26A42829-CC68-1350-A24C-236C814F3F4A}"/>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그림 2">
            <a:extLst>
              <a:ext uri="{FF2B5EF4-FFF2-40B4-BE49-F238E27FC236}">
                <a16:creationId xmlns:a16="http://schemas.microsoft.com/office/drawing/2014/main" id="{D1858DFE-F186-70A9-E762-53D01389A94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13">
            <a:hlinkClick r:id="rId3" action="ppaction://hlinksldjump"/>
            <a:extLst>
              <a:ext uri="{FF2B5EF4-FFF2-40B4-BE49-F238E27FC236}">
                <a16:creationId xmlns:a16="http://schemas.microsoft.com/office/drawing/2014/main" id="{8692B273-A485-2EE1-D9F7-76521955B834}"/>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9220" name="AutoShape 14">
            <a:hlinkClick r:id="rId4" action="ppaction://hlinksldjump"/>
            <a:extLst>
              <a:ext uri="{FF2B5EF4-FFF2-40B4-BE49-F238E27FC236}">
                <a16:creationId xmlns:a16="http://schemas.microsoft.com/office/drawing/2014/main" id="{425E7039-CCF8-719C-D845-107CD3BEF39B}"/>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9221" name="AutoShape 15">
            <a:hlinkClick r:id="rId5" action="ppaction://hlinksldjump"/>
            <a:extLst>
              <a:ext uri="{FF2B5EF4-FFF2-40B4-BE49-F238E27FC236}">
                <a16:creationId xmlns:a16="http://schemas.microsoft.com/office/drawing/2014/main" id="{C682BD22-B1D5-D8C2-6F9D-02F705147C07}"/>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5.</a:t>
            </a:r>
            <a:r>
              <a:rPr lang="ko-KR" altLang="en-US" sz="1467">
                <a:solidFill>
                  <a:srgbClr val="FF0000"/>
                </a:solidFill>
              </a:rPr>
              <a:t>나는 주를 섬기는 것에 후회가</a:t>
            </a:r>
          </a:p>
        </p:txBody>
      </p:sp>
      <p:sp>
        <p:nvSpPr>
          <p:cNvPr id="9222" name="AutoShape 16">
            <a:hlinkClick r:id="rId6" action="ppaction://hlinksldjump"/>
            <a:extLst>
              <a:ext uri="{FF2B5EF4-FFF2-40B4-BE49-F238E27FC236}">
                <a16:creationId xmlns:a16="http://schemas.microsoft.com/office/drawing/2014/main" id="{1B232101-40F6-5E81-E114-3A2533FEF7C4}"/>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9.</a:t>
            </a:r>
            <a:r>
              <a:rPr lang="ko-KR" altLang="en-US" sz="1467"/>
              <a:t>이것이 나의 간증이요</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그림 2">
            <a:extLst>
              <a:ext uri="{FF2B5EF4-FFF2-40B4-BE49-F238E27FC236}">
                <a16:creationId xmlns:a16="http://schemas.microsoft.com/office/drawing/2014/main" id="{F68A76D3-7622-C4C4-7946-AB63F6E1C8D1}"/>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13">
            <a:hlinkClick r:id="rId3" action="ppaction://hlinksldjump"/>
            <a:extLst>
              <a:ext uri="{FF2B5EF4-FFF2-40B4-BE49-F238E27FC236}">
                <a16:creationId xmlns:a16="http://schemas.microsoft.com/office/drawing/2014/main" id="{352308F6-70EA-F642-19D6-0F6449AB642E}"/>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10244" name="AutoShape 14">
            <a:hlinkClick r:id="rId4" action="ppaction://hlinksldjump"/>
            <a:extLst>
              <a:ext uri="{FF2B5EF4-FFF2-40B4-BE49-F238E27FC236}">
                <a16:creationId xmlns:a16="http://schemas.microsoft.com/office/drawing/2014/main" id="{25E1D130-B898-3BD3-F43E-563D2035CD02}"/>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10245" name="AutoShape 15">
            <a:hlinkClick r:id="rId5" action="ppaction://hlinksldjump"/>
            <a:extLst>
              <a:ext uri="{FF2B5EF4-FFF2-40B4-BE49-F238E27FC236}">
                <a16:creationId xmlns:a16="http://schemas.microsoft.com/office/drawing/2014/main" id="{0C3F83D9-1F9A-F53B-6C17-EDEEE874FA41}"/>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10246" name="AutoShape 16">
            <a:hlinkClick r:id="rId6" action="ppaction://hlinksldjump"/>
            <a:extLst>
              <a:ext uri="{FF2B5EF4-FFF2-40B4-BE49-F238E27FC236}">
                <a16:creationId xmlns:a16="http://schemas.microsoft.com/office/drawing/2014/main" id="{7A2BE57B-06D7-0E0E-5BC9-E645CFA86D04}"/>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9.</a:t>
            </a:r>
            <a:r>
              <a:rPr lang="ko-KR" altLang="en-US" sz="1467">
                <a:solidFill>
                  <a:srgbClr val="FF0000"/>
                </a:solidFill>
              </a:rPr>
              <a:t>이것이 나의 간증이요</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그림 2">
            <a:extLst>
              <a:ext uri="{FF2B5EF4-FFF2-40B4-BE49-F238E27FC236}">
                <a16:creationId xmlns:a16="http://schemas.microsoft.com/office/drawing/2014/main" id="{D8DAB68F-80B1-415C-248E-BD9C2D52DF8B}"/>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AutoShape 13">
            <a:hlinkClick r:id="rId3" action="ppaction://hlinksldjump"/>
            <a:extLst>
              <a:ext uri="{FF2B5EF4-FFF2-40B4-BE49-F238E27FC236}">
                <a16:creationId xmlns:a16="http://schemas.microsoft.com/office/drawing/2014/main" id="{7F4083E3-4FE6-8CCC-C946-9B519E0C2ADF}"/>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11268" name="AutoShape 14">
            <a:hlinkClick r:id="rId4" action="ppaction://hlinksldjump"/>
            <a:extLst>
              <a:ext uri="{FF2B5EF4-FFF2-40B4-BE49-F238E27FC236}">
                <a16:creationId xmlns:a16="http://schemas.microsoft.com/office/drawing/2014/main" id="{894ADD9B-18C3-FBDE-2806-C02CE29C8D7B}"/>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11269" name="AutoShape 15">
            <a:hlinkClick r:id="rId5" action="ppaction://hlinksldjump"/>
            <a:extLst>
              <a:ext uri="{FF2B5EF4-FFF2-40B4-BE49-F238E27FC236}">
                <a16:creationId xmlns:a16="http://schemas.microsoft.com/office/drawing/2014/main" id="{AE362DFB-B98A-B144-C504-7439E5BF7CEC}"/>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11270" name="AutoShape 16">
            <a:hlinkClick r:id="rId6" action="ppaction://hlinksldjump"/>
            <a:extLst>
              <a:ext uri="{FF2B5EF4-FFF2-40B4-BE49-F238E27FC236}">
                <a16:creationId xmlns:a16="http://schemas.microsoft.com/office/drawing/2014/main" id="{C7B4FA83-47BE-E0CC-3FFB-B2B9FC7CB32D}"/>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9.</a:t>
            </a:r>
            <a:r>
              <a:rPr lang="ko-KR" altLang="en-US" sz="1467">
                <a:solidFill>
                  <a:srgbClr val="FF0000"/>
                </a:solidFill>
              </a:rPr>
              <a:t>이것이 나의 간증이요</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209E-25C9-2AA1-597D-54B345C80493}"/>
            </a:ext>
          </a:extLst>
        </p:cNvPr>
        <p:cNvGrpSpPr/>
        <p:nvPr/>
      </p:nvGrpSpPr>
      <p:grpSpPr>
        <a:xfrm>
          <a:off x="0" y="0"/>
          <a:ext cx="0" cy="0"/>
          <a:chOff x="0" y="0"/>
          <a:chExt cx="0" cy="0"/>
        </a:xfrm>
      </p:grpSpPr>
      <p:pic>
        <p:nvPicPr>
          <p:cNvPr id="10242" name="그림 2">
            <a:extLst>
              <a:ext uri="{FF2B5EF4-FFF2-40B4-BE49-F238E27FC236}">
                <a16:creationId xmlns:a16="http://schemas.microsoft.com/office/drawing/2014/main" id="{0CF52932-BAC1-2D6A-E646-5141F15B880B}"/>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13">
            <a:hlinkClick r:id="rId3" action="ppaction://hlinksldjump"/>
            <a:extLst>
              <a:ext uri="{FF2B5EF4-FFF2-40B4-BE49-F238E27FC236}">
                <a16:creationId xmlns:a16="http://schemas.microsoft.com/office/drawing/2014/main" id="{114BAA55-9162-B136-4781-1ED91EFE650C}"/>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10244" name="AutoShape 14">
            <a:hlinkClick r:id="rId4" action="ppaction://hlinksldjump"/>
            <a:extLst>
              <a:ext uri="{FF2B5EF4-FFF2-40B4-BE49-F238E27FC236}">
                <a16:creationId xmlns:a16="http://schemas.microsoft.com/office/drawing/2014/main" id="{FA90BB34-445B-39E8-4A56-514570CC0EF0}"/>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10245" name="AutoShape 15">
            <a:hlinkClick r:id="rId5" action="ppaction://hlinksldjump"/>
            <a:extLst>
              <a:ext uri="{FF2B5EF4-FFF2-40B4-BE49-F238E27FC236}">
                <a16:creationId xmlns:a16="http://schemas.microsoft.com/office/drawing/2014/main" id="{76507159-3E20-0D42-5055-A73DCA4BF038}"/>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10246" name="AutoShape 16">
            <a:hlinkClick r:id="rId6" action="ppaction://hlinksldjump"/>
            <a:extLst>
              <a:ext uri="{FF2B5EF4-FFF2-40B4-BE49-F238E27FC236}">
                <a16:creationId xmlns:a16="http://schemas.microsoft.com/office/drawing/2014/main" id="{2724642F-E1C6-C2B2-5E03-7FB3E6670312}"/>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9.</a:t>
            </a:r>
            <a:r>
              <a:rPr lang="ko-KR" altLang="en-US" sz="1467">
                <a:solidFill>
                  <a:srgbClr val="FF0000"/>
                </a:solidFill>
              </a:rPr>
              <a:t>이것이 나의 간증이요</a:t>
            </a:r>
          </a:p>
        </p:txBody>
      </p:sp>
    </p:spTree>
    <p:extLst>
      <p:ext uri="{BB962C8B-B14F-4D97-AF65-F5344CB8AC3E}">
        <p14:creationId xmlns:p14="http://schemas.microsoft.com/office/powerpoint/2010/main" val="936329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21F3A-C24F-0BF0-5042-1960E434279A}"/>
            </a:ext>
          </a:extLst>
        </p:cNvPr>
        <p:cNvGrpSpPr/>
        <p:nvPr/>
      </p:nvGrpSpPr>
      <p:grpSpPr>
        <a:xfrm>
          <a:off x="0" y="0"/>
          <a:ext cx="0" cy="0"/>
          <a:chOff x="0" y="0"/>
          <a:chExt cx="0" cy="0"/>
        </a:xfrm>
      </p:grpSpPr>
      <p:pic>
        <p:nvPicPr>
          <p:cNvPr id="11266" name="그림 2">
            <a:extLst>
              <a:ext uri="{FF2B5EF4-FFF2-40B4-BE49-F238E27FC236}">
                <a16:creationId xmlns:a16="http://schemas.microsoft.com/office/drawing/2014/main" id="{0A808280-7B65-CD46-7038-78CECCC96206}"/>
              </a:ext>
            </a:extLst>
          </p:cNvP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43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AutoShape 13">
            <a:hlinkClick r:id="rId3" action="ppaction://hlinksldjump"/>
            <a:extLst>
              <a:ext uri="{FF2B5EF4-FFF2-40B4-BE49-F238E27FC236}">
                <a16:creationId xmlns:a16="http://schemas.microsoft.com/office/drawing/2014/main" id="{4016A9EA-D1D0-4292-4D87-D368044800EA}"/>
              </a:ext>
            </a:extLst>
          </p:cNvPr>
          <p:cNvSpPr>
            <a:spLocks noChangeArrowheads="1"/>
          </p:cNvSpPr>
          <p:nvPr/>
        </p:nvSpPr>
        <p:spPr bwMode="auto">
          <a:xfrm>
            <a:off x="3386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1.</a:t>
            </a:r>
            <a:r>
              <a:rPr lang="ko-KR" altLang="en-US" sz="1467"/>
              <a:t>나의 평생에 가장 복된 일은</a:t>
            </a:r>
          </a:p>
        </p:txBody>
      </p:sp>
      <p:sp>
        <p:nvSpPr>
          <p:cNvPr id="11268" name="AutoShape 14">
            <a:hlinkClick r:id="rId4" action="ppaction://hlinksldjump"/>
            <a:extLst>
              <a:ext uri="{FF2B5EF4-FFF2-40B4-BE49-F238E27FC236}">
                <a16:creationId xmlns:a16="http://schemas.microsoft.com/office/drawing/2014/main" id="{CC2D2EC1-8BEA-CAF2-B276-0F5EB996BD24}"/>
              </a:ext>
            </a:extLst>
          </p:cNvPr>
          <p:cNvSpPr>
            <a:spLocks noChangeArrowheads="1"/>
          </p:cNvSpPr>
          <p:nvPr/>
        </p:nvSpPr>
        <p:spPr bwMode="auto">
          <a:xfrm>
            <a:off x="3238501"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3.</a:t>
            </a:r>
            <a:r>
              <a:rPr lang="ko-KR" altLang="en-US" sz="1467"/>
              <a:t>이 세상 살 동안 내가 걷는</a:t>
            </a:r>
          </a:p>
        </p:txBody>
      </p:sp>
      <p:sp>
        <p:nvSpPr>
          <p:cNvPr id="11269" name="AutoShape 15">
            <a:hlinkClick r:id="rId5" action="ppaction://hlinksldjump"/>
            <a:extLst>
              <a:ext uri="{FF2B5EF4-FFF2-40B4-BE49-F238E27FC236}">
                <a16:creationId xmlns:a16="http://schemas.microsoft.com/office/drawing/2014/main" id="{60309E77-DA15-61C5-EE29-C65E692C3882}"/>
              </a:ext>
            </a:extLst>
          </p:cNvPr>
          <p:cNvSpPr>
            <a:spLocks noChangeArrowheads="1"/>
          </p:cNvSpPr>
          <p:nvPr/>
        </p:nvSpPr>
        <p:spPr bwMode="auto">
          <a:xfrm>
            <a:off x="6138334"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t>5.</a:t>
            </a:r>
            <a:r>
              <a:rPr lang="ko-KR" altLang="en-US" sz="1467"/>
              <a:t>나는 주를 섬기는 것에 후회가</a:t>
            </a:r>
          </a:p>
        </p:txBody>
      </p:sp>
      <p:sp>
        <p:nvSpPr>
          <p:cNvPr id="11270" name="AutoShape 16">
            <a:hlinkClick r:id="rId6" action="ppaction://hlinksldjump"/>
            <a:extLst>
              <a:ext uri="{FF2B5EF4-FFF2-40B4-BE49-F238E27FC236}">
                <a16:creationId xmlns:a16="http://schemas.microsoft.com/office/drawing/2014/main" id="{2D7D15B7-E7C2-2AC2-16BD-3ACC33E1474D}"/>
              </a:ext>
            </a:extLst>
          </p:cNvPr>
          <p:cNvSpPr>
            <a:spLocks noChangeArrowheads="1"/>
          </p:cNvSpPr>
          <p:nvPr/>
        </p:nvSpPr>
        <p:spPr bwMode="auto">
          <a:xfrm>
            <a:off x="9038167" y="6434667"/>
            <a:ext cx="2815167" cy="3048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467">
                <a:solidFill>
                  <a:srgbClr val="FF0000"/>
                </a:solidFill>
              </a:rPr>
              <a:t>9.</a:t>
            </a:r>
            <a:r>
              <a:rPr lang="ko-KR" altLang="en-US" sz="1467">
                <a:solidFill>
                  <a:srgbClr val="FF0000"/>
                </a:solidFill>
              </a:rPr>
              <a:t>이것이 나의 간증이요</a:t>
            </a:r>
          </a:p>
        </p:txBody>
      </p:sp>
    </p:spTree>
    <p:extLst>
      <p:ext uri="{BB962C8B-B14F-4D97-AF65-F5344CB8AC3E}">
        <p14:creationId xmlns:p14="http://schemas.microsoft.com/office/powerpoint/2010/main" val="2638449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873751B-E135-D2A3-3A6C-2D0E64D8CAD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8AE5F0F2-8C69-1DCC-96B9-5807AE9A1399}"/>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3920710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1">
            <a:extLst>
              <a:ext uri="{FF2B5EF4-FFF2-40B4-BE49-F238E27FC236}">
                <a16:creationId xmlns:a16="http://schemas.microsoft.com/office/drawing/2014/main" id="{FA6768CC-A174-4B9C-A3A1-1C9682406B02}"/>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13">
            <a:hlinkClick r:id="rId3" action="ppaction://hlinksldjump"/>
            <a:extLst>
              <a:ext uri="{FF2B5EF4-FFF2-40B4-BE49-F238E27FC236}">
                <a16:creationId xmlns:a16="http://schemas.microsoft.com/office/drawing/2014/main" id="{16879AED-50EE-D0F0-87E0-3C61B97388D1}"/>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진정한 예배가 숨 쉬는 교회</a:t>
            </a:r>
          </a:p>
        </p:txBody>
      </p:sp>
      <p:sp>
        <p:nvSpPr>
          <p:cNvPr id="2052" name="AutoShape 14">
            <a:hlinkClick r:id="rId4" action="ppaction://hlinksldjump"/>
            <a:extLst>
              <a:ext uri="{FF2B5EF4-FFF2-40B4-BE49-F238E27FC236}">
                <a16:creationId xmlns:a16="http://schemas.microsoft.com/office/drawing/2014/main" id="{B20E8C2E-4E37-15E1-0544-09C4B77861E7}"/>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2053" name="AutoShape 15">
            <a:hlinkClick r:id="rId5" action="ppaction://hlinksldjump"/>
            <a:extLst>
              <a:ext uri="{FF2B5EF4-FFF2-40B4-BE49-F238E27FC236}">
                <a16:creationId xmlns:a16="http://schemas.microsoft.com/office/drawing/2014/main" id="{BE95E5F9-724F-CE03-6A1F-F319FEB2DE4D}"/>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2054" name="AutoShape 16">
            <a:hlinkClick r:id="rId6" action="ppaction://hlinksldjump"/>
            <a:extLst>
              <a:ext uri="{FF2B5EF4-FFF2-40B4-BE49-F238E27FC236}">
                <a16:creationId xmlns:a16="http://schemas.microsoft.com/office/drawing/2014/main" id="{75819B0D-12DF-6EC4-BF2D-8A3A6E0DBE24}"/>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1">
            <a:extLst>
              <a:ext uri="{FF2B5EF4-FFF2-40B4-BE49-F238E27FC236}">
                <a16:creationId xmlns:a16="http://schemas.microsoft.com/office/drawing/2014/main" id="{C01E8125-5872-1B15-1677-8D4B80979398}"/>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13">
            <a:hlinkClick r:id="rId3" action="ppaction://hlinksldjump"/>
            <a:extLst>
              <a:ext uri="{FF2B5EF4-FFF2-40B4-BE49-F238E27FC236}">
                <a16:creationId xmlns:a16="http://schemas.microsoft.com/office/drawing/2014/main" id="{A3723B8A-8ECB-8674-B453-0EF94F051636}"/>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진정한 예배가 숨 쉬는 교회</a:t>
            </a:r>
          </a:p>
        </p:txBody>
      </p:sp>
      <p:sp>
        <p:nvSpPr>
          <p:cNvPr id="3076" name="AutoShape 14">
            <a:hlinkClick r:id="rId4" action="ppaction://hlinksldjump"/>
            <a:extLst>
              <a:ext uri="{FF2B5EF4-FFF2-40B4-BE49-F238E27FC236}">
                <a16:creationId xmlns:a16="http://schemas.microsoft.com/office/drawing/2014/main" id="{B2C5F347-FF9C-5E5F-22FB-AD9DCB19A36B}"/>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3077" name="AutoShape 15">
            <a:hlinkClick r:id="rId5" action="ppaction://hlinksldjump"/>
            <a:extLst>
              <a:ext uri="{FF2B5EF4-FFF2-40B4-BE49-F238E27FC236}">
                <a16:creationId xmlns:a16="http://schemas.microsoft.com/office/drawing/2014/main" id="{72A0E3F0-024D-8A0F-14C9-DC8A8F6F4705}"/>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3078" name="AutoShape 16">
            <a:hlinkClick r:id="rId6" action="ppaction://hlinksldjump"/>
            <a:extLst>
              <a:ext uri="{FF2B5EF4-FFF2-40B4-BE49-F238E27FC236}">
                <a16:creationId xmlns:a16="http://schemas.microsoft.com/office/drawing/2014/main" id="{321CEB8F-569E-2201-1C61-8EADE8BEC057}"/>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1">
            <a:extLst>
              <a:ext uri="{FF2B5EF4-FFF2-40B4-BE49-F238E27FC236}">
                <a16:creationId xmlns:a16="http://schemas.microsoft.com/office/drawing/2014/main" id="{C3C35E28-2561-C9FE-3F5A-29E8143E0CEC}"/>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13">
            <a:hlinkClick r:id="rId3" action="ppaction://hlinksldjump"/>
            <a:extLst>
              <a:ext uri="{FF2B5EF4-FFF2-40B4-BE49-F238E27FC236}">
                <a16:creationId xmlns:a16="http://schemas.microsoft.com/office/drawing/2014/main" id="{6B2E6E80-C8BD-C468-DB5C-FD6416570447}"/>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4100" name="AutoShape 14">
            <a:hlinkClick r:id="rId4" action="ppaction://hlinksldjump"/>
            <a:extLst>
              <a:ext uri="{FF2B5EF4-FFF2-40B4-BE49-F238E27FC236}">
                <a16:creationId xmlns:a16="http://schemas.microsoft.com/office/drawing/2014/main" id="{4AB19A84-5666-0C54-8944-42015C5AFDD1}"/>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3.</a:t>
            </a:r>
            <a:r>
              <a:rPr lang="ko-KR" altLang="en-US" sz="1100">
                <a:solidFill>
                  <a:srgbClr val="FF0000"/>
                </a:solidFill>
              </a:rPr>
              <a:t>말씀이 살아 움직이는 교회</a:t>
            </a:r>
          </a:p>
        </p:txBody>
      </p:sp>
      <p:sp>
        <p:nvSpPr>
          <p:cNvPr id="4101" name="AutoShape 15">
            <a:hlinkClick r:id="rId5" action="ppaction://hlinksldjump"/>
            <a:extLst>
              <a:ext uri="{FF2B5EF4-FFF2-40B4-BE49-F238E27FC236}">
                <a16:creationId xmlns:a16="http://schemas.microsoft.com/office/drawing/2014/main" id="{EF56DAB1-2CEA-C285-3E69-A6765F989893}"/>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4102" name="AutoShape 16">
            <a:hlinkClick r:id="rId6" action="ppaction://hlinksldjump"/>
            <a:extLst>
              <a:ext uri="{FF2B5EF4-FFF2-40B4-BE49-F238E27FC236}">
                <a16:creationId xmlns:a16="http://schemas.microsoft.com/office/drawing/2014/main" id="{411B8863-2FF6-43AE-A522-7EB1A509D0AD}"/>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EB44B57-D564-62D3-23DD-04AD80E138A3}"/>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6A7B9E72-AD53-DC93-ACD7-380792233935}"/>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1660951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그림 1">
            <a:extLst>
              <a:ext uri="{FF2B5EF4-FFF2-40B4-BE49-F238E27FC236}">
                <a16:creationId xmlns:a16="http://schemas.microsoft.com/office/drawing/2014/main" id="{6313FA6A-E166-B30B-21BB-68B428C317AE}"/>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13">
            <a:hlinkClick r:id="rId3" action="ppaction://hlinksldjump"/>
            <a:extLst>
              <a:ext uri="{FF2B5EF4-FFF2-40B4-BE49-F238E27FC236}">
                <a16:creationId xmlns:a16="http://schemas.microsoft.com/office/drawing/2014/main" id="{6478CBE6-18C6-7CAD-EA64-4BF1A1B5AF65}"/>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5124" name="AutoShape 14">
            <a:hlinkClick r:id="rId4" action="ppaction://hlinksldjump"/>
            <a:extLst>
              <a:ext uri="{FF2B5EF4-FFF2-40B4-BE49-F238E27FC236}">
                <a16:creationId xmlns:a16="http://schemas.microsoft.com/office/drawing/2014/main" id="{9D4A81B2-67BC-6441-F127-AFCD615EECE4}"/>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3.</a:t>
            </a:r>
            <a:r>
              <a:rPr lang="ko-KR" altLang="en-US" sz="1100">
                <a:solidFill>
                  <a:srgbClr val="FF0000"/>
                </a:solidFill>
              </a:rPr>
              <a:t>말씀이 살아 움직이는 교회</a:t>
            </a:r>
          </a:p>
        </p:txBody>
      </p:sp>
      <p:sp>
        <p:nvSpPr>
          <p:cNvPr id="5125" name="AutoShape 15">
            <a:hlinkClick r:id="rId5" action="ppaction://hlinksldjump"/>
            <a:extLst>
              <a:ext uri="{FF2B5EF4-FFF2-40B4-BE49-F238E27FC236}">
                <a16:creationId xmlns:a16="http://schemas.microsoft.com/office/drawing/2014/main" id="{1DD234E0-482D-B332-77C0-EE638047853E}"/>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5126" name="AutoShape 16">
            <a:hlinkClick r:id="rId6" action="ppaction://hlinksldjump"/>
            <a:extLst>
              <a:ext uri="{FF2B5EF4-FFF2-40B4-BE49-F238E27FC236}">
                <a16:creationId xmlns:a16="http://schemas.microsoft.com/office/drawing/2014/main" id="{B834F380-9768-0A0B-4B25-32F3E57EC427}"/>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그림 1">
            <a:extLst>
              <a:ext uri="{FF2B5EF4-FFF2-40B4-BE49-F238E27FC236}">
                <a16:creationId xmlns:a16="http://schemas.microsoft.com/office/drawing/2014/main" id="{DE94DE20-01C5-F901-3F77-89088FE222C5}"/>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13">
            <a:hlinkClick r:id="rId3" action="ppaction://hlinksldjump"/>
            <a:extLst>
              <a:ext uri="{FF2B5EF4-FFF2-40B4-BE49-F238E27FC236}">
                <a16:creationId xmlns:a16="http://schemas.microsoft.com/office/drawing/2014/main" id="{25AADD02-C024-FC79-427F-A178918B28D3}"/>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6148" name="AutoShape 14">
            <a:hlinkClick r:id="rId4" action="ppaction://hlinksldjump"/>
            <a:extLst>
              <a:ext uri="{FF2B5EF4-FFF2-40B4-BE49-F238E27FC236}">
                <a16:creationId xmlns:a16="http://schemas.microsoft.com/office/drawing/2014/main" id="{658F0258-CD56-5B0B-0507-9EA9B7ECDF05}"/>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6149" name="AutoShape 15">
            <a:hlinkClick r:id="rId5" action="ppaction://hlinksldjump"/>
            <a:extLst>
              <a:ext uri="{FF2B5EF4-FFF2-40B4-BE49-F238E27FC236}">
                <a16:creationId xmlns:a16="http://schemas.microsoft.com/office/drawing/2014/main" id="{7EB88287-5A41-CFB9-3609-AA0404BEC66D}"/>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5.</a:t>
            </a:r>
            <a:r>
              <a:rPr lang="ko-KR" altLang="en-US" sz="1100">
                <a:solidFill>
                  <a:srgbClr val="FF0000"/>
                </a:solidFill>
              </a:rPr>
              <a:t>주님의 마음 닮아서</a:t>
            </a:r>
          </a:p>
        </p:txBody>
      </p:sp>
      <p:sp>
        <p:nvSpPr>
          <p:cNvPr id="6150" name="AutoShape 16">
            <a:hlinkClick r:id="rId6" action="ppaction://hlinksldjump"/>
            <a:extLst>
              <a:ext uri="{FF2B5EF4-FFF2-40B4-BE49-F238E27FC236}">
                <a16:creationId xmlns:a16="http://schemas.microsoft.com/office/drawing/2014/main" id="{DBEACF54-A3CA-90A6-1181-4C5CD835D23C}"/>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그림 1">
            <a:extLst>
              <a:ext uri="{FF2B5EF4-FFF2-40B4-BE49-F238E27FC236}">
                <a16:creationId xmlns:a16="http://schemas.microsoft.com/office/drawing/2014/main" id="{006E5B3F-961D-0354-66FF-600277BC08C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13">
            <a:hlinkClick r:id="rId3" action="ppaction://hlinksldjump"/>
            <a:extLst>
              <a:ext uri="{FF2B5EF4-FFF2-40B4-BE49-F238E27FC236}">
                <a16:creationId xmlns:a16="http://schemas.microsoft.com/office/drawing/2014/main" id="{C5171AFE-86F3-F9B6-8B1F-0E7CFC08F3CA}"/>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7172" name="AutoShape 14">
            <a:hlinkClick r:id="rId4" action="ppaction://hlinksldjump"/>
            <a:extLst>
              <a:ext uri="{FF2B5EF4-FFF2-40B4-BE49-F238E27FC236}">
                <a16:creationId xmlns:a16="http://schemas.microsoft.com/office/drawing/2014/main" id="{91E416D7-F49A-9D16-0234-95F9DC260B7B}"/>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7173" name="AutoShape 15">
            <a:hlinkClick r:id="rId5" action="ppaction://hlinksldjump"/>
            <a:extLst>
              <a:ext uri="{FF2B5EF4-FFF2-40B4-BE49-F238E27FC236}">
                <a16:creationId xmlns:a16="http://schemas.microsoft.com/office/drawing/2014/main" id="{C9495A70-DB58-EB91-076B-5ADD76FFC129}"/>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5.</a:t>
            </a:r>
            <a:r>
              <a:rPr lang="ko-KR" altLang="en-US" sz="1100">
                <a:solidFill>
                  <a:srgbClr val="FF0000"/>
                </a:solidFill>
              </a:rPr>
              <a:t>주님의 마음 닮아서</a:t>
            </a:r>
          </a:p>
        </p:txBody>
      </p:sp>
      <p:sp>
        <p:nvSpPr>
          <p:cNvPr id="7174" name="AutoShape 16">
            <a:hlinkClick r:id="rId6" action="ppaction://hlinksldjump"/>
            <a:extLst>
              <a:ext uri="{FF2B5EF4-FFF2-40B4-BE49-F238E27FC236}">
                <a16:creationId xmlns:a16="http://schemas.microsoft.com/office/drawing/2014/main" id="{251283CF-FA97-E297-4A64-C229F62C4F70}"/>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그림 1">
            <a:extLst>
              <a:ext uri="{FF2B5EF4-FFF2-40B4-BE49-F238E27FC236}">
                <a16:creationId xmlns:a16="http://schemas.microsoft.com/office/drawing/2014/main" id="{C4FB7DDB-B48C-1064-D2A0-06BE7446B055}"/>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13">
            <a:hlinkClick r:id="rId3" action="ppaction://hlinksldjump"/>
            <a:extLst>
              <a:ext uri="{FF2B5EF4-FFF2-40B4-BE49-F238E27FC236}">
                <a16:creationId xmlns:a16="http://schemas.microsoft.com/office/drawing/2014/main" id="{9E9B743F-4639-6FDC-8F73-252FF4BB17A3}"/>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8196" name="AutoShape 14">
            <a:hlinkClick r:id="rId4" action="ppaction://hlinksldjump"/>
            <a:extLst>
              <a:ext uri="{FF2B5EF4-FFF2-40B4-BE49-F238E27FC236}">
                <a16:creationId xmlns:a16="http://schemas.microsoft.com/office/drawing/2014/main" id="{21FF0A08-5F2E-9FAB-1E81-928F3F09A93E}"/>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8197" name="AutoShape 15">
            <a:hlinkClick r:id="rId5" action="ppaction://hlinksldjump"/>
            <a:extLst>
              <a:ext uri="{FF2B5EF4-FFF2-40B4-BE49-F238E27FC236}">
                <a16:creationId xmlns:a16="http://schemas.microsoft.com/office/drawing/2014/main" id="{ED94FA0D-9AC6-DB1C-1B2D-3FA3D8D13687}"/>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8198" name="AutoShape 16">
            <a:hlinkClick r:id="rId6" action="ppaction://hlinksldjump"/>
            <a:extLst>
              <a:ext uri="{FF2B5EF4-FFF2-40B4-BE49-F238E27FC236}">
                <a16:creationId xmlns:a16="http://schemas.microsoft.com/office/drawing/2014/main" id="{46A75B31-757D-B4AB-97AD-6EB23083D742}"/>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사랑의 불꽃이 활짝 피어나</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그림 1">
            <a:extLst>
              <a:ext uri="{FF2B5EF4-FFF2-40B4-BE49-F238E27FC236}">
                <a16:creationId xmlns:a16="http://schemas.microsoft.com/office/drawing/2014/main" id="{A6DE5412-E9B1-A0FA-CF5E-B7B89373103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13">
            <a:hlinkClick r:id="rId3" action="ppaction://hlinksldjump"/>
            <a:extLst>
              <a:ext uri="{FF2B5EF4-FFF2-40B4-BE49-F238E27FC236}">
                <a16:creationId xmlns:a16="http://schemas.microsoft.com/office/drawing/2014/main" id="{B2829513-193C-9960-A954-FF62E367E7C1}"/>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9220" name="AutoShape 14">
            <a:hlinkClick r:id="rId4" action="ppaction://hlinksldjump"/>
            <a:extLst>
              <a:ext uri="{FF2B5EF4-FFF2-40B4-BE49-F238E27FC236}">
                <a16:creationId xmlns:a16="http://schemas.microsoft.com/office/drawing/2014/main" id="{666D414E-FD6A-407C-EB26-E10E53E666CF}"/>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9221" name="AutoShape 15">
            <a:hlinkClick r:id="rId5" action="ppaction://hlinksldjump"/>
            <a:extLst>
              <a:ext uri="{FF2B5EF4-FFF2-40B4-BE49-F238E27FC236}">
                <a16:creationId xmlns:a16="http://schemas.microsoft.com/office/drawing/2014/main" id="{51D8A8C5-5330-5F02-C775-E54C8F3B3FA0}"/>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9222" name="AutoShape 16">
            <a:hlinkClick r:id="rId6" action="ppaction://hlinksldjump"/>
            <a:extLst>
              <a:ext uri="{FF2B5EF4-FFF2-40B4-BE49-F238E27FC236}">
                <a16:creationId xmlns:a16="http://schemas.microsoft.com/office/drawing/2014/main" id="{0F06F9EF-499F-F886-00FE-827C9D908DAF}"/>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사랑의 불꽃이 활짝 피어나</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8AAC904-6401-1A65-7F3C-8C4EB3FC8F7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34BEC480-A76A-C3B5-B2F0-40CFC9F185C3}"/>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3787885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1">
            <a:extLst>
              <a:ext uri="{FF2B5EF4-FFF2-40B4-BE49-F238E27FC236}">
                <a16:creationId xmlns:a16="http://schemas.microsoft.com/office/drawing/2014/main" id="{FA6768CC-A174-4B9C-A3A1-1C9682406B02}"/>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13">
            <a:hlinkClick r:id="rId3" action="ppaction://hlinksldjump"/>
            <a:extLst>
              <a:ext uri="{FF2B5EF4-FFF2-40B4-BE49-F238E27FC236}">
                <a16:creationId xmlns:a16="http://schemas.microsoft.com/office/drawing/2014/main" id="{16879AED-50EE-D0F0-87E0-3C61B97388D1}"/>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진정한 예배가 숨 쉬는 교회</a:t>
            </a:r>
          </a:p>
        </p:txBody>
      </p:sp>
      <p:sp>
        <p:nvSpPr>
          <p:cNvPr id="2052" name="AutoShape 14">
            <a:hlinkClick r:id="rId4" action="ppaction://hlinksldjump"/>
            <a:extLst>
              <a:ext uri="{FF2B5EF4-FFF2-40B4-BE49-F238E27FC236}">
                <a16:creationId xmlns:a16="http://schemas.microsoft.com/office/drawing/2014/main" id="{B20E8C2E-4E37-15E1-0544-09C4B77861E7}"/>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2053" name="AutoShape 15">
            <a:hlinkClick r:id="rId5" action="ppaction://hlinksldjump"/>
            <a:extLst>
              <a:ext uri="{FF2B5EF4-FFF2-40B4-BE49-F238E27FC236}">
                <a16:creationId xmlns:a16="http://schemas.microsoft.com/office/drawing/2014/main" id="{BE95E5F9-724F-CE03-6A1F-F319FEB2DE4D}"/>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2054" name="AutoShape 16">
            <a:hlinkClick r:id="rId6" action="ppaction://hlinksldjump"/>
            <a:extLst>
              <a:ext uri="{FF2B5EF4-FFF2-40B4-BE49-F238E27FC236}">
                <a16:creationId xmlns:a16="http://schemas.microsoft.com/office/drawing/2014/main" id="{75819B0D-12DF-6EC4-BF2D-8A3A6E0DBE24}"/>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1">
            <a:extLst>
              <a:ext uri="{FF2B5EF4-FFF2-40B4-BE49-F238E27FC236}">
                <a16:creationId xmlns:a16="http://schemas.microsoft.com/office/drawing/2014/main" id="{C01E8125-5872-1B15-1677-8D4B80979398}"/>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13">
            <a:hlinkClick r:id="rId3" action="ppaction://hlinksldjump"/>
            <a:extLst>
              <a:ext uri="{FF2B5EF4-FFF2-40B4-BE49-F238E27FC236}">
                <a16:creationId xmlns:a16="http://schemas.microsoft.com/office/drawing/2014/main" id="{A3723B8A-8ECB-8674-B453-0EF94F051636}"/>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진정한 예배가 숨 쉬는 교회</a:t>
            </a:r>
          </a:p>
        </p:txBody>
      </p:sp>
      <p:sp>
        <p:nvSpPr>
          <p:cNvPr id="3076" name="AutoShape 14">
            <a:hlinkClick r:id="rId4" action="ppaction://hlinksldjump"/>
            <a:extLst>
              <a:ext uri="{FF2B5EF4-FFF2-40B4-BE49-F238E27FC236}">
                <a16:creationId xmlns:a16="http://schemas.microsoft.com/office/drawing/2014/main" id="{B2C5F347-FF9C-5E5F-22FB-AD9DCB19A36B}"/>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3077" name="AutoShape 15">
            <a:hlinkClick r:id="rId5" action="ppaction://hlinksldjump"/>
            <a:extLst>
              <a:ext uri="{FF2B5EF4-FFF2-40B4-BE49-F238E27FC236}">
                <a16:creationId xmlns:a16="http://schemas.microsoft.com/office/drawing/2014/main" id="{72A0E3F0-024D-8A0F-14C9-DC8A8F6F4705}"/>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3078" name="AutoShape 16">
            <a:hlinkClick r:id="rId6" action="ppaction://hlinksldjump"/>
            <a:extLst>
              <a:ext uri="{FF2B5EF4-FFF2-40B4-BE49-F238E27FC236}">
                <a16:creationId xmlns:a16="http://schemas.microsoft.com/office/drawing/2014/main" id="{321CEB8F-569E-2201-1C61-8EADE8BEC057}"/>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1">
            <a:extLst>
              <a:ext uri="{FF2B5EF4-FFF2-40B4-BE49-F238E27FC236}">
                <a16:creationId xmlns:a16="http://schemas.microsoft.com/office/drawing/2014/main" id="{C3C35E28-2561-C9FE-3F5A-29E8143E0CEC}"/>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13">
            <a:hlinkClick r:id="rId3" action="ppaction://hlinksldjump"/>
            <a:extLst>
              <a:ext uri="{FF2B5EF4-FFF2-40B4-BE49-F238E27FC236}">
                <a16:creationId xmlns:a16="http://schemas.microsoft.com/office/drawing/2014/main" id="{6B2E6E80-C8BD-C468-DB5C-FD6416570447}"/>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4100" name="AutoShape 14">
            <a:hlinkClick r:id="rId4" action="ppaction://hlinksldjump"/>
            <a:extLst>
              <a:ext uri="{FF2B5EF4-FFF2-40B4-BE49-F238E27FC236}">
                <a16:creationId xmlns:a16="http://schemas.microsoft.com/office/drawing/2014/main" id="{4AB19A84-5666-0C54-8944-42015C5AFDD1}"/>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3.</a:t>
            </a:r>
            <a:r>
              <a:rPr lang="ko-KR" altLang="en-US" sz="1100">
                <a:solidFill>
                  <a:srgbClr val="FF0000"/>
                </a:solidFill>
              </a:rPr>
              <a:t>말씀이 살아 움직이는 교회</a:t>
            </a:r>
          </a:p>
        </p:txBody>
      </p:sp>
      <p:sp>
        <p:nvSpPr>
          <p:cNvPr id="4101" name="AutoShape 15">
            <a:hlinkClick r:id="rId5" action="ppaction://hlinksldjump"/>
            <a:extLst>
              <a:ext uri="{FF2B5EF4-FFF2-40B4-BE49-F238E27FC236}">
                <a16:creationId xmlns:a16="http://schemas.microsoft.com/office/drawing/2014/main" id="{EF56DAB1-2CEA-C285-3E69-A6765F989893}"/>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4102" name="AutoShape 16">
            <a:hlinkClick r:id="rId6" action="ppaction://hlinksldjump"/>
            <a:extLst>
              <a:ext uri="{FF2B5EF4-FFF2-40B4-BE49-F238E27FC236}">
                <a16:creationId xmlns:a16="http://schemas.microsoft.com/office/drawing/2014/main" id="{411B8863-2FF6-43AE-A522-7EB1A509D0AD}"/>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그림 1">
            <a:extLst>
              <a:ext uri="{FF2B5EF4-FFF2-40B4-BE49-F238E27FC236}">
                <a16:creationId xmlns:a16="http://schemas.microsoft.com/office/drawing/2014/main" id="{6313FA6A-E166-B30B-21BB-68B428C317AE}"/>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13">
            <a:hlinkClick r:id="rId3" action="ppaction://hlinksldjump"/>
            <a:extLst>
              <a:ext uri="{FF2B5EF4-FFF2-40B4-BE49-F238E27FC236}">
                <a16:creationId xmlns:a16="http://schemas.microsoft.com/office/drawing/2014/main" id="{6478CBE6-18C6-7CAD-EA64-4BF1A1B5AF65}"/>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5124" name="AutoShape 14">
            <a:hlinkClick r:id="rId4" action="ppaction://hlinksldjump"/>
            <a:extLst>
              <a:ext uri="{FF2B5EF4-FFF2-40B4-BE49-F238E27FC236}">
                <a16:creationId xmlns:a16="http://schemas.microsoft.com/office/drawing/2014/main" id="{9D4A81B2-67BC-6441-F127-AFCD615EECE4}"/>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3.</a:t>
            </a:r>
            <a:r>
              <a:rPr lang="ko-KR" altLang="en-US" sz="1100">
                <a:solidFill>
                  <a:srgbClr val="FF0000"/>
                </a:solidFill>
              </a:rPr>
              <a:t>말씀이 살아 움직이는 교회</a:t>
            </a:r>
          </a:p>
        </p:txBody>
      </p:sp>
      <p:sp>
        <p:nvSpPr>
          <p:cNvPr id="5125" name="AutoShape 15">
            <a:hlinkClick r:id="rId5" action="ppaction://hlinksldjump"/>
            <a:extLst>
              <a:ext uri="{FF2B5EF4-FFF2-40B4-BE49-F238E27FC236}">
                <a16:creationId xmlns:a16="http://schemas.microsoft.com/office/drawing/2014/main" id="{1DD234E0-482D-B332-77C0-EE638047853E}"/>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5126" name="AutoShape 16">
            <a:hlinkClick r:id="rId6" action="ppaction://hlinksldjump"/>
            <a:extLst>
              <a:ext uri="{FF2B5EF4-FFF2-40B4-BE49-F238E27FC236}">
                <a16:creationId xmlns:a16="http://schemas.microsoft.com/office/drawing/2014/main" id="{B834F380-9768-0A0B-4B25-32F3E57EC427}"/>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2">
            <a:extLst>
              <a:ext uri="{FF2B5EF4-FFF2-40B4-BE49-F238E27FC236}">
                <a16:creationId xmlns:a16="http://schemas.microsoft.com/office/drawing/2014/main" id="{51BEFAD8-8BA0-337A-7691-2C0ED90E0003}"/>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그림 1">
            <a:extLst>
              <a:ext uri="{FF2B5EF4-FFF2-40B4-BE49-F238E27FC236}">
                <a16:creationId xmlns:a16="http://schemas.microsoft.com/office/drawing/2014/main" id="{DE94DE20-01C5-F901-3F77-89088FE222C5}"/>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13">
            <a:hlinkClick r:id="rId3" action="ppaction://hlinksldjump"/>
            <a:extLst>
              <a:ext uri="{FF2B5EF4-FFF2-40B4-BE49-F238E27FC236}">
                <a16:creationId xmlns:a16="http://schemas.microsoft.com/office/drawing/2014/main" id="{25AADD02-C024-FC79-427F-A178918B28D3}"/>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6148" name="AutoShape 14">
            <a:hlinkClick r:id="rId4" action="ppaction://hlinksldjump"/>
            <a:extLst>
              <a:ext uri="{FF2B5EF4-FFF2-40B4-BE49-F238E27FC236}">
                <a16:creationId xmlns:a16="http://schemas.microsoft.com/office/drawing/2014/main" id="{658F0258-CD56-5B0B-0507-9EA9B7ECDF05}"/>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6149" name="AutoShape 15">
            <a:hlinkClick r:id="rId5" action="ppaction://hlinksldjump"/>
            <a:extLst>
              <a:ext uri="{FF2B5EF4-FFF2-40B4-BE49-F238E27FC236}">
                <a16:creationId xmlns:a16="http://schemas.microsoft.com/office/drawing/2014/main" id="{7EB88287-5A41-CFB9-3609-AA0404BEC66D}"/>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5.</a:t>
            </a:r>
            <a:r>
              <a:rPr lang="ko-KR" altLang="en-US" sz="1100">
                <a:solidFill>
                  <a:srgbClr val="FF0000"/>
                </a:solidFill>
              </a:rPr>
              <a:t>주님의 마음 닮아서</a:t>
            </a:r>
          </a:p>
        </p:txBody>
      </p:sp>
      <p:sp>
        <p:nvSpPr>
          <p:cNvPr id="6150" name="AutoShape 16">
            <a:hlinkClick r:id="rId6" action="ppaction://hlinksldjump"/>
            <a:extLst>
              <a:ext uri="{FF2B5EF4-FFF2-40B4-BE49-F238E27FC236}">
                <a16:creationId xmlns:a16="http://schemas.microsoft.com/office/drawing/2014/main" id="{DBEACF54-A3CA-90A6-1181-4C5CD835D23C}"/>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그림 1">
            <a:extLst>
              <a:ext uri="{FF2B5EF4-FFF2-40B4-BE49-F238E27FC236}">
                <a16:creationId xmlns:a16="http://schemas.microsoft.com/office/drawing/2014/main" id="{006E5B3F-961D-0354-66FF-600277BC08C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13">
            <a:hlinkClick r:id="rId3" action="ppaction://hlinksldjump"/>
            <a:extLst>
              <a:ext uri="{FF2B5EF4-FFF2-40B4-BE49-F238E27FC236}">
                <a16:creationId xmlns:a16="http://schemas.microsoft.com/office/drawing/2014/main" id="{C5171AFE-86F3-F9B6-8B1F-0E7CFC08F3CA}"/>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7172" name="AutoShape 14">
            <a:hlinkClick r:id="rId4" action="ppaction://hlinksldjump"/>
            <a:extLst>
              <a:ext uri="{FF2B5EF4-FFF2-40B4-BE49-F238E27FC236}">
                <a16:creationId xmlns:a16="http://schemas.microsoft.com/office/drawing/2014/main" id="{91E416D7-F49A-9D16-0234-95F9DC260B7B}"/>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7173" name="AutoShape 15">
            <a:hlinkClick r:id="rId5" action="ppaction://hlinksldjump"/>
            <a:extLst>
              <a:ext uri="{FF2B5EF4-FFF2-40B4-BE49-F238E27FC236}">
                <a16:creationId xmlns:a16="http://schemas.microsoft.com/office/drawing/2014/main" id="{C9495A70-DB58-EB91-076B-5ADD76FFC129}"/>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5.</a:t>
            </a:r>
            <a:r>
              <a:rPr lang="ko-KR" altLang="en-US" sz="1100">
                <a:solidFill>
                  <a:srgbClr val="FF0000"/>
                </a:solidFill>
              </a:rPr>
              <a:t>주님의 마음 닮아서</a:t>
            </a:r>
          </a:p>
        </p:txBody>
      </p:sp>
      <p:sp>
        <p:nvSpPr>
          <p:cNvPr id="7174" name="AutoShape 16">
            <a:hlinkClick r:id="rId6" action="ppaction://hlinksldjump"/>
            <a:extLst>
              <a:ext uri="{FF2B5EF4-FFF2-40B4-BE49-F238E27FC236}">
                <a16:creationId xmlns:a16="http://schemas.microsoft.com/office/drawing/2014/main" id="{251283CF-FA97-E297-4A64-C229F62C4F70}"/>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사랑의 불꽃이 활짝 피어나</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그림 1">
            <a:extLst>
              <a:ext uri="{FF2B5EF4-FFF2-40B4-BE49-F238E27FC236}">
                <a16:creationId xmlns:a16="http://schemas.microsoft.com/office/drawing/2014/main" id="{C4FB7DDB-B48C-1064-D2A0-06BE7446B055}"/>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13">
            <a:hlinkClick r:id="rId3" action="ppaction://hlinksldjump"/>
            <a:extLst>
              <a:ext uri="{FF2B5EF4-FFF2-40B4-BE49-F238E27FC236}">
                <a16:creationId xmlns:a16="http://schemas.microsoft.com/office/drawing/2014/main" id="{9E9B743F-4639-6FDC-8F73-252FF4BB17A3}"/>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8196" name="AutoShape 14">
            <a:hlinkClick r:id="rId4" action="ppaction://hlinksldjump"/>
            <a:extLst>
              <a:ext uri="{FF2B5EF4-FFF2-40B4-BE49-F238E27FC236}">
                <a16:creationId xmlns:a16="http://schemas.microsoft.com/office/drawing/2014/main" id="{21FF0A08-5F2E-9FAB-1E81-928F3F09A93E}"/>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8197" name="AutoShape 15">
            <a:hlinkClick r:id="rId5" action="ppaction://hlinksldjump"/>
            <a:extLst>
              <a:ext uri="{FF2B5EF4-FFF2-40B4-BE49-F238E27FC236}">
                <a16:creationId xmlns:a16="http://schemas.microsoft.com/office/drawing/2014/main" id="{ED94FA0D-9AC6-DB1C-1B2D-3FA3D8D13687}"/>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8198" name="AutoShape 16">
            <a:hlinkClick r:id="rId6" action="ppaction://hlinksldjump"/>
            <a:extLst>
              <a:ext uri="{FF2B5EF4-FFF2-40B4-BE49-F238E27FC236}">
                <a16:creationId xmlns:a16="http://schemas.microsoft.com/office/drawing/2014/main" id="{46A75B31-757D-B4AB-97AD-6EB23083D742}"/>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사랑의 불꽃이 활짝 피어나</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그림 1">
            <a:extLst>
              <a:ext uri="{FF2B5EF4-FFF2-40B4-BE49-F238E27FC236}">
                <a16:creationId xmlns:a16="http://schemas.microsoft.com/office/drawing/2014/main" id="{A6DE5412-E9B1-A0FA-CF5E-B7B89373103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13">
            <a:hlinkClick r:id="rId3" action="ppaction://hlinksldjump"/>
            <a:extLst>
              <a:ext uri="{FF2B5EF4-FFF2-40B4-BE49-F238E27FC236}">
                <a16:creationId xmlns:a16="http://schemas.microsoft.com/office/drawing/2014/main" id="{B2829513-193C-9960-A954-FF62E367E7C1}"/>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진정한 예배가 숨 쉬는 교회</a:t>
            </a:r>
          </a:p>
        </p:txBody>
      </p:sp>
      <p:sp>
        <p:nvSpPr>
          <p:cNvPr id="9220" name="AutoShape 14">
            <a:hlinkClick r:id="rId4" action="ppaction://hlinksldjump"/>
            <a:extLst>
              <a:ext uri="{FF2B5EF4-FFF2-40B4-BE49-F238E27FC236}">
                <a16:creationId xmlns:a16="http://schemas.microsoft.com/office/drawing/2014/main" id="{666D414E-FD6A-407C-EB26-E10E53E666CF}"/>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3.</a:t>
            </a:r>
            <a:r>
              <a:rPr lang="ko-KR" altLang="en-US" sz="1100"/>
              <a:t>말씀이 살아 움직이는 교회</a:t>
            </a:r>
          </a:p>
        </p:txBody>
      </p:sp>
      <p:sp>
        <p:nvSpPr>
          <p:cNvPr id="9221" name="AutoShape 15">
            <a:hlinkClick r:id="rId5" action="ppaction://hlinksldjump"/>
            <a:extLst>
              <a:ext uri="{FF2B5EF4-FFF2-40B4-BE49-F238E27FC236}">
                <a16:creationId xmlns:a16="http://schemas.microsoft.com/office/drawing/2014/main" id="{51D8A8C5-5330-5F02-C775-E54C8F3B3FA0}"/>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주님의 마음 닮아서</a:t>
            </a:r>
          </a:p>
        </p:txBody>
      </p:sp>
      <p:sp>
        <p:nvSpPr>
          <p:cNvPr id="9222" name="AutoShape 16">
            <a:hlinkClick r:id="rId6" action="ppaction://hlinksldjump"/>
            <a:extLst>
              <a:ext uri="{FF2B5EF4-FFF2-40B4-BE49-F238E27FC236}">
                <a16:creationId xmlns:a16="http://schemas.microsoft.com/office/drawing/2014/main" id="{0F06F9EF-499F-F886-00FE-827C9D908DAF}"/>
              </a:ext>
            </a:extLst>
          </p:cNvPr>
          <p:cNvSpPr>
            <a:spLocks noChangeArrowheads="1"/>
          </p:cNvSpPr>
          <p:nvPr/>
        </p:nvSpPr>
        <p:spPr bwMode="auto">
          <a:xfrm>
            <a:off x="830262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사랑의 불꽃이 활짝 피어나</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55C2CE4-8A41-7D7A-CCC2-1A5F4501D5A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id="{EA61F8D5-8D70-E822-DBAE-B48EBDFAC593}"/>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3756034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516-1-1"/>
          <p:cNvPicPr>
            <a:picLocks noChangeAspect="1" noChangeArrowheads="1"/>
          </p:cNvPicPr>
          <p:nvPr/>
        </p:nvPicPr>
        <p:blipFill rotWithShape="1">
          <a:blip r:embed="rId2">
            <a:extLst>
              <a:ext uri="{28A0092B-C50C-407E-A947-70E740481C1C}">
                <a14:useLocalDpi xmlns:a14="http://schemas.microsoft.com/office/drawing/2010/main"/>
              </a:ext>
            </a:extLst>
          </a:blip>
          <a:srcRect b="29000"/>
          <a:stretch/>
        </p:blipFill>
        <p:spPr bwMode="auto">
          <a:xfrm>
            <a:off x="336000" y="-99392"/>
            <a:ext cx="11520000" cy="61343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1A0E4662-3071-C261-1E8D-8F4EC56AC91A}"/>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63C1E678-CABB-76F0-1345-FCB325B2C0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EEA5675F-BD73-4367-8FC8-0F63632EA32F}"/>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A843DCF4-F739-CD01-6B0D-233A1DFC0CF8}"/>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9EF18662-181B-F295-1B6D-B676973546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677CB96F-42E0-2663-C1E7-F26DCC572C69}"/>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A8B037D9-4F1F-5868-5DBD-8A0C9D3C37D0}"/>
              </a:ext>
            </a:extLst>
          </p:cNvPr>
          <p:cNvGrpSpPr>
            <a:grpSpLocks/>
          </p:cNvGrpSpPr>
          <p:nvPr/>
        </p:nvGrpSpPr>
        <p:grpSpPr bwMode="auto">
          <a:xfrm>
            <a:off x="10345809" y="6021288"/>
            <a:ext cx="496866" cy="494060"/>
            <a:chOff x="5289" y="3975"/>
            <a:chExt cx="267" cy="294"/>
          </a:xfrm>
        </p:grpSpPr>
        <p:pic>
          <p:nvPicPr>
            <p:cNvPr id="9" name="Picture 12" descr="button21">
              <a:hlinkClick r:id="rId8" action="ppaction://hlinksldjump"/>
              <a:extLst>
                <a:ext uri="{FF2B5EF4-FFF2-40B4-BE49-F238E27FC236}">
                  <a16:creationId xmlns:a16="http://schemas.microsoft.com/office/drawing/2014/main" id="{820FB769-75E4-DE8D-E628-A253A8EE465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E6D21D87-A064-D469-D5AC-DABDA9658CDF}"/>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E1B1BD5C-09BE-2852-746E-E72F53BD1D87}"/>
              </a:ext>
            </a:extLst>
          </p:cNvPr>
          <p:cNvGrpSpPr>
            <a:grpSpLocks/>
          </p:cNvGrpSpPr>
          <p:nvPr/>
        </p:nvGrpSpPr>
        <p:grpSpPr bwMode="auto">
          <a:xfrm>
            <a:off x="9912424" y="6021288"/>
            <a:ext cx="496867" cy="494060"/>
            <a:chOff x="5289" y="3975"/>
            <a:chExt cx="267" cy="294"/>
          </a:xfrm>
        </p:grpSpPr>
        <p:pic>
          <p:nvPicPr>
            <p:cNvPr id="12" name="Picture 15" descr="button21">
              <a:extLst>
                <a:ext uri="{FF2B5EF4-FFF2-40B4-BE49-F238E27FC236}">
                  <a16:creationId xmlns:a16="http://schemas.microsoft.com/office/drawing/2014/main" id="{2335CF80-BAC2-474A-066A-DFC3F632360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74EA6BDD-FB03-612D-3E23-2F0E34DA2B35}"/>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0000"/>
                  </a:solidFill>
                  <a:latin typeface="HY견고딕" pitchFamily="18" charset="-127"/>
                  <a:ea typeface="HY견고딕" pitchFamily="18" charset="-127"/>
                </a:rPr>
                <a:t>1</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16-1-2 copy"/>
          <p:cNvPicPr>
            <a:picLocks noChangeAspect="1" noChangeArrowheads="1"/>
          </p:cNvPicPr>
          <p:nvPr/>
        </p:nvPicPr>
        <p:blipFill rotWithShape="1">
          <a:blip r:embed="rId2">
            <a:extLst>
              <a:ext uri="{28A0092B-C50C-407E-A947-70E740481C1C}">
                <a14:useLocalDpi xmlns:a14="http://schemas.microsoft.com/office/drawing/2010/main"/>
              </a:ext>
            </a:extLst>
          </a:blip>
          <a:srcRect b="24801"/>
          <a:stretch/>
        </p:blipFill>
        <p:spPr bwMode="auto">
          <a:xfrm>
            <a:off x="336000" y="-747464"/>
            <a:ext cx="11520000" cy="64972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E09BBE30-FA0D-2238-D26E-418DF34100E4}"/>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0E907007-F156-04B7-D882-5501C9D427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89960B90-CA36-5EA3-B2A5-7C606C9246FD}"/>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E22BDC6B-621E-3C01-5E5E-5703DBEE9E50}"/>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32FA009E-3CCC-2005-C60E-5C8E48DDA1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AC75369B-A9CE-1F4D-6AC6-E47DCA5C1DAF}"/>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C52388C0-6BDE-BAE6-B5C6-C9B1255075E1}"/>
              </a:ext>
            </a:extLst>
          </p:cNvPr>
          <p:cNvGrpSpPr>
            <a:grpSpLocks/>
          </p:cNvGrpSpPr>
          <p:nvPr/>
        </p:nvGrpSpPr>
        <p:grpSpPr bwMode="auto">
          <a:xfrm>
            <a:off x="10345809" y="6021288"/>
            <a:ext cx="496866" cy="494060"/>
            <a:chOff x="5289" y="3975"/>
            <a:chExt cx="267" cy="294"/>
          </a:xfrm>
        </p:grpSpPr>
        <p:pic>
          <p:nvPicPr>
            <p:cNvPr id="9" name="Picture 12" descr="button21">
              <a:hlinkClick r:id="rId8" action="ppaction://hlinksldjump"/>
              <a:extLst>
                <a:ext uri="{FF2B5EF4-FFF2-40B4-BE49-F238E27FC236}">
                  <a16:creationId xmlns:a16="http://schemas.microsoft.com/office/drawing/2014/main" id="{CC5AD688-EFD4-7A66-05F6-CA756603BA3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A0614322-0E1E-584B-0C55-3252CCA4228B}"/>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573AA2D3-53DC-AB41-AA5A-CC3807B47425}"/>
              </a:ext>
            </a:extLst>
          </p:cNvPr>
          <p:cNvGrpSpPr>
            <a:grpSpLocks/>
          </p:cNvGrpSpPr>
          <p:nvPr/>
        </p:nvGrpSpPr>
        <p:grpSpPr bwMode="auto">
          <a:xfrm>
            <a:off x="9912424" y="6021288"/>
            <a:ext cx="496867" cy="494060"/>
            <a:chOff x="5289" y="3975"/>
            <a:chExt cx="267" cy="294"/>
          </a:xfrm>
        </p:grpSpPr>
        <p:pic>
          <p:nvPicPr>
            <p:cNvPr id="12" name="Picture 15" descr="button21">
              <a:extLst>
                <a:ext uri="{FF2B5EF4-FFF2-40B4-BE49-F238E27FC236}">
                  <a16:creationId xmlns:a16="http://schemas.microsoft.com/office/drawing/2014/main" id="{753D5AEA-5DF4-A723-AEF2-ECFB0517D1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43EAFBFF-297E-5EF4-640B-305C0A999E70}"/>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0000"/>
                  </a:solidFill>
                  <a:latin typeface="HY견고딕" pitchFamily="18" charset="-127"/>
                  <a:ea typeface="HY견고딕" pitchFamily="18" charset="-127"/>
                </a:rPr>
                <a:t>1</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1" name="Picture 65" descr="516-후렴1 copy"/>
          <p:cNvPicPr>
            <a:picLocks noChangeAspect="1" noChangeArrowheads="1"/>
          </p:cNvPicPr>
          <p:nvPr/>
        </p:nvPicPr>
        <p:blipFill rotWithShape="1">
          <a:blip r:embed="rId2">
            <a:extLst>
              <a:ext uri="{28A0092B-C50C-407E-A947-70E740481C1C}">
                <a14:useLocalDpi xmlns:a14="http://schemas.microsoft.com/office/drawing/2010/main"/>
              </a:ext>
            </a:extLst>
          </a:blip>
          <a:srcRect b="26901"/>
          <a:stretch/>
        </p:blipFill>
        <p:spPr bwMode="auto">
          <a:xfrm>
            <a:off x="336000" y="-747464"/>
            <a:ext cx="11520000" cy="6315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360B0EBE-3D7A-2436-132C-65251723DFB2}"/>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51E635B0-2DC5-EC8C-434D-C04CCD24F3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A50F6CAD-59E8-9EB8-2DA6-BBCF3B63C17D}"/>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ABDAE7F9-27BF-AC68-A73A-EA6B69623D93}"/>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59A46303-086E-5E89-5C2C-0D4B63039C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39376695-36EE-7E83-6A13-693C828E337E}"/>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2A54A332-7E10-C813-191B-B4B1268E2389}"/>
              </a:ext>
            </a:extLst>
          </p:cNvPr>
          <p:cNvGrpSpPr>
            <a:grpSpLocks/>
          </p:cNvGrpSpPr>
          <p:nvPr/>
        </p:nvGrpSpPr>
        <p:grpSpPr bwMode="auto">
          <a:xfrm>
            <a:off x="10345809" y="6021288"/>
            <a:ext cx="496866" cy="494060"/>
            <a:chOff x="5289" y="3975"/>
            <a:chExt cx="267" cy="294"/>
          </a:xfrm>
        </p:grpSpPr>
        <p:pic>
          <p:nvPicPr>
            <p:cNvPr id="9" name="Picture 12" descr="button21">
              <a:hlinkClick r:id="rId8" action="ppaction://hlinksldjump"/>
              <a:extLst>
                <a:ext uri="{FF2B5EF4-FFF2-40B4-BE49-F238E27FC236}">
                  <a16:creationId xmlns:a16="http://schemas.microsoft.com/office/drawing/2014/main" id="{04894A5A-FFC4-CE26-AE55-46C5742E57D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0C79C824-D16D-DA35-37E2-7BBA1EBCD5B8}"/>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F07F94EB-E6E8-F77C-B74C-267997538797}"/>
              </a:ext>
            </a:extLst>
          </p:cNvPr>
          <p:cNvGrpSpPr>
            <a:grpSpLocks/>
          </p:cNvGrpSpPr>
          <p:nvPr/>
        </p:nvGrpSpPr>
        <p:grpSpPr bwMode="auto">
          <a:xfrm>
            <a:off x="9912424" y="6021288"/>
            <a:ext cx="496867" cy="494060"/>
            <a:chOff x="5289" y="3975"/>
            <a:chExt cx="267" cy="294"/>
          </a:xfrm>
        </p:grpSpPr>
        <p:pic>
          <p:nvPicPr>
            <p:cNvPr id="12" name="Picture 15" descr="button21">
              <a:extLst>
                <a:ext uri="{FF2B5EF4-FFF2-40B4-BE49-F238E27FC236}">
                  <a16:creationId xmlns:a16="http://schemas.microsoft.com/office/drawing/2014/main" id="{3975CC2D-BC50-E5F6-FF19-A26DE87254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3B6B8B23-A846-7599-CC42-B661FABAD3D2}"/>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0000"/>
                  </a:solidFill>
                  <a:latin typeface="HY견고딕" pitchFamily="18" charset="-127"/>
                  <a:ea typeface="HY견고딕" pitchFamily="18" charset="-127"/>
                </a:rPr>
                <a:t>1</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516-후렴2 copy"/>
          <p:cNvPicPr>
            <a:picLocks noChangeAspect="1" noChangeArrowheads="1"/>
          </p:cNvPicPr>
          <p:nvPr/>
        </p:nvPicPr>
        <p:blipFill rotWithShape="1">
          <a:blip r:embed="rId2">
            <a:extLst>
              <a:ext uri="{28A0092B-C50C-407E-A947-70E740481C1C}">
                <a14:useLocalDpi xmlns:a14="http://schemas.microsoft.com/office/drawing/2010/main"/>
              </a:ext>
            </a:extLst>
          </a:blip>
          <a:srcRect b="25850"/>
          <a:stretch/>
        </p:blipFill>
        <p:spPr bwMode="auto">
          <a:xfrm>
            <a:off x="336000" y="-747464"/>
            <a:ext cx="11520000" cy="640653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F071378C-B525-FEBD-4857-FF010C168D1A}"/>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FE04738B-383C-3A98-39E2-DE4D1D1504D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C9F90A22-4285-FC7F-6678-AB802D0837F6}"/>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71D47B50-F3AC-2EE8-0ADD-071F60CF1828}"/>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5FB6987F-DB54-E557-DF60-FC6B5B322D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0E1F626D-5F90-57CA-FDCF-3BA25814140E}"/>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4AABB143-6633-DACB-A5E8-12A041D641AE}"/>
              </a:ext>
            </a:extLst>
          </p:cNvPr>
          <p:cNvGrpSpPr>
            <a:grpSpLocks/>
          </p:cNvGrpSpPr>
          <p:nvPr/>
        </p:nvGrpSpPr>
        <p:grpSpPr bwMode="auto">
          <a:xfrm>
            <a:off x="10345809" y="6021288"/>
            <a:ext cx="496866" cy="494060"/>
            <a:chOff x="5289" y="3975"/>
            <a:chExt cx="267" cy="294"/>
          </a:xfrm>
        </p:grpSpPr>
        <p:pic>
          <p:nvPicPr>
            <p:cNvPr id="9" name="Picture 12" descr="button21">
              <a:hlinkClick r:id="rId8" action="ppaction://hlinksldjump"/>
              <a:extLst>
                <a:ext uri="{FF2B5EF4-FFF2-40B4-BE49-F238E27FC236}">
                  <a16:creationId xmlns:a16="http://schemas.microsoft.com/office/drawing/2014/main" id="{43EA5AF1-AF83-AF56-9E3E-7C3F8ACC33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2021C030-2714-DBC5-E4BA-D3BF75C82933}"/>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C8200717-EDC8-658C-A19F-B58036618451}"/>
              </a:ext>
            </a:extLst>
          </p:cNvPr>
          <p:cNvGrpSpPr>
            <a:grpSpLocks/>
          </p:cNvGrpSpPr>
          <p:nvPr/>
        </p:nvGrpSpPr>
        <p:grpSpPr bwMode="auto">
          <a:xfrm>
            <a:off x="9912424" y="6021288"/>
            <a:ext cx="496867" cy="494060"/>
            <a:chOff x="5289" y="3975"/>
            <a:chExt cx="267" cy="294"/>
          </a:xfrm>
        </p:grpSpPr>
        <p:pic>
          <p:nvPicPr>
            <p:cNvPr id="12" name="Picture 15" descr="button21">
              <a:extLst>
                <a:ext uri="{FF2B5EF4-FFF2-40B4-BE49-F238E27FC236}">
                  <a16:creationId xmlns:a16="http://schemas.microsoft.com/office/drawing/2014/main" id="{9F469098-E9E5-7BF7-8D22-57732BA65C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02720D7A-5A07-9EFC-E8CC-85C0E45E47EF}"/>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0000"/>
                  </a:solidFill>
                  <a:latin typeface="HY견고딕" pitchFamily="18" charset="-127"/>
                  <a:ea typeface="HY견고딕" pitchFamily="18" charset="-127"/>
                </a:rPr>
                <a:t>1</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516-2-1 copy"/>
          <p:cNvPicPr>
            <a:picLocks noChangeAspect="1" noChangeArrowheads="1"/>
          </p:cNvPicPr>
          <p:nvPr/>
        </p:nvPicPr>
        <p:blipFill rotWithShape="1">
          <a:blip r:embed="rId2">
            <a:extLst>
              <a:ext uri="{28A0092B-C50C-407E-A947-70E740481C1C}">
                <a14:useLocalDpi xmlns:a14="http://schemas.microsoft.com/office/drawing/2010/main"/>
              </a:ext>
            </a:extLst>
          </a:blip>
          <a:srcRect b="27951"/>
          <a:stretch/>
        </p:blipFill>
        <p:spPr bwMode="auto">
          <a:xfrm>
            <a:off x="336000" y="-747464"/>
            <a:ext cx="11520000" cy="62250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CC5D6EA3-3CB3-AF50-1930-A7A0BCC31683}"/>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E4606D09-BFE9-54FE-9C0C-74066C6615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5F45FC29-44D0-5724-D93F-44A0289241D6}"/>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5E12179D-C806-0DEF-C7CA-BC4846C2BAAB}"/>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21B5A31A-0C5E-6C18-1084-FBBEE2487C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BF458DE4-D5F0-DFFD-DE1C-23A08863382A}"/>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4A175605-BDF3-30F5-CCB7-0331C298FB3B}"/>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BD905FA7-2C08-35AF-C34B-3BF4506658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544632C8-B4C6-28DD-750A-43F39AFBB2BF}"/>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314D0240-7A6B-9E56-089E-863FDDCE1B50}"/>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EE63E008-A4A5-C03E-0417-9CCFBE41FE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DBCB4A33-BB4F-0BA0-C521-FFC5E0B5BE1D}"/>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2">
            <a:extLst>
              <a:ext uri="{FF2B5EF4-FFF2-40B4-BE49-F238E27FC236}">
                <a16:creationId xmlns:a16="http://schemas.microsoft.com/office/drawing/2014/main" id="{F3FDED82-026E-DEAF-3EB7-DDF8F3548201}"/>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516-2-2 copy"/>
          <p:cNvPicPr>
            <a:picLocks noChangeAspect="1" noChangeArrowheads="1"/>
          </p:cNvPicPr>
          <p:nvPr/>
        </p:nvPicPr>
        <p:blipFill rotWithShape="1">
          <a:blip r:embed="rId2">
            <a:extLst>
              <a:ext uri="{28A0092B-C50C-407E-A947-70E740481C1C}">
                <a14:useLocalDpi xmlns:a14="http://schemas.microsoft.com/office/drawing/2010/main"/>
              </a:ext>
            </a:extLst>
          </a:blip>
          <a:srcRect b="23750"/>
          <a:stretch/>
        </p:blipFill>
        <p:spPr bwMode="auto">
          <a:xfrm>
            <a:off x="336000" y="-747464"/>
            <a:ext cx="11520000" cy="658796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A3598128-04EC-2AFB-021F-A836593DE974}"/>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BF3D6859-6DF5-7665-B6A3-F7684C7688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57765867-6146-D5BE-CCCF-261E9AA695D4}"/>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DEE92F29-67BD-62E4-219E-212A84395918}"/>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8393C328-54AF-8F88-C667-9D6C02AC6CC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2C1CBCF1-7FB2-26E2-31F0-6BC348C5DF4E}"/>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726D3A91-4DC8-B3D5-ECB0-7870A009CED8}"/>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1CF17B78-EDD5-8AB8-6664-7CEC70F185D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BBDA24C8-31EE-D24B-5D4D-95A0D852B964}"/>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2754C9DE-FCB9-33FB-F0A9-48017B082119}"/>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A9E5E9FF-289D-CDAF-2E87-B1FA853F3D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DEC1370A-DA7E-023C-75E2-510E81F2CE17}"/>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27" name="Picture 39" descr="516-후렴1 copy"/>
          <p:cNvPicPr>
            <a:picLocks noChangeAspect="1" noChangeArrowheads="1"/>
          </p:cNvPicPr>
          <p:nvPr/>
        </p:nvPicPr>
        <p:blipFill rotWithShape="1">
          <a:blip r:embed="rId2">
            <a:extLst>
              <a:ext uri="{28A0092B-C50C-407E-A947-70E740481C1C}">
                <a14:useLocalDpi xmlns:a14="http://schemas.microsoft.com/office/drawing/2010/main"/>
              </a:ext>
            </a:extLst>
          </a:blip>
          <a:srcRect b="34250"/>
          <a:stretch/>
        </p:blipFill>
        <p:spPr bwMode="auto">
          <a:xfrm>
            <a:off x="336000" y="-747464"/>
            <a:ext cx="11520000" cy="568078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EF24EADB-F007-673F-50D8-E4E0587FBC2E}"/>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05EDBCFF-DE19-D533-98E6-7A888916FD7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6EC98284-90FA-4F06-162B-DD3642547102}"/>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AA608C7D-F0AE-8154-05DA-B64EB837744E}"/>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A3670995-97B0-D7E6-66B6-8854109707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AE916713-B9B5-6C9A-74C4-80175C28F479}"/>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6090D1E4-8E74-17E0-8EC8-D991A6827FFC}"/>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27D32BED-E884-66F4-70CA-C61FB44FEA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6F4B409C-B0C8-E14D-9D0D-9307E6C99CEC}"/>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C30DEFA8-8DDC-5EFD-B715-A4BCC9A2E2F3}"/>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20D10DBE-20EB-6979-0384-73C0DED20F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36FE37F9-1FEA-8EB8-2B2D-755FF2138CFE}"/>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516-후렴2 copy"/>
          <p:cNvPicPr>
            <a:picLocks noChangeAspect="1" noChangeArrowheads="1"/>
          </p:cNvPicPr>
          <p:nvPr/>
        </p:nvPicPr>
        <p:blipFill rotWithShape="1">
          <a:blip r:embed="rId2">
            <a:extLst>
              <a:ext uri="{28A0092B-C50C-407E-A947-70E740481C1C}">
                <a14:useLocalDpi xmlns:a14="http://schemas.microsoft.com/office/drawing/2010/main"/>
              </a:ext>
            </a:extLst>
          </a:blip>
          <a:srcRect b="24801"/>
          <a:stretch/>
        </p:blipFill>
        <p:spPr bwMode="auto">
          <a:xfrm>
            <a:off x="336000" y="-747464"/>
            <a:ext cx="11520000" cy="64972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4561B704-ED35-BD3A-7DE4-6985E5AC5001}"/>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38F9147F-176F-7F9C-AE24-EE36C916F99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03E2303F-B819-CF85-6408-EA4BE305DDBF}"/>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66FB229C-C075-7462-A011-D0FC8C72DF4B}"/>
              </a:ext>
            </a:extLst>
          </p:cNvPr>
          <p:cNvGrpSpPr>
            <a:grpSpLocks/>
          </p:cNvGrpSpPr>
          <p:nvPr/>
        </p:nvGrpSpPr>
        <p:grpSpPr bwMode="auto">
          <a:xfrm>
            <a:off x="10780784" y="6021288"/>
            <a:ext cx="496866" cy="494060"/>
            <a:chOff x="5289" y="3975"/>
            <a:chExt cx="267" cy="294"/>
          </a:xfrm>
        </p:grpSpPr>
        <p:pic>
          <p:nvPicPr>
            <p:cNvPr id="6" name="Picture 9" descr="button21">
              <a:hlinkClick r:id="rId6" action="ppaction://hlinksldjump"/>
              <a:extLst>
                <a:ext uri="{FF2B5EF4-FFF2-40B4-BE49-F238E27FC236}">
                  <a16:creationId xmlns:a16="http://schemas.microsoft.com/office/drawing/2014/main" id="{3CABFF8A-A6DE-DD9C-9653-6F05632C70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F3EDE609-6395-030C-07FD-2A550C5C0C0D}"/>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D2212080-D828-7985-3B01-7E68CE174283}"/>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2601FCB9-DBA4-D237-6DB4-759A1F59D85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B338C33D-9F4C-56D5-9E66-D375B5603C13}"/>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4C0B7E25-AB89-E514-CF9F-B2C9873CC9D2}"/>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0C61485A-9414-6F2C-BCC7-315E10D709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30433D28-A99E-64C4-A1C7-0C3055FC4E1C}"/>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516-3-1 copy"/>
          <p:cNvPicPr>
            <a:picLocks noChangeAspect="1" noChangeArrowheads="1"/>
          </p:cNvPicPr>
          <p:nvPr/>
        </p:nvPicPr>
        <p:blipFill rotWithShape="1">
          <a:blip r:embed="rId2">
            <a:extLst>
              <a:ext uri="{28A0092B-C50C-407E-A947-70E740481C1C}">
                <a14:useLocalDpi xmlns:a14="http://schemas.microsoft.com/office/drawing/2010/main"/>
              </a:ext>
            </a:extLst>
          </a:blip>
          <a:srcRect b="31100"/>
          <a:stretch/>
        </p:blipFill>
        <p:spPr bwMode="auto">
          <a:xfrm>
            <a:off x="336000" y="-747464"/>
            <a:ext cx="11520000" cy="59529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4B462465-4233-B68B-506D-A15A6D697690}"/>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82C45ADB-1999-7658-A3AA-7FAB19E9835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A8C55554-9437-ACC0-A8D8-9A31E240559F}"/>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7C86DB41-C885-F309-1C37-0B515FFE3E9E}"/>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E27321F2-806D-E541-7FB9-2979C71D135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47EF09C2-64DD-BC9D-7763-EDE9C8FF5E30}"/>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030FEE70-D9C5-E217-73F4-00313F98CD39}"/>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15683066-9DA7-9D8E-466A-6146150C856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84B9520A-C85D-476E-C9CF-287AD9841E50}"/>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28036417-3D9B-C548-EA35-39771CCD7043}"/>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5846F503-5687-BA29-FF2F-7634D23A04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71769FCC-C792-9461-E312-FBF598E3FA9D}"/>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516-3-2 copy"/>
          <p:cNvPicPr>
            <a:picLocks noChangeAspect="1" noChangeArrowheads="1"/>
          </p:cNvPicPr>
          <p:nvPr/>
        </p:nvPicPr>
        <p:blipFill rotWithShape="1">
          <a:blip r:embed="rId2">
            <a:extLst>
              <a:ext uri="{28A0092B-C50C-407E-A947-70E740481C1C}">
                <a14:useLocalDpi xmlns:a14="http://schemas.microsoft.com/office/drawing/2010/main"/>
              </a:ext>
            </a:extLst>
          </a:blip>
          <a:srcRect b="26901"/>
          <a:stretch/>
        </p:blipFill>
        <p:spPr bwMode="auto">
          <a:xfrm>
            <a:off x="336000" y="-747464"/>
            <a:ext cx="11520000" cy="6315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10C3F846-4D7A-DA8E-A0D9-5C02A2E6EB56}"/>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190963D3-7A25-0F28-8EF4-92746584C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B41D7965-CBBD-F7D5-BB5F-BF71FF013746}"/>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A1325A25-100C-7E71-E8FE-08989B2209E4}"/>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042B7D32-5689-67EA-D4B7-2392BC86BDC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01BAD5B9-72F4-D8E2-8375-1E55DA9A01F0}"/>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726DA02C-AC6A-345E-8304-E402512F8802}"/>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93E9C9EF-71C1-C834-B4E1-A4EA4DFF31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49F9455F-8064-1F02-F233-9B54853460D5}"/>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56A33B6C-0E83-1DB6-8F9D-E53534F49CB5}"/>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BFA7DA2A-68FC-0863-938E-E2A62F72F0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77F9EE0F-FD5A-6D19-BEAF-EFD13CD712ED}"/>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5" name="Picture 39" descr="516-후렴1 copy"/>
          <p:cNvPicPr>
            <a:picLocks noChangeAspect="1" noChangeArrowheads="1"/>
          </p:cNvPicPr>
          <p:nvPr/>
        </p:nvPicPr>
        <p:blipFill rotWithShape="1">
          <a:blip r:embed="rId2">
            <a:extLst>
              <a:ext uri="{28A0092B-C50C-407E-A947-70E740481C1C}">
                <a14:useLocalDpi xmlns:a14="http://schemas.microsoft.com/office/drawing/2010/main"/>
              </a:ext>
            </a:extLst>
          </a:blip>
          <a:srcRect b="27951"/>
          <a:stretch/>
        </p:blipFill>
        <p:spPr bwMode="auto">
          <a:xfrm>
            <a:off x="336000" y="-747464"/>
            <a:ext cx="11520000" cy="622509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012B6F06-841F-729D-6A1F-A967E7671E7F}"/>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0D4CAD27-41B2-D343-A1B6-6971ACB5F23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2E60D439-A396-C464-E1A4-F4BB1433132B}"/>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A2A6C13F-208C-282A-4ECC-59D06823736E}"/>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94F618BC-D7CD-5CAC-A560-287BF5C9B15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B0A4EF18-C7F2-E0A4-5A03-8641A84EE317}"/>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7D3CB563-C156-14DC-0350-8F801032082C}"/>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762B44FF-F545-9656-E0EA-6709F1381D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0B27E3A1-FEE2-8029-D755-682C531D145D}"/>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E1EB47D3-D560-ED29-A9F3-87E2D723CC65}"/>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E8F6FDF9-A3D7-5ED1-976E-D0E3C57805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259753D1-FDF0-7272-2DFD-5D89C8107522}"/>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516-후렴2 copy"/>
          <p:cNvPicPr>
            <a:picLocks noChangeAspect="1" noChangeArrowheads="1"/>
          </p:cNvPicPr>
          <p:nvPr/>
        </p:nvPicPr>
        <p:blipFill rotWithShape="1">
          <a:blip r:embed="rId2">
            <a:extLst>
              <a:ext uri="{28A0092B-C50C-407E-A947-70E740481C1C}">
                <a14:useLocalDpi xmlns:a14="http://schemas.microsoft.com/office/drawing/2010/main"/>
              </a:ext>
            </a:extLst>
          </a:blip>
          <a:srcRect b="23750"/>
          <a:stretch/>
        </p:blipFill>
        <p:spPr bwMode="auto">
          <a:xfrm>
            <a:off x="336000" y="-747464"/>
            <a:ext cx="11520000" cy="658796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C5E77C99-8091-0146-D322-8BEAD24A1104}"/>
              </a:ext>
            </a:extLst>
          </p:cNvPr>
          <p:cNvGrpSpPr>
            <a:grpSpLocks/>
          </p:cNvGrpSpPr>
          <p:nvPr/>
        </p:nvGrpSpPr>
        <p:grpSpPr bwMode="auto">
          <a:xfrm>
            <a:off x="11215759" y="6021288"/>
            <a:ext cx="496866" cy="494060"/>
            <a:chOff x="5289" y="3975"/>
            <a:chExt cx="267" cy="294"/>
          </a:xfrm>
        </p:grpSpPr>
        <p:pic>
          <p:nvPicPr>
            <p:cNvPr id="3" name="Picture 6" descr="button21">
              <a:hlinkClick r:id="rId3" action="ppaction://hlinksldjump"/>
              <a:extLst>
                <a:ext uri="{FF2B5EF4-FFF2-40B4-BE49-F238E27FC236}">
                  <a16:creationId xmlns:a16="http://schemas.microsoft.com/office/drawing/2014/main" id="{7B6E82FE-95CD-6856-7BB9-17A75A4005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1E393AAC-E4B5-08C8-85E6-7D3713648EDB}"/>
                </a:ext>
              </a:extLst>
            </p:cNvPr>
            <p:cNvSpPr txBox="1">
              <a:spLocks noChangeArrowheads="1"/>
            </p:cNvSpPr>
            <p:nvPr/>
          </p:nvSpPr>
          <p:spPr bwMode="auto">
            <a:xfrm>
              <a:off x="5366" y="4010"/>
              <a:ext cx="101" cy="259"/>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a:solidFill>
                    <a:srgbClr val="FFFFFF"/>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86BB0EF9-10B8-4B92-74F9-D77572B71247}"/>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81D1004C-7F56-E053-9857-99B1D81E8F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4C2BD413-5F3B-C51E-33D9-D2AB8A521E35}"/>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F49E2D01-5489-6296-F0D6-EB9BC0FA931F}"/>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67325AA8-06A3-8728-7A1A-29EBA0E9C8F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07E05678-C45D-4542-6EB3-3D546740F453}"/>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73D46DFF-AE1D-9218-7D42-10DFABD016AC}"/>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5CAA9C3B-453D-4B36-9C81-AE939B9946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3786B7DB-1A9F-894B-F2F0-0C1B3CEF9D18}"/>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516-4-1 copy"/>
          <p:cNvPicPr>
            <a:picLocks noChangeAspect="1" noChangeArrowheads="1"/>
          </p:cNvPicPr>
          <p:nvPr/>
        </p:nvPicPr>
        <p:blipFill rotWithShape="1">
          <a:blip r:embed="rId2">
            <a:extLst>
              <a:ext uri="{28A0092B-C50C-407E-A947-70E740481C1C}">
                <a14:useLocalDpi xmlns:a14="http://schemas.microsoft.com/office/drawing/2010/main"/>
              </a:ext>
            </a:extLst>
          </a:blip>
          <a:srcRect b="20601"/>
          <a:stretch/>
        </p:blipFill>
        <p:spPr bwMode="auto">
          <a:xfrm>
            <a:off x="336000" y="-747464"/>
            <a:ext cx="11520000" cy="6860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74876812-914D-D3A6-883C-93BA2908E387}"/>
              </a:ext>
            </a:extLst>
          </p:cNvPr>
          <p:cNvGrpSpPr>
            <a:grpSpLocks/>
          </p:cNvGrpSpPr>
          <p:nvPr/>
        </p:nvGrpSpPr>
        <p:grpSpPr bwMode="auto">
          <a:xfrm>
            <a:off x="11215759" y="6021295"/>
            <a:ext cx="496866" cy="457090"/>
            <a:chOff x="5289" y="3975"/>
            <a:chExt cx="267" cy="272"/>
          </a:xfrm>
        </p:grpSpPr>
        <p:pic>
          <p:nvPicPr>
            <p:cNvPr id="3" name="Picture 6" descr="button21">
              <a:hlinkClick r:id="rId3" action="ppaction://hlinksldjump"/>
              <a:extLst>
                <a:ext uri="{FF2B5EF4-FFF2-40B4-BE49-F238E27FC236}">
                  <a16:creationId xmlns:a16="http://schemas.microsoft.com/office/drawing/2014/main" id="{36E23188-6A79-DFC4-372F-ED39713460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8CA623AD-B685-590E-FE70-1457C9C7A000}"/>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D6230612-E721-204B-B9C4-51FBED1808B9}"/>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A8329B27-5B6C-82D9-4415-7F3AB30B08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D6961990-EE6B-DED5-C5C4-115E61C88DEF}"/>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88DB7A4F-21F0-CD4D-8200-764A255831F9}"/>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BDAB0291-9AB1-3526-A15C-CD664A7F27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1C9BD2B9-288F-4A7D-9EB6-A1C4B25B5CEE}"/>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3FD8FE22-DB01-8839-61FD-CE54EFBE4889}"/>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DF0DCA66-39E4-1A37-9817-67E509CC6B4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57F91FC4-E7C2-1658-6771-4708695CC008}"/>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516-4-2 copy"/>
          <p:cNvPicPr>
            <a:picLocks noChangeAspect="1" noChangeArrowheads="1"/>
          </p:cNvPicPr>
          <p:nvPr/>
        </p:nvPicPr>
        <p:blipFill rotWithShape="1">
          <a:blip r:embed="rId2">
            <a:extLst>
              <a:ext uri="{28A0092B-C50C-407E-A947-70E740481C1C}">
                <a14:useLocalDpi xmlns:a14="http://schemas.microsoft.com/office/drawing/2010/main"/>
              </a:ext>
            </a:extLst>
          </a:blip>
          <a:srcRect b="26901"/>
          <a:stretch/>
        </p:blipFill>
        <p:spPr bwMode="auto">
          <a:xfrm>
            <a:off x="336000" y="-747464"/>
            <a:ext cx="11520000" cy="6315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1443F988-5795-EDB9-9028-FEC5B431866E}"/>
              </a:ext>
            </a:extLst>
          </p:cNvPr>
          <p:cNvGrpSpPr>
            <a:grpSpLocks/>
          </p:cNvGrpSpPr>
          <p:nvPr/>
        </p:nvGrpSpPr>
        <p:grpSpPr bwMode="auto">
          <a:xfrm>
            <a:off x="11215759" y="6021295"/>
            <a:ext cx="496866" cy="457090"/>
            <a:chOff x="5289" y="3975"/>
            <a:chExt cx="267" cy="272"/>
          </a:xfrm>
        </p:grpSpPr>
        <p:pic>
          <p:nvPicPr>
            <p:cNvPr id="3" name="Picture 6" descr="button21">
              <a:hlinkClick r:id="rId3" action="ppaction://hlinksldjump"/>
              <a:extLst>
                <a:ext uri="{FF2B5EF4-FFF2-40B4-BE49-F238E27FC236}">
                  <a16:creationId xmlns:a16="http://schemas.microsoft.com/office/drawing/2014/main" id="{64031B0B-E738-008E-99E6-785715F4EF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439D8CF4-54F2-F5D6-D972-12B7CACE5106}"/>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3777B9B1-9011-E04E-A554-77451F329A25}"/>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DB427B3D-64FB-C2A5-F71E-E111CDA834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1A1F0029-B7D9-51DF-D3D2-73CAA31B21AB}"/>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5090052D-5FAB-2EEB-9C22-E6C4CCA9FE8A}"/>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DEBABDAD-1559-4C62-830F-B39EEB5349E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FBD636D8-C123-CCD8-0BF0-5533AF88596D}"/>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BC8A868F-A13E-7582-C13B-31C673DB5F9E}"/>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7B8D671F-2966-E156-2EC3-E34B806D1E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71AEAB52-B0CA-9D10-D277-D33A4BB55CB4}"/>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3" name="Picture 39" descr="516-후렴1 copy"/>
          <p:cNvPicPr>
            <a:picLocks noChangeAspect="1" noChangeArrowheads="1"/>
          </p:cNvPicPr>
          <p:nvPr/>
        </p:nvPicPr>
        <p:blipFill rotWithShape="1">
          <a:blip r:embed="rId2">
            <a:extLst>
              <a:ext uri="{28A0092B-C50C-407E-A947-70E740481C1C}">
                <a14:useLocalDpi xmlns:a14="http://schemas.microsoft.com/office/drawing/2010/main"/>
              </a:ext>
            </a:extLst>
          </a:blip>
          <a:srcRect b="26901"/>
          <a:stretch/>
        </p:blipFill>
        <p:spPr bwMode="auto">
          <a:xfrm>
            <a:off x="336000" y="-747464"/>
            <a:ext cx="11520000" cy="63158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116030AC-9B95-8CCE-A57E-C4C504AFBF48}"/>
              </a:ext>
            </a:extLst>
          </p:cNvPr>
          <p:cNvGrpSpPr>
            <a:grpSpLocks/>
          </p:cNvGrpSpPr>
          <p:nvPr/>
        </p:nvGrpSpPr>
        <p:grpSpPr bwMode="auto">
          <a:xfrm>
            <a:off x="11215759" y="6021295"/>
            <a:ext cx="496866" cy="457090"/>
            <a:chOff x="5289" y="3975"/>
            <a:chExt cx="267" cy="272"/>
          </a:xfrm>
        </p:grpSpPr>
        <p:pic>
          <p:nvPicPr>
            <p:cNvPr id="3" name="Picture 6" descr="button21">
              <a:hlinkClick r:id="rId3" action="ppaction://hlinksldjump"/>
              <a:extLst>
                <a:ext uri="{FF2B5EF4-FFF2-40B4-BE49-F238E27FC236}">
                  <a16:creationId xmlns:a16="http://schemas.microsoft.com/office/drawing/2014/main" id="{ECF54CF6-8B71-72F8-5EEB-3FB3614B313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1DB8AE45-1E2A-459A-BDFD-8626DF0AE3A0}"/>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681F5AAC-3372-97CA-696B-32DA72461258}"/>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E1931F63-5EE2-F1D6-F543-CD19CF74A9D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DAF7C319-D2C6-0ADF-19CE-5445D9FD885F}"/>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05E493D1-A8F5-D4EE-3007-3027E0C60E76}"/>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EAFEAA86-922D-4880-640A-901EFDCF00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CB478F08-B1D4-3C61-E8D8-ECD9FC8A3FEC}"/>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D1427E2F-BF41-7B66-D88B-D0EFDE1DFDDB}"/>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ADBEFB36-C5B2-C9B1-E628-3553E73FE6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6797523D-3F01-B55A-1B06-3CC6D2B2A670}"/>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1">
            <a:extLst>
              <a:ext uri="{FF2B5EF4-FFF2-40B4-BE49-F238E27FC236}">
                <a16:creationId xmlns:a16="http://schemas.microsoft.com/office/drawing/2014/main" id="{744AAD66-62E6-05B1-3641-6A5FEECBB2EF}"/>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16-후렴2 copy"/>
          <p:cNvPicPr>
            <a:picLocks noChangeAspect="1" noChangeArrowheads="1"/>
          </p:cNvPicPr>
          <p:nvPr/>
        </p:nvPicPr>
        <p:blipFill rotWithShape="1">
          <a:blip r:embed="rId2">
            <a:extLst>
              <a:ext uri="{28A0092B-C50C-407E-A947-70E740481C1C}">
                <a14:useLocalDpi xmlns:a14="http://schemas.microsoft.com/office/drawing/2010/main"/>
              </a:ext>
            </a:extLst>
          </a:blip>
          <a:srcRect b="29000"/>
          <a:stretch/>
        </p:blipFill>
        <p:spPr bwMode="auto">
          <a:xfrm>
            <a:off x="336000" y="-747464"/>
            <a:ext cx="11520000" cy="61343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a:extLst>
              <a:ext uri="{FF2B5EF4-FFF2-40B4-BE49-F238E27FC236}">
                <a16:creationId xmlns:a16="http://schemas.microsoft.com/office/drawing/2014/main" id="{CC5376F1-E568-8CF7-356F-22ED754F5746}"/>
              </a:ext>
            </a:extLst>
          </p:cNvPr>
          <p:cNvGrpSpPr>
            <a:grpSpLocks/>
          </p:cNvGrpSpPr>
          <p:nvPr/>
        </p:nvGrpSpPr>
        <p:grpSpPr bwMode="auto">
          <a:xfrm>
            <a:off x="11215759" y="6021295"/>
            <a:ext cx="496866" cy="457090"/>
            <a:chOff x="5289" y="3975"/>
            <a:chExt cx="267" cy="272"/>
          </a:xfrm>
        </p:grpSpPr>
        <p:pic>
          <p:nvPicPr>
            <p:cNvPr id="3" name="Picture 6" descr="button21">
              <a:hlinkClick r:id="rId3" action="ppaction://hlinksldjump"/>
              <a:extLst>
                <a:ext uri="{FF2B5EF4-FFF2-40B4-BE49-F238E27FC236}">
                  <a16:creationId xmlns:a16="http://schemas.microsoft.com/office/drawing/2014/main" id="{5E286030-74CA-5B94-DF32-D87C0B7BB33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4" name="Text Box 7">
              <a:hlinkClick r:id="rId5" action="ppaction://hlinksldjump"/>
              <a:extLst>
                <a:ext uri="{FF2B5EF4-FFF2-40B4-BE49-F238E27FC236}">
                  <a16:creationId xmlns:a16="http://schemas.microsoft.com/office/drawing/2014/main" id="{DEA5690E-D20A-6D82-7E12-251218294335}"/>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rgbClr val="FF0000"/>
                  </a:solidFill>
                  <a:latin typeface="HY견고딕" pitchFamily="18" charset="-127"/>
                  <a:ea typeface="HY견고딕" pitchFamily="18" charset="-127"/>
                </a:rPr>
                <a:t>4</a:t>
              </a:r>
            </a:p>
          </p:txBody>
        </p:sp>
      </p:grpSp>
      <p:grpSp>
        <p:nvGrpSpPr>
          <p:cNvPr id="5" name="Group 8">
            <a:extLst>
              <a:ext uri="{FF2B5EF4-FFF2-40B4-BE49-F238E27FC236}">
                <a16:creationId xmlns:a16="http://schemas.microsoft.com/office/drawing/2014/main" id="{581C4078-B32B-CBD9-E4B8-17D6117170CC}"/>
              </a:ext>
            </a:extLst>
          </p:cNvPr>
          <p:cNvGrpSpPr>
            <a:grpSpLocks/>
          </p:cNvGrpSpPr>
          <p:nvPr/>
        </p:nvGrpSpPr>
        <p:grpSpPr bwMode="auto">
          <a:xfrm>
            <a:off x="10780784" y="6021295"/>
            <a:ext cx="496866" cy="457090"/>
            <a:chOff x="5289" y="3975"/>
            <a:chExt cx="267" cy="272"/>
          </a:xfrm>
        </p:grpSpPr>
        <p:pic>
          <p:nvPicPr>
            <p:cNvPr id="6" name="Picture 9" descr="button21">
              <a:hlinkClick r:id="rId6" action="ppaction://hlinksldjump"/>
              <a:extLst>
                <a:ext uri="{FF2B5EF4-FFF2-40B4-BE49-F238E27FC236}">
                  <a16:creationId xmlns:a16="http://schemas.microsoft.com/office/drawing/2014/main" id="{E1F54E60-627F-5027-3AEA-F2CB5A14FD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7" name="Text Box 10">
              <a:hlinkClick r:id="rId7" action="ppaction://hlinksldjump"/>
              <a:extLst>
                <a:ext uri="{FF2B5EF4-FFF2-40B4-BE49-F238E27FC236}">
                  <a16:creationId xmlns:a16="http://schemas.microsoft.com/office/drawing/2014/main" id="{05DFF7BB-3307-F26A-1206-36774ABA789E}"/>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3</a:t>
              </a:r>
            </a:p>
          </p:txBody>
        </p:sp>
      </p:grpSp>
      <p:grpSp>
        <p:nvGrpSpPr>
          <p:cNvPr id="8" name="Group 11">
            <a:extLst>
              <a:ext uri="{FF2B5EF4-FFF2-40B4-BE49-F238E27FC236}">
                <a16:creationId xmlns:a16="http://schemas.microsoft.com/office/drawing/2014/main" id="{791FBE64-D7C8-CB5D-52A5-7F00F10DA030}"/>
              </a:ext>
            </a:extLst>
          </p:cNvPr>
          <p:cNvGrpSpPr>
            <a:grpSpLocks/>
          </p:cNvGrpSpPr>
          <p:nvPr/>
        </p:nvGrpSpPr>
        <p:grpSpPr bwMode="auto">
          <a:xfrm>
            <a:off x="10345809" y="6021295"/>
            <a:ext cx="496866" cy="457090"/>
            <a:chOff x="5289" y="3975"/>
            <a:chExt cx="267" cy="272"/>
          </a:xfrm>
        </p:grpSpPr>
        <p:pic>
          <p:nvPicPr>
            <p:cNvPr id="9" name="Picture 12" descr="button21">
              <a:hlinkClick r:id="rId8" action="ppaction://hlinksldjump"/>
              <a:extLst>
                <a:ext uri="{FF2B5EF4-FFF2-40B4-BE49-F238E27FC236}">
                  <a16:creationId xmlns:a16="http://schemas.microsoft.com/office/drawing/2014/main" id="{8621AD1E-5336-1A2E-3838-38C8606BAE5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0" name="Text Box 13">
              <a:hlinkClick r:id="rId6" action="ppaction://hlinksldjump"/>
              <a:extLst>
                <a:ext uri="{FF2B5EF4-FFF2-40B4-BE49-F238E27FC236}">
                  <a16:creationId xmlns:a16="http://schemas.microsoft.com/office/drawing/2014/main" id="{BC5EC515-B196-5DBC-C722-B4106194FDC3}"/>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2</a:t>
              </a:r>
            </a:p>
          </p:txBody>
        </p:sp>
      </p:grpSp>
      <p:grpSp>
        <p:nvGrpSpPr>
          <p:cNvPr id="11" name="Group 14">
            <a:extLst>
              <a:ext uri="{FF2B5EF4-FFF2-40B4-BE49-F238E27FC236}">
                <a16:creationId xmlns:a16="http://schemas.microsoft.com/office/drawing/2014/main" id="{7A6D9022-8939-DD4B-17CE-FE366DC2A759}"/>
              </a:ext>
            </a:extLst>
          </p:cNvPr>
          <p:cNvGrpSpPr>
            <a:grpSpLocks/>
          </p:cNvGrpSpPr>
          <p:nvPr/>
        </p:nvGrpSpPr>
        <p:grpSpPr bwMode="auto">
          <a:xfrm>
            <a:off x="9912424" y="6021295"/>
            <a:ext cx="496867" cy="457090"/>
            <a:chOff x="5289" y="3975"/>
            <a:chExt cx="267" cy="272"/>
          </a:xfrm>
        </p:grpSpPr>
        <p:pic>
          <p:nvPicPr>
            <p:cNvPr id="12" name="Picture 15" descr="button21">
              <a:extLst>
                <a:ext uri="{FF2B5EF4-FFF2-40B4-BE49-F238E27FC236}">
                  <a16:creationId xmlns:a16="http://schemas.microsoft.com/office/drawing/2014/main" id="{1A71B804-33F7-86DC-C342-F4C1A750E23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9" y="3975"/>
              <a:ext cx="267" cy="272"/>
            </a:xfrm>
            <a:prstGeom prst="rect">
              <a:avLst/>
            </a:prstGeom>
            <a:noFill/>
          </p:spPr>
        </p:pic>
        <p:sp>
          <p:nvSpPr>
            <p:cNvPr id="13" name="Text Box 16">
              <a:hlinkClick r:id="rId9" action="ppaction://hlinksldjump"/>
              <a:extLst>
                <a:ext uri="{FF2B5EF4-FFF2-40B4-BE49-F238E27FC236}">
                  <a16:creationId xmlns:a16="http://schemas.microsoft.com/office/drawing/2014/main" id="{CEB7E43F-AB82-8D78-8D3C-827AF9BE5437}"/>
                </a:ext>
              </a:extLst>
            </p:cNvPr>
            <p:cNvSpPr txBox="1">
              <a:spLocks noChangeArrowheads="1"/>
            </p:cNvSpPr>
            <p:nvPr/>
          </p:nvSpPr>
          <p:spPr bwMode="auto">
            <a:xfrm>
              <a:off x="5366" y="4010"/>
              <a:ext cx="86" cy="183"/>
            </a:xfrm>
            <a:prstGeom prst="rect">
              <a:avLst/>
            </a:prstGeom>
            <a:noFill/>
            <a:ln w="9525">
              <a:noFill/>
              <a:miter lim="800000"/>
              <a:headEnd/>
              <a:tailEnd/>
            </a:ln>
            <a:effectLst/>
          </p:spPr>
          <p:txBody>
            <a:bodyPr wrap="none" lIns="0" tIns="0" rIns="0" bIns="0">
              <a:spAutoFit/>
            </a:bodyPr>
            <a:lstStyle/>
            <a:p>
              <a:pPr fontAlgn="base">
                <a:spcBef>
                  <a:spcPct val="0"/>
                </a:spcBef>
                <a:spcAft>
                  <a:spcPct val="0"/>
                </a:spcAft>
              </a:pPr>
              <a:r>
                <a:rPr kumimoji="1" lang="en-US" altLang="ko-KR" sz="2000" dirty="0">
                  <a:solidFill>
                    <a:schemeClr val="bg1"/>
                  </a:solidFill>
                  <a:latin typeface="HY견고딕" pitchFamily="18" charset="-127"/>
                  <a:ea typeface="HY견고딕" pitchFamily="18" charset="-127"/>
                </a:rPr>
                <a:t>1</a:t>
              </a: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AD23146-5F54-44A5-ABC0-4682AB2E2DD0}"/>
              </a:ext>
            </a:extLst>
          </p:cNvPr>
          <p:cNvSpPr txBox="1"/>
          <p:nvPr/>
        </p:nvSpPr>
        <p:spPr>
          <a:xfrm>
            <a:off x="3564835" y="0"/>
            <a:ext cx="8627165" cy="6694140"/>
          </a:xfrm>
          <a:prstGeom prst="rect">
            <a:avLst/>
          </a:prstGeom>
          <a:noFill/>
        </p:spPr>
        <p:txBody>
          <a:bodyPr wrap="square" rtlCol="0">
            <a:spAutoFit/>
          </a:bodyPr>
          <a:lstStyle/>
          <a:p>
            <a:r>
              <a:rPr lang="en-US" altLang="ko-KR" sz="2700" b="1" dirty="0">
                <a:solidFill>
                  <a:srgbClr val="C00000"/>
                </a:solidFill>
                <a:latin typeface="다음_Regular" panose="02000603060000000000" pitchFamily="2" charset="-127"/>
                <a:ea typeface="다음_Regular" panose="02000603060000000000" pitchFamily="2" charset="-127"/>
              </a:rPr>
              <a:t>1. </a:t>
            </a:r>
            <a:r>
              <a:rPr lang="ko-KR" altLang="en-US" sz="2700" b="1" dirty="0">
                <a:solidFill>
                  <a:srgbClr val="C00000"/>
                </a:solidFill>
                <a:latin typeface="다음_Regular" panose="02000603060000000000" pitchFamily="2" charset="-127"/>
                <a:ea typeface="다음_Regular" panose="02000603060000000000" pitchFamily="2" charset="-127"/>
              </a:rPr>
              <a:t>신령과 진정으로 드리는 예배 </a:t>
            </a:r>
            <a:endParaRPr lang="en-US" altLang="ko-KR" sz="2700" b="1" dirty="0">
              <a:solidFill>
                <a:srgbClr val="C00000"/>
              </a:solidFill>
              <a:latin typeface="다음_Regular" panose="02000603060000000000" pitchFamily="2" charset="-127"/>
              <a:ea typeface="다음_Regular" panose="02000603060000000000" pitchFamily="2" charset="-127"/>
            </a:endParaRPr>
          </a:p>
          <a:p>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예배를 위해 준비된 마음</a:t>
            </a:r>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집중과 순종</a:t>
            </a:r>
            <a:endParaRPr lang="en-US" altLang="ko-KR" sz="2700" b="1" dirty="0">
              <a:latin typeface="다음_Regular" panose="02000603060000000000" pitchFamily="2" charset="-127"/>
              <a:ea typeface="다음_Regular" panose="02000603060000000000" pitchFamily="2" charset="-127"/>
            </a:endParaRPr>
          </a:p>
          <a:p>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성령의 역사</a:t>
            </a:r>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선포될 말씀과 심령변화</a:t>
            </a:r>
            <a:r>
              <a:rPr lang="en-US" altLang="ko-KR" sz="2700" b="1" dirty="0">
                <a:latin typeface="다음_Regular" panose="02000603060000000000" pitchFamily="2" charset="-127"/>
                <a:ea typeface="다음_Regular" panose="02000603060000000000" pitchFamily="2" charset="-127"/>
              </a:rPr>
              <a:t> </a:t>
            </a:r>
          </a:p>
          <a:p>
            <a:pPr marL="514350" indent="-514350">
              <a:buAutoNum type="arabicPeriod" startAt="2"/>
            </a:pPr>
            <a:r>
              <a:rPr lang="ko-KR" altLang="en-US" sz="2700" b="1" dirty="0">
                <a:solidFill>
                  <a:srgbClr val="C00000"/>
                </a:solidFill>
                <a:latin typeface="다음_Regular" panose="02000603060000000000" pitchFamily="2" charset="-127"/>
                <a:ea typeface="다음_Regular" panose="02000603060000000000" pitchFamily="2" charset="-127"/>
              </a:rPr>
              <a:t>올해 교회 목표</a:t>
            </a:r>
            <a:endParaRPr lang="en-US" altLang="ko-KR" sz="2700" b="1" dirty="0">
              <a:solidFill>
                <a:srgbClr val="C00000"/>
              </a:solidFill>
              <a:latin typeface="다음_Regular" panose="02000603060000000000" pitchFamily="2" charset="-127"/>
              <a:ea typeface="다음_Regular" panose="02000603060000000000" pitchFamily="2" charset="-127"/>
            </a:endParaRPr>
          </a:p>
          <a:p>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교회</a:t>
            </a:r>
            <a:r>
              <a:rPr lang="en-US" altLang="ko-KR" sz="2700" b="1" dirty="0">
                <a:latin typeface="다음_Regular" panose="02000603060000000000" pitchFamily="2" charset="-127"/>
                <a:ea typeface="다음_Regular" panose="02000603060000000000" pitchFamily="2" charset="-127"/>
              </a:rPr>
              <a:t>-</a:t>
            </a:r>
            <a:r>
              <a:rPr lang="ko-KR" altLang="en-US" sz="2700" b="1" dirty="0">
                <a:latin typeface="다음_Regular" panose="02000603060000000000" pitchFamily="2" charset="-127"/>
                <a:ea typeface="다음_Regular" panose="02000603060000000000" pitchFamily="2" charset="-127"/>
              </a:rPr>
              <a:t>목장</a:t>
            </a:r>
            <a:r>
              <a:rPr lang="en-US" altLang="ko-KR" sz="2700" b="1" dirty="0">
                <a:latin typeface="다음_Regular" panose="02000603060000000000" pitchFamily="2" charset="-127"/>
                <a:ea typeface="다음_Regular" panose="02000603060000000000" pitchFamily="2" charset="-127"/>
              </a:rPr>
              <a:t>-</a:t>
            </a:r>
            <a:r>
              <a:rPr lang="ko-KR" altLang="en-US" sz="2700" b="1" dirty="0">
                <a:latin typeface="다음_Regular" panose="02000603060000000000" pitchFamily="2" charset="-127"/>
                <a:ea typeface="다음_Regular" panose="02000603060000000000" pitchFamily="2" charset="-127"/>
              </a:rPr>
              <a:t>성도의 영역별 </a:t>
            </a:r>
            <a:r>
              <a:rPr lang="ko-KR" altLang="en-US" sz="2700" b="1" dirty="0" err="1">
                <a:latin typeface="다음_Regular" panose="02000603060000000000" pitchFamily="2" charset="-127"/>
                <a:ea typeface="다음_Regular" panose="02000603060000000000" pitchFamily="2" charset="-127"/>
              </a:rPr>
              <a:t>장막터</a:t>
            </a:r>
            <a:r>
              <a:rPr lang="ko-KR" altLang="en-US" sz="2700" b="1" dirty="0">
                <a:latin typeface="다음_Regular" panose="02000603060000000000" pitchFamily="2" charset="-127"/>
                <a:ea typeface="다음_Regular" panose="02000603060000000000" pitchFamily="2" charset="-127"/>
              </a:rPr>
              <a:t> 확장</a:t>
            </a:r>
            <a:endParaRPr lang="en-US" altLang="ko-KR" sz="2700" b="1" dirty="0">
              <a:latin typeface="다음_Regular" panose="02000603060000000000" pitchFamily="2" charset="-127"/>
              <a:ea typeface="다음_Regular" panose="02000603060000000000" pitchFamily="2" charset="-127"/>
            </a:endParaRPr>
          </a:p>
          <a:p>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침례 </a:t>
            </a:r>
            <a:r>
              <a:rPr lang="en-US" altLang="ko-KR" sz="2700" b="1" dirty="0">
                <a:latin typeface="다음_Regular" panose="02000603060000000000" pitchFamily="2" charset="-127"/>
                <a:ea typeface="다음_Regular" panose="02000603060000000000" pitchFamily="2" charset="-127"/>
              </a:rPr>
              <a:t>7</a:t>
            </a:r>
            <a:r>
              <a:rPr lang="ko-KR" altLang="en-US" sz="2700" b="1" dirty="0">
                <a:latin typeface="다음_Regular" panose="02000603060000000000" pitchFamily="2" charset="-127"/>
                <a:ea typeface="다음_Regular" panose="02000603060000000000" pitchFamily="2" charset="-127"/>
              </a:rPr>
              <a:t>명</a:t>
            </a:r>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목장 </a:t>
            </a:r>
            <a:r>
              <a:rPr lang="en-US" altLang="ko-KR" sz="2700" b="1" dirty="0">
                <a:latin typeface="다음_Regular" panose="02000603060000000000" pitchFamily="2" charset="-127"/>
                <a:ea typeface="다음_Regular" panose="02000603060000000000" pitchFamily="2" charset="-127"/>
              </a:rPr>
              <a:t>10</a:t>
            </a:r>
            <a:r>
              <a:rPr lang="ko-KR" altLang="en-US" sz="2700" b="1" dirty="0">
                <a:latin typeface="다음_Regular" panose="02000603060000000000" pitchFamily="2" charset="-127"/>
                <a:ea typeface="다음_Regular" panose="02000603060000000000" pitchFamily="2" charset="-127"/>
              </a:rPr>
              <a:t>개</a:t>
            </a:r>
            <a:r>
              <a:rPr lang="en-US" altLang="ko-KR" sz="2700" b="1" dirty="0">
                <a:latin typeface="다음_Regular" panose="02000603060000000000" pitchFamily="2" charset="-127"/>
                <a:ea typeface="다음_Regular" panose="02000603060000000000" pitchFamily="2" charset="-127"/>
              </a:rPr>
              <a:t>, </a:t>
            </a:r>
            <a:r>
              <a:rPr lang="ko-KR" altLang="en-US" sz="2700" b="1" dirty="0">
                <a:latin typeface="다음_Regular" panose="02000603060000000000" pitchFamily="2" charset="-127"/>
                <a:ea typeface="다음_Regular" panose="02000603060000000000" pitchFamily="2" charset="-127"/>
              </a:rPr>
              <a:t>출석 </a:t>
            </a:r>
            <a:r>
              <a:rPr lang="en-US" altLang="ko-KR" sz="2700" b="1" dirty="0">
                <a:latin typeface="다음_Regular" panose="02000603060000000000" pitchFamily="2" charset="-127"/>
                <a:ea typeface="다음_Regular" panose="02000603060000000000" pitchFamily="2" charset="-127"/>
              </a:rPr>
              <a:t>70</a:t>
            </a:r>
            <a:r>
              <a:rPr lang="ko-KR" altLang="en-US" sz="2700" b="1" dirty="0">
                <a:latin typeface="다음_Regular" panose="02000603060000000000" pitchFamily="2" charset="-127"/>
                <a:ea typeface="다음_Regular" panose="02000603060000000000" pitchFamily="2" charset="-127"/>
              </a:rPr>
              <a:t>명</a:t>
            </a:r>
            <a:r>
              <a:rPr lang="en-US" altLang="ko-KR" sz="2700" b="1" dirty="0">
                <a:latin typeface="다음_Regular" panose="02000603060000000000" pitchFamily="2" charset="-127"/>
                <a:ea typeface="다음_Regular" panose="02000603060000000000" pitchFamily="2" charset="-127"/>
              </a:rPr>
              <a:t>        </a:t>
            </a:r>
          </a:p>
          <a:p>
            <a:r>
              <a:rPr lang="en-US" altLang="ko-KR" sz="2700" b="1" dirty="0">
                <a:solidFill>
                  <a:srgbClr val="C00000"/>
                </a:solidFill>
                <a:latin typeface="다음_Regular" panose="02000603060000000000" pitchFamily="2" charset="-127"/>
                <a:ea typeface="다음_Regular" panose="02000603060000000000" pitchFamily="2" charset="-127"/>
              </a:rPr>
              <a:t>3. </a:t>
            </a:r>
            <a:r>
              <a:rPr lang="ko-KR" altLang="en-US" sz="2700" b="1" dirty="0">
                <a:solidFill>
                  <a:srgbClr val="C00000"/>
                </a:solidFill>
                <a:latin typeface="다음_Regular" panose="02000603060000000000" pitchFamily="2" charset="-127"/>
                <a:ea typeface="다음_Regular" panose="02000603060000000000" pitchFamily="2" charset="-127"/>
              </a:rPr>
              <a:t>목장별 </a:t>
            </a:r>
            <a:r>
              <a:rPr lang="en-US" altLang="ko-KR" sz="2700" b="1" dirty="0">
                <a:solidFill>
                  <a:srgbClr val="C00000"/>
                </a:solidFill>
                <a:latin typeface="다음_Regular" panose="02000603060000000000" pitchFamily="2" charset="-127"/>
                <a:ea typeface="다음_Regular" panose="02000603060000000000" pitchFamily="2" charset="-127"/>
              </a:rPr>
              <a:t>VIP</a:t>
            </a:r>
            <a:r>
              <a:rPr lang="ko-KR" altLang="en-US" sz="2700" b="1" dirty="0">
                <a:solidFill>
                  <a:srgbClr val="C00000"/>
                </a:solidFill>
                <a:latin typeface="다음_Regular" panose="02000603060000000000" pitchFamily="2" charset="-127"/>
                <a:ea typeface="다음_Regular" panose="02000603060000000000" pitchFamily="2" charset="-127"/>
              </a:rPr>
              <a:t>인도와 구원</a:t>
            </a:r>
            <a:endParaRPr lang="en-US" altLang="ko-KR" sz="2700" b="1" dirty="0">
              <a:solidFill>
                <a:srgbClr val="C00000"/>
              </a:solidFill>
              <a:latin typeface="다음_Regular" panose="02000603060000000000" pitchFamily="2" charset="-127"/>
              <a:ea typeface="다음_Regular" panose="02000603060000000000" pitchFamily="2" charset="-127"/>
            </a:endParaRPr>
          </a:p>
          <a:p>
            <a:r>
              <a:rPr lang="en-US" altLang="ko-KR" sz="2400" b="1" dirty="0">
                <a:latin typeface="다음_Regular" panose="02000603060000000000" pitchFamily="2" charset="-127"/>
                <a:ea typeface="다음_Regular" panose="02000603060000000000" pitchFamily="2" charset="-127"/>
              </a:rPr>
              <a:t>-</a:t>
            </a:r>
            <a:r>
              <a:rPr lang="ko-KR" altLang="en-US" sz="2400" b="1" dirty="0" err="1">
                <a:solidFill>
                  <a:schemeClr val="accent6">
                    <a:lumMod val="50000"/>
                  </a:schemeClr>
                </a:solidFill>
                <a:latin typeface="다음_Regular" panose="02000603060000000000" pitchFamily="2" charset="-127"/>
                <a:ea typeface="다음_Regular" panose="02000603060000000000" pitchFamily="2" charset="-127"/>
              </a:rPr>
              <a:t>히메지</a:t>
            </a:r>
            <a:r>
              <a:rPr lang="en-US" altLang="ko-KR" sz="2400" b="1" dirty="0">
                <a:latin typeface="다음_Regular" panose="02000603060000000000" pitchFamily="2" charset="-127"/>
                <a:ea typeface="다음_Regular" panose="02000603060000000000" pitchFamily="2" charset="-127"/>
              </a:rPr>
              <a:t>:</a:t>
            </a:r>
            <a:r>
              <a:rPr lang="ko-KR" altLang="en-US" sz="2400" b="1" dirty="0" err="1">
                <a:latin typeface="다음_Regular" panose="02000603060000000000" pitchFamily="2" charset="-127"/>
                <a:ea typeface="다음_Regular" panose="02000603060000000000" pitchFamily="2" charset="-127"/>
              </a:rPr>
              <a:t>김양숙</a:t>
            </a:r>
            <a:r>
              <a:rPr lang="en-US" altLang="ko-KR" sz="2400" b="1" dirty="0">
                <a:latin typeface="다음_Regular" panose="02000603060000000000" pitchFamily="2" charset="-127"/>
                <a:ea typeface="다음_Regular" panose="02000603060000000000" pitchFamily="2" charset="-127"/>
              </a:rPr>
              <a:t>&amp;</a:t>
            </a:r>
            <a:r>
              <a:rPr lang="ko-KR" altLang="en-US" sz="2400" b="1" dirty="0">
                <a:latin typeface="다음_Regular" panose="02000603060000000000" pitchFamily="2" charset="-127"/>
                <a:ea typeface="다음_Regular" panose="02000603060000000000" pitchFamily="2" charset="-127"/>
              </a:rPr>
              <a:t>이호철</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백선희</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이진숙</a:t>
            </a:r>
            <a:r>
              <a:rPr lang="en-US" altLang="ko-KR" sz="2400" b="1" dirty="0">
                <a:latin typeface="다음_Regular" panose="02000603060000000000" pitchFamily="2" charset="-127"/>
                <a:ea typeface="다음_Regular" panose="02000603060000000000" pitchFamily="2" charset="-127"/>
              </a:rPr>
              <a:t>,</a:t>
            </a:r>
            <a:r>
              <a:rPr lang="ko-KR" altLang="en-US" sz="2400" b="1" dirty="0" err="1">
                <a:latin typeface="다음_Regular" panose="02000603060000000000" pitchFamily="2" charset="-127"/>
                <a:ea typeface="다음_Regular" panose="02000603060000000000" pitchFamily="2" charset="-127"/>
              </a:rPr>
              <a:t>원순애</a:t>
            </a:r>
            <a:r>
              <a:rPr lang="en-US" altLang="ko-KR" sz="2400" b="1" dirty="0">
                <a:latin typeface="다음_Regular" panose="02000603060000000000" pitchFamily="2" charset="-127"/>
                <a:ea typeface="다음_Regular" panose="02000603060000000000" pitchFamily="2" charset="-127"/>
              </a:rPr>
              <a:t>&amp;</a:t>
            </a:r>
            <a:r>
              <a:rPr lang="ko-KR" altLang="en-US" sz="2400" b="1" dirty="0" err="1">
                <a:latin typeface="다음_Regular" panose="02000603060000000000" pitchFamily="2" charset="-127"/>
                <a:ea typeface="다음_Regular" panose="02000603060000000000" pitchFamily="2" charset="-127"/>
              </a:rPr>
              <a:t>김호걸</a:t>
            </a:r>
            <a:r>
              <a:rPr lang="en-US" altLang="ko-KR" sz="2400" b="1" dirty="0">
                <a:latin typeface="다음_Regular" panose="02000603060000000000" pitchFamily="2" charset="-127"/>
                <a:ea typeface="다음_Regular" panose="02000603060000000000" pitchFamily="2" charset="-127"/>
              </a:rPr>
              <a:t>, </a:t>
            </a:r>
          </a:p>
          <a:p>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김인철</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김종신</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이현우</a:t>
            </a:r>
          </a:p>
          <a:p>
            <a:r>
              <a:rPr lang="en-US" altLang="ko-KR" sz="2400" b="1" dirty="0">
                <a:latin typeface="다음_Regular" panose="02000603060000000000" pitchFamily="2" charset="-127"/>
                <a:ea typeface="다음_Regular" panose="02000603060000000000" pitchFamily="2" charset="-127"/>
              </a:rPr>
              <a:t>-</a:t>
            </a:r>
            <a:r>
              <a:rPr lang="ko-KR" altLang="en-US" sz="2400" b="1" dirty="0">
                <a:solidFill>
                  <a:schemeClr val="accent6">
                    <a:lumMod val="50000"/>
                  </a:schemeClr>
                </a:solidFill>
                <a:latin typeface="다음_Regular" panose="02000603060000000000" pitchFamily="2" charset="-127"/>
                <a:ea typeface="다음_Regular" panose="02000603060000000000" pitchFamily="2" charset="-127"/>
              </a:rPr>
              <a:t>세 부 </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오경일</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백은애</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이기훈</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남윤정</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이하정  </a:t>
            </a:r>
          </a:p>
          <a:p>
            <a:r>
              <a:rPr lang="en-US" altLang="ko-KR" sz="2400" b="1" dirty="0">
                <a:latin typeface="다음_Regular" panose="02000603060000000000" pitchFamily="2" charset="-127"/>
                <a:ea typeface="다음_Regular" panose="02000603060000000000" pitchFamily="2" charset="-127"/>
              </a:rPr>
              <a:t>-</a:t>
            </a:r>
            <a:r>
              <a:rPr lang="ko-KR" altLang="en-US" sz="2400" b="1" dirty="0">
                <a:solidFill>
                  <a:schemeClr val="accent6">
                    <a:lumMod val="50000"/>
                  </a:schemeClr>
                </a:solidFill>
                <a:latin typeface="다음_Regular" panose="02000603060000000000" pitchFamily="2" charset="-127"/>
                <a:ea typeface="다음_Regular" panose="02000603060000000000" pitchFamily="2" charset="-127"/>
              </a:rPr>
              <a:t>카 작 </a:t>
            </a:r>
            <a:r>
              <a:rPr lang="en-US" altLang="ko-KR" sz="2400" b="1" dirty="0">
                <a:latin typeface="다음_Regular" panose="02000603060000000000" pitchFamily="2" charset="-127"/>
                <a:ea typeface="다음_Regular" panose="02000603060000000000" pitchFamily="2" charset="-127"/>
              </a:rPr>
              <a:t>:</a:t>
            </a:r>
            <a:r>
              <a:rPr lang="ko-KR" altLang="en-US" sz="2400" b="1" dirty="0" err="1">
                <a:latin typeface="다음_Regular" panose="02000603060000000000" pitchFamily="2" charset="-127"/>
                <a:ea typeface="다음_Regular" panose="02000603060000000000" pitchFamily="2" charset="-127"/>
              </a:rPr>
              <a:t>이은솔</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한수연</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허가경</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김해림</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강하늘</a:t>
            </a:r>
            <a:endParaRPr lang="ko-KR" altLang="en-US" sz="2400" b="1" dirty="0">
              <a:latin typeface="다음_Regular" panose="02000603060000000000" pitchFamily="2" charset="-127"/>
              <a:ea typeface="다음_Regular" panose="02000603060000000000" pitchFamily="2" charset="-127"/>
            </a:endParaRPr>
          </a:p>
          <a:p>
            <a:r>
              <a:rPr lang="en-US" altLang="ko-KR" sz="2400" b="1" dirty="0">
                <a:latin typeface="다음_Regular" panose="02000603060000000000" pitchFamily="2" charset="-127"/>
                <a:ea typeface="다음_Regular" panose="02000603060000000000" pitchFamily="2" charset="-127"/>
              </a:rPr>
              <a:t>-</a:t>
            </a:r>
            <a:r>
              <a:rPr lang="ko-KR" altLang="en-US" sz="2400" b="1" dirty="0">
                <a:solidFill>
                  <a:schemeClr val="accent6">
                    <a:lumMod val="50000"/>
                  </a:schemeClr>
                </a:solidFill>
                <a:latin typeface="다음_Regular" panose="02000603060000000000" pitchFamily="2" charset="-127"/>
                <a:ea typeface="다음_Regular" panose="02000603060000000000" pitchFamily="2" charset="-127"/>
              </a:rPr>
              <a:t>칭다오</a:t>
            </a:r>
            <a:r>
              <a:rPr lang="en-US" altLang="ko-KR" sz="2400" b="1" dirty="0">
                <a:latin typeface="다음_Regular" panose="02000603060000000000" pitchFamily="2" charset="-127"/>
                <a:ea typeface="다음_Regular" panose="02000603060000000000" pitchFamily="2" charset="-127"/>
              </a:rPr>
              <a:t>:</a:t>
            </a:r>
            <a:r>
              <a:rPr lang="ko-KR" altLang="en-US" sz="2400" b="1" dirty="0" err="1">
                <a:latin typeface="다음_Regular" panose="02000603060000000000" pitchFamily="2" charset="-127"/>
                <a:ea typeface="다음_Regular" panose="02000603060000000000" pitchFamily="2" charset="-127"/>
              </a:rPr>
              <a:t>김경택</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이서준</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이슬아</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최세진</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김하늘</a:t>
            </a:r>
          </a:p>
          <a:p>
            <a:r>
              <a:rPr lang="en-US" altLang="ko-KR" sz="2400" b="1" dirty="0">
                <a:latin typeface="다음_Regular" panose="02000603060000000000" pitchFamily="2" charset="-127"/>
                <a:ea typeface="다음_Regular" panose="02000603060000000000" pitchFamily="2" charset="-127"/>
              </a:rPr>
              <a:t>-</a:t>
            </a:r>
            <a:r>
              <a:rPr lang="ko-KR" altLang="en-US" sz="2400" b="1" dirty="0">
                <a:solidFill>
                  <a:schemeClr val="accent6">
                    <a:lumMod val="50000"/>
                  </a:schemeClr>
                </a:solidFill>
                <a:latin typeface="다음_Regular" panose="02000603060000000000" pitchFamily="2" charset="-127"/>
                <a:ea typeface="다음_Regular" panose="02000603060000000000" pitchFamily="2" charset="-127"/>
              </a:rPr>
              <a:t>베트남</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정현주</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윤정숙</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민경아</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최수아</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김미선</a:t>
            </a:r>
          </a:p>
          <a:p>
            <a:r>
              <a:rPr lang="en-US" altLang="ko-KR" sz="2400" b="1" dirty="0">
                <a:latin typeface="다음_Regular" panose="02000603060000000000" pitchFamily="2" charset="-127"/>
                <a:ea typeface="다음_Regular" panose="02000603060000000000" pitchFamily="2" charset="-127"/>
              </a:rPr>
              <a:t>-</a:t>
            </a:r>
            <a:r>
              <a:rPr lang="ko-KR" altLang="en-US" sz="2400" b="1" dirty="0">
                <a:solidFill>
                  <a:schemeClr val="accent6">
                    <a:lumMod val="50000"/>
                  </a:schemeClr>
                </a:solidFill>
                <a:latin typeface="다음_Regular" panose="02000603060000000000" pitchFamily="2" charset="-127"/>
                <a:ea typeface="다음_Regular" panose="02000603060000000000" pitchFamily="2" charset="-127"/>
              </a:rPr>
              <a:t>모로코</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이현석</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곽재현</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김민겸</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김민서</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김민채</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배진희</a:t>
            </a:r>
            <a:r>
              <a:rPr lang="en-US" altLang="ko-KR" sz="2400" b="1" dirty="0">
                <a:latin typeface="다음_Regular" panose="02000603060000000000" pitchFamily="2" charset="-127"/>
                <a:ea typeface="다음_Regular" panose="02000603060000000000" pitchFamily="2" charset="-127"/>
              </a:rPr>
              <a:t>, </a:t>
            </a:r>
          </a:p>
          <a:p>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김현주</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박미라</a:t>
            </a:r>
            <a:r>
              <a:rPr lang="en-US" altLang="ko-KR" sz="2400" b="1" dirty="0">
                <a:latin typeface="다음_Regular" panose="02000603060000000000" pitchFamily="2" charset="-127"/>
                <a:ea typeface="다음_Regular" panose="02000603060000000000" pitchFamily="2" charset="-127"/>
              </a:rPr>
              <a:t>, </a:t>
            </a:r>
            <a:r>
              <a:rPr lang="ko-KR" altLang="en-US" sz="2400" b="1" dirty="0" err="1">
                <a:latin typeface="다음_Regular" panose="02000603060000000000" pitchFamily="2" charset="-127"/>
                <a:ea typeface="다음_Regular" panose="02000603060000000000" pitchFamily="2" charset="-127"/>
              </a:rPr>
              <a:t>노청수</a:t>
            </a:r>
            <a:endParaRPr lang="ko-KR" altLang="en-US" sz="2400" b="1" dirty="0">
              <a:latin typeface="다음_Regular" panose="02000603060000000000" pitchFamily="2" charset="-127"/>
              <a:ea typeface="다음_Regular" panose="02000603060000000000" pitchFamily="2" charset="-127"/>
            </a:endParaRPr>
          </a:p>
          <a:p>
            <a:r>
              <a:rPr lang="en-US" altLang="ko-KR" sz="2400" b="1" dirty="0">
                <a:latin typeface="다음_Regular" panose="02000603060000000000" pitchFamily="2" charset="-127"/>
                <a:ea typeface="다음_Regular" panose="02000603060000000000" pitchFamily="2" charset="-127"/>
              </a:rPr>
              <a:t>-</a:t>
            </a:r>
            <a:r>
              <a:rPr lang="ko-KR" altLang="en-US" sz="2400" b="1" dirty="0" err="1">
                <a:solidFill>
                  <a:schemeClr val="accent6">
                    <a:lumMod val="50000"/>
                  </a:schemeClr>
                </a:solidFill>
                <a:latin typeface="다음_Regular" panose="02000603060000000000" pitchFamily="2" charset="-127"/>
                <a:ea typeface="다음_Regular" panose="02000603060000000000" pitchFamily="2" charset="-127"/>
              </a:rPr>
              <a:t>투르카나</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권은정 부부</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김정수</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박현정</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양현원</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임수연</a:t>
            </a:r>
            <a:endParaRPr lang="en-US" altLang="ko-KR" sz="2400" b="1" dirty="0">
              <a:latin typeface="다음_Regular" panose="02000603060000000000" pitchFamily="2" charset="-127"/>
              <a:ea typeface="다음_Regular" panose="02000603060000000000" pitchFamily="2" charset="-127"/>
            </a:endParaRPr>
          </a:p>
          <a:p>
            <a:r>
              <a:rPr lang="en-US" altLang="ko-KR" sz="2400" b="1" dirty="0">
                <a:latin typeface="다음_Regular" panose="02000603060000000000" pitchFamily="2" charset="-127"/>
                <a:ea typeface="다음_Regular" panose="02000603060000000000" pitchFamily="2" charset="-127"/>
              </a:rPr>
              <a:t>-</a:t>
            </a:r>
            <a:r>
              <a:rPr lang="ko-KR" altLang="en-US" sz="2400" b="1" dirty="0" err="1">
                <a:solidFill>
                  <a:schemeClr val="accent6">
                    <a:lumMod val="50000"/>
                  </a:schemeClr>
                </a:solidFill>
                <a:latin typeface="다음_Regular" panose="02000603060000000000" pitchFamily="2" charset="-127"/>
                <a:ea typeface="다음_Regular" panose="02000603060000000000" pitchFamily="2" charset="-127"/>
              </a:rPr>
              <a:t>갈렙</a:t>
            </a:r>
            <a:r>
              <a:rPr lang="en-US" altLang="ko-KR" sz="2400" b="1" dirty="0">
                <a:latin typeface="다음_Regular" panose="02000603060000000000" pitchFamily="2" charset="-127"/>
                <a:ea typeface="다음_Regular" panose="02000603060000000000" pitchFamily="2" charset="-127"/>
              </a:rPr>
              <a:t>:</a:t>
            </a:r>
            <a:r>
              <a:rPr lang="ko-KR" altLang="en-US" sz="2400" b="1" dirty="0">
                <a:latin typeface="다음_Regular" panose="02000603060000000000" pitchFamily="2" charset="-127"/>
                <a:ea typeface="다음_Regular" panose="02000603060000000000" pitchFamily="2" charset="-127"/>
              </a:rPr>
              <a:t>배순남</a:t>
            </a:r>
            <a:r>
              <a:rPr lang="en-US" altLang="ko-KR" sz="2400" b="1" dirty="0">
                <a:latin typeface="다음_Regular" panose="02000603060000000000" pitchFamily="2" charset="-127"/>
                <a:ea typeface="다음_Regular" panose="02000603060000000000" pitchFamily="2" charset="-127"/>
              </a:rPr>
              <a:t>, </a:t>
            </a:r>
            <a:r>
              <a:rPr lang="ko-KR" altLang="en-US" sz="2400" b="1" dirty="0">
                <a:latin typeface="다음_Regular" panose="02000603060000000000" pitchFamily="2" charset="-127"/>
                <a:ea typeface="다음_Regular" panose="02000603060000000000" pitchFamily="2" charset="-127"/>
              </a:rPr>
              <a:t>황보인규</a:t>
            </a:r>
            <a:r>
              <a:rPr lang="en-US" altLang="ko-KR" sz="2400" b="1" dirty="0">
                <a:latin typeface="다음_Regular" panose="02000603060000000000" pitchFamily="2" charset="-127"/>
                <a:ea typeface="다음_Regular" panose="02000603060000000000" pitchFamily="2" charset="-127"/>
              </a:rPr>
              <a:t>/</a:t>
            </a:r>
            <a:r>
              <a:rPr lang="ko-KR" altLang="en-US" sz="2400" b="1" dirty="0" err="1">
                <a:latin typeface="다음_Regular" panose="02000603060000000000" pitchFamily="2" charset="-127"/>
                <a:ea typeface="다음_Regular" panose="02000603060000000000" pitchFamily="2" charset="-127"/>
              </a:rPr>
              <a:t>김빈현</a:t>
            </a:r>
            <a:r>
              <a:rPr lang="ko-KR" altLang="en-US" sz="2400" b="1" dirty="0">
                <a:latin typeface="다음_Regular" panose="02000603060000000000" pitchFamily="2" charset="-127"/>
                <a:ea typeface="다음_Regular" panose="02000603060000000000" pitchFamily="2" charset="-127"/>
              </a:rPr>
              <a:t> 침례</a:t>
            </a:r>
            <a:endParaRPr lang="en-US" altLang="ko-KR" sz="2400" b="1" dirty="0">
              <a:latin typeface="다음_Regular" panose="02000603060000000000" pitchFamily="2" charset="-127"/>
              <a:ea typeface="다음_Regular" panose="02000603060000000000" pitchFamily="2" charset="-127"/>
            </a:endParaRPr>
          </a:p>
        </p:txBody>
      </p:sp>
      <p:pic>
        <p:nvPicPr>
          <p:cNvPr id="1026" name="Picture 2" descr="겨자씨] 중보기도의 힘-국민일보">
            <a:extLst>
              <a:ext uri="{FF2B5EF4-FFF2-40B4-BE49-F238E27FC236}">
                <a16:creationId xmlns:a16="http://schemas.microsoft.com/office/drawing/2014/main" id="{CCA732B6-6920-92C4-7505-FF28FE357B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9667"/>
            <a:ext cx="3564835" cy="4844067"/>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a:extLst>
              <a:ext uri="{FF2B5EF4-FFF2-40B4-BE49-F238E27FC236}">
                <a16:creationId xmlns:a16="http://schemas.microsoft.com/office/drawing/2014/main" id="{DE4B1FF4-B41A-E67F-5AB0-F3FF7FE87CF1}"/>
              </a:ext>
            </a:extLst>
          </p:cNvPr>
          <p:cNvPicPr>
            <a:picLocks noChangeAspect="1"/>
          </p:cNvPicPr>
          <p:nvPr/>
        </p:nvPicPr>
        <p:blipFill>
          <a:blip r:embed="rId3"/>
          <a:stretch>
            <a:fillRect/>
          </a:stretch>
        </p:blipFill>
        <p:spPr>
          <a:xfrm>
            <a:off x="-22906" y="0"/>
            <a:ext cx="3587741" cy="1989667"/>
          </a:xfrm>
          <a:prstGeom prst="rect">
            <a:avLst/>
          </a:prstGeom>
        </p:spPr>
      </p:pic>
    </p:spTree>
    <p:extLst>
      <p:ext uri="{BB962C8B-B14F-4D97-AF65-F5344CB8AC3E}">
        <p14:creationId xmlns:p14="http://schemas.microsoft.com/office/powerpoint/2010/main" val="3639114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3" name="그림 2">
            <a:extLst>
              <a:ext uri="{FF2B5EF4-FFF2-40B4-BE49-F238E27FC236}">
                <a16:creationId xmlns:a16="http://schemas.microsoft.com/office/drawing/2014/main" id="{3FAA1866-AE9F-6F8B-6E75-9CF4ED3A45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252"/>
            <a:ext cx="12192000" cy="6858000"/>
          </a:xfrm>
          <a:prstGeom prst="rect">
            <a:avLst/>
          </a:prstGeom>
        </p:spPr>
      </p:pic>
      <p:grpSp>
        <p:nvGrpSpPr>
          <p:cNvPr id="5" name="그룹 4">
            <a:extLst>
              <a:ext uri="{FF2B5EF4-FFF2-40B4-BE49-F238E27FC236}">
                <a16:creationId xmlns:a16="http://schemas.microsoft.com/office/drawing/2014/main" id="{D8B89680-F254-AA03-E9B0-C237507ED40B}"/>
              </a:ext>
            </a:extLst>
          </p:cNvPr>
          <p:cNvGrpSpPr/>
          <p:nvPr/>
        </p:nvGrpSpPr>
        <p:grpSpPr>
          <a:xfrm>
            <a:off x="641091" y="417743"/>
            <a:ext cx="3143693" cy="2763514"/>
            <a:chOff x="1884671" y="98481"/>
            <a:chExt cx="3272667" cy="2876890"/>
          </a:xfrm>
        </p:grpSpPr>
        <p:sp>
          <p:nvSpPr>
            <p:cNvPr id="6" name="TextBox 5">
              <a:extLst>
                <a:ext uri="{FF2B5EF4-FFF2-40B4-BE49-F238E27FC236}">
                  <a16:creationId xmlns:a16="http://schemas.microsoft.com/office/drawing/2014/main" id="{9C713305-D788-2D14-BD0A-300BDC1E254C}"/>
                </a:ext>
              </a:extLst>
            </p:cNvPr>
            <p:cNvSpPr txBox="1"/>
            <p:nvPr/>
          </p:nvSpPr>
          <p:spPr>
            <a:xfrm>
              <a:off x="1884671" y="98481"/>
              <a:ext cx="2266521" cy="1938440"/>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115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 </a:t>
              </a:r>
              <a:r>
                <a:rPr kumimoji="0" lang="ko-KR" altLang="en-US" sz="115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기</a:t>
              </a:r>
            </a:p>
          </p:txBody>
        </p:sp>
        <p:sp>
          <p:nvSpPr>
            <p:cNvPr id="7" name="TextBox 6">
              <a:extLst>
                <a:ext uri="{FF2B5EF4-FFF2-40B4-BE49-F238E27FC236}">
                  <a16:creationId xmlns:a16="http://schemas.microsoft.com/office/drawing/2014/main" id="{0646B23D-66C2-BD5D-A3D6-1FC16740CC23}"/>
                </a:ext>
              </a:extLst>
            </p:cNvPr>
            <p:cNvSpPr txBox="1"/>
            <p:nvPr/>
          </p:nvSpPr>
          <p:spPr>
            <a:xfrm>
              <a:off x="3232915" y="548604"/>
              <a:ext cx="1924423" cy="1634057"/>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96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 </a:t>
              </a:r>
              <a:r>
                <a:rPr kumimoji="0" lang="ko-KR" altLang="en-US" sz="96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도</a:t>
              </a:r>
            </a:p>
          </p:txBody>
        </p:sp>
        <p:sp>
          <p:nvSpPr>
            <p:cNvPr id="8" name="TextBox 7">
              <a:extLst>
                <a:ext uri="{FF2B5EF4-FFF2-40B4-BE49-F238E27FC236}">
                  <a16:creationId xmlns:a16="http://schemas.microsoft.com/office/drawing/2014/main" id="{2D56F2C0-450F-64F5-7944-7B8741D95F69}"/>
                </a:ext>
              </a:extLst>
            </p:cNvPr>
            <p:cNvSpPr txBox="1"/>
            <p:nvPr/>
          </p:nvSpPr>
          <p:spPr>
            <a:xfrm>
              <a:off x="3018073" y="2430685"/>
              <a:ext cx="1453163" cy="544686"/>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 Pray</a:t>
              </a:r>
              <a:r>
                <a:rPr lang="en-US" altLang="ko-KR" sz="2800" b="1" dirty="0">
                  <a:solidFill>
                    <a:schemeClr val="accent1"/>
                  </a:solidFill>
                  <a:latin typeface="다음_Regular" panose="02000603060000000000" pitchFamily="2" charset="-127"/>
                  <a:ea typeface="다음_Regular" panose="02000603060000000000" pitchFamily="2" charset="-127"/>
                </a:rPr>
                <a:t>er</a:t>
              </a:r>
              <a:endParaRPr kumimoji="0" lang="ko-KR" altLang="en-US" sz="28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endParaRPr>
            </a:p>
          </p:txBody>
        </p:sp>
        <p:sp>
          <p:nvSpPr>
            <p:cNvPr id="9" name="직사각형 8">
              <a:extLst>
                <a:ext uri="{FF2B5EF4-FFF2-40B4-BE49-F238E27FC236}">
                  <a16:creationId xmlns:a16="http://schemas.microsoft.com/office/drawing/2014/main" id="{09B2602E-1AC8-2C8A-6B64-81012D884FCB}"/>
                </a:ext>
              </a:extLst>
            </p:cNvPr>
            <p:cNvSpPr/>
            <p:nvPr/>
          </p:nvSpPr>
          <p:spPr>
            <a:xfrm>
              <a:off x="3350704" y="2218347"/>
              <a:ext cx="541152" cy="665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cap="none" spc="0" normalizeH="0" baseline="0" noProof="0">
                <a:ln>
                  <a:noFill/>
                </a:ln>
                <a:solidFill>
                  <a:schemeClr val="accent1"/>
                </a:solidFill>
                <a:effectLst/>
                <a:uLnTx/>
                <a:uFillTx/>
                <a:latin typeface="다음_Regular" panose="02000603060000000000" pitchFamily="2" charset="-127"/>
                <a:ea typeface="다음_Regular" panose="02000603060000000000" pitchFamily="2" charset="-127"/>
              </a:endParaRPr>
            </a:p>
          </p:txBody>
        </p:sp>
      </p:grpSp>
      <p:sp>
        <p:nvSpPr>
          <p:cNvPr id="10" name="TextBox 9">
            <a:extLst>
              <a:ext uri="{FF2B5EF4-FFF2-40B4-BE49-F238E27FC236}">
                <a16:creationId xmlns:a16="http://schemas.microsoft.com/office/drawing/2014/main" id="{D5D7E6F2-AF65-E107-87EC-7C3261B2DC26}"/>
              </a:ext>
            </a:extLst>
          </p:cNvPr>
          <p:cNvSpPr txBox="1"/>
          <p:nvPr/>
        </p:nvSpPr>
        <p:spPr>
          <a:xfrm>
            <a:off x="641092" y="5176876"/>
            <a:ext cx="7298222" cy="646331"/>
          </a:xfrm>
          <a:prstGeom prst="rect">
            <a:avLst/>
          </a:prstGeom>
          <a:noFill/>
        </p:spPr>
        <p:txBody>
          <a:bodyPr wrap="square" rtlCol="0">
            <a:spAutoFit/>
          </a:bodyPr>
          <a:lstStyle/>
          <a:p>
            <a:pPr algn="ctr"/>
            <a:r>
              <a:rPr lang="ko-KR" altLang="en-US" sz="3600" b="1" dirty="0" err="1">
                <a:solidFill>
                  <a:srgbClr val="57514F"/>
                </a:solidFill>
                <a:latin typeface="다음_Regular" panose="02000603060000000000" pitchFamily="2" charset="-127"/>
                <a:ea typeface="다음_Regular" panose="02000603060000000000" pitchFamily="2" charset="-127"/>
              </a:rPr>
              <a:t>이승록</a:t>
            </a:r>
            <a:r>
              <a:rPr lang="ko-KR" altLang="en-US" sz="3600" b="1" dirty="0">
                <a:solidFill>
                  <a:srgbClr val="57514F"/>
                </a:solidFill>
                <a:latin typeface="다음_Regular" panose="02000603060000000000" pitchFamily="2" charset="-127"/>
                <a:ea typeface="다음_Regular" panose="02000603060000000000" pitchFamily="2" charset="-127"/>
              </a:rPr>
              <a:t> 목사</a:t>
            </a:r>
          </a:p>
        </p:txBody>
      </p:sp>
    </p:spTree>
    <p:extLst>
      <p:ext uri="{BB962C8B-B14F-4D97-AF65-F5344CB8AC3E}">
        <p14:creationId xmlns:p14="http://schemas.microsoft.com/office/powerpoint/2010/main" val="21222639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FA8AD389-C2B3-EDC7-57E0-CF8EF64795C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26" y="-28008"/>
            <a:ext cx="12182674" cy="6882182"/>
          </a:xfrm>
          <a:prstGeom prst="rect">
            <a:avLst/>
          </a:prstGeom>
        </p:spPr>
      </p:pic>
      <p:sp>
        <p:nvSpPr>
          <p:cNvPr id="6" name="TextBox 5">
            <a:extLst>
              <a:ext uri="{FF2B5EF4-FFF2-40B4-BE49-F238E27FC236}">
                <a16:creationId xmlns:a16="http://schemas.microsoft.com/office/drawing/2014/main" id="{AA6AE1EE-CB8F-1B1C-449E-B1C93F679355}"/>
              </a:ext>
            </a:extLst>
          </p:cNvPr>
          <p:cNvSpPr txBox="1"/>
          <p:nvPr/>
        </p:nvSpPr>
        <p:spPr>
          <a:xfrm>
            <a:off x="3167842" y="411590"/>
            <a:ext cx="1877437" cy="1107996"/>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66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간증</a:t>
            </a:r>
          </a:p>
        </p:txBody>
      </p:sp>
      <p:sp>
        <p:nvSpPr>
          <p:cNvPr id="8" name="TextBox 7">
            <a:extLst>
              <a:ext uri="{FF2B5EF4-FFF2-40B4-BE49-F238E27FC236}">
                <a16:creationId xmlns:a16="http://schemas.microsoft.com/office/drawing/2014/main" id="{BFC3B959-6F95-9118-40DD-2269722C3DA8}"/>
              </a:ext>
            </a:extLst>
          </p:cNvPr>
          <p:cNvSpPr txBox="1"/>
          <p:nvPr/>
        </p:nvSpPr>
        <p:spPr>
          <a:xfrm>
            <a:off x="641092" y="3441381"/>
            <a:ext cx="7298222" cy="646331"/>
          </a:xfrm>
          <a:prstGeom prst="rect">
            <a:avLst/>
          </a:prstGeom>
          <a:noFill/>
        </p:spPr>
        <p:txBody>
          <a:bodyPr wrap="square" rtlCol="0">
            <a:spAutoFit/>
          </a:bodyPr>
          <a:lstStyle/>
          <a:p>
            <a:pPr algn="ctr"/>
            <a:r>
              <a:rPr lang="ko-KR" altLang="en-US" sz="3600" b="1">
                <a:solidFill>
                  <a:srgbClr val="57514F"/>
                </a:solidFill>
                <a:latin typeface="다음_Regular" panose="02000603060000000000" pitchFamily="2" charset="-127"/>
                <a:ea typeface="다음_Regular" panose="02000603060000000000" pitchFamily="2" charset="-127"/>
              </a:rPr>
              <a:t>김현경 </a:t>
            </a:r>
            <a:r>
              <a:rPr lang="ko-KR" altLang="en-US" sz="3600" b="1" dirty="0" err="1">
                <a:solidFill>
                  <a:srgbClr val="57514F"/>
                </a:solidFill>
                <a:latin typeface="다음_Regular" panose="02000603060000000000" pitchFamily="2" charset="-127"/>
                <a:ea typeface="다음_Regular" panose="02000603060000000000" pitchFamily="2" charset="-127"/>
              </a:rPr>
              <a:t>목녀</a:t>
            </a:r>
            <a:endParaRPr lang="ko-KR" altLang="en-US" sz="3600" b="1" dirty="0">
              <a:solidFill>
                <a:srgbClr val="57514F"/>
              </a:solidFill>
              <a:latin typeface="다음_Regular" panose="02000603060000000000" pitchFamily="2" charset="-127"/>
              <a:ea typeface="다음_Regular" panose="02000603060000000000" pitchFamily="2" charset="-127"/>
            </a:endParaRPr>
          </a:p>
        </p:txBody>
      </p:sp>
    </p:spTree>
    <p:extLst>
      <p:ext uri="{BB962C8B-B14F-4D97-AF65-F5344CB8AC3E}">
        <p14:creationId xmlns:p14="http://schemas.microsoft.com/office/powerpoint/2010/main" val="35101666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7B896-453F-BE47-43F5-CBF1A7EC3C35}"/>
            </a:ext>
          </a:extLst>
        </p:cNvPr>
        <p:cNvGrpSpPr/>
        <p:nvPr/>
      </p:nvGrpSpPr>
      <p:grpSpPr>
        <a:xfrm>
          <a:off x="0" y="0"/>
          <a:ext cx="0" cy="0"/>
          <a:chOff x="0" y="0"/>
          <a:chExt cx="0" cy="0"/>
        </a:xfrm>
      </p:grpSpPr>
      <p:pic>
        <p:nvPicPr>
          <p:cNvPr id="3" name="그림 2">
            <a:extLst>
              <a:ext uri="{FF2B5EF4-FFF2-40B4-BE49-F238E27FC236}">
                <a16:creationId xmlns:a16="http://schemas.microsoft.com/office/drawing/2014/main" id="{42FB9FAB-304D-BAD8-5BA4-690403F3B4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26" y="-28008"/>
            <a:ext cx="12182674" cy="6882182"/>
          </a:xfrm>
          <a:prstGeom prst="rect">
            <a:avLst/>
          </a:prstGeom>
        </p:spPr>
      </p:pic>
      <p:sp>
        <p:nvSpPr>
          <p:cNvPr id="6" name="TextBox 5">
            <a:extLst>
              <a:ext uri="{FF2B5EF4-FFF2-40B4-BE49-F238E27FC236}">
                <a16:creationId xmlns:a16="http://schemas.microsoft.com/office/drawing/2014/main" id="{950FD10D-0983-B2CC-6145-0193822AAE07}"/>
              </a:ext>
            </a:extLst>
          </p:cNvPr>
          <p:cNvSpPr txBox="1"/>
          <p:nvPr/>
        </p:nvSpPr>
        <p:spPr>
          <a:xfrm>
            <a:off x="3167842" y="411590"/>
            <a:ext cx="1877437" cy="1107996"/>
          </a:xfrm>
          <a:prstGeom prst="rect">
            <a:avLst/>
          </a:prstGeom>
          <a:noFill/>
        </p:spPr>
        <p:txBody>
          <a:bodyPr wrap="non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ko-KR" altLang="en-US" sz="6600" b="1" i="0" u="none" strike="noStrike" kern="1200" cap="none" spc="0" normalizeH="0" baseline="0" noProof="0" dirty="0">
                <a:ln>
                  <a:noFill/>
                </a:ln>
                <a:solidFill>
                  <a:schemeClr val="accent1"/>
                </a:solidFill>
                <a:effectLst/>
                <a:uLnTx/>
                <a:uFillTx/>
                <a:latin typeface="다음_Regular" panose="02000603060000000000" pitchFamily="2" charset="-127"/>
                <a:ea typeface="다음_Regular" panose="02000603060000000000" pitchFamily="2" charset="-127"/>
              </a:rPr>
              <a:t>간증</a:t>
            </a:r>
          </a:p>
        </p:txBody>
      </p:sp>
      <p:sp>
        <p:nvSpPr>
          <p:cNvPr id="8" name="TextBox 7">
            <a:extLst>
              <a:ext uri="{FF2B5EF4-FFF2-40B4-BE49-F238E27FC236}">
                <a16:creationId xmlns:a16="http://schemas.microsoft.com/office/drawing/2014/main" id="{899FB9D7-5C7F-F3E8-FC4E-481BA9F74ABA}"/>
              </a:ext>
            </a:extLst>
          </p:cNvPr>
          <p:cNvSpPr txBox="1"/>
          <p:nvPr/>
        </p:nvSpPr>
        <p:spPr>
          <a:xfrm>
            <a:off x="641092" y="3441381"/>
            <a:ext cx="7298222" cy="646331"/>
          </a:xfrm>
          <a:prstGeom prst="rect">
            <a:avLst/>
          </a:prstGeom>
          <a:noFill/>
        </p:spPr>
        <p:txBody>
          <a:bodyPr wrap="square" rtlCol="0">
            <a:spAutoFit/>
          </a:bodyPr>
          <a:lstStyle/>
          <a:p>
            <a:pPr algn="ctr"/>
            <a:r>
              <a:rPr lang="ko-KR" altLang="en-US" sz="3600" b="1" dirty="0">
                <a:solidFill>
                  <a:srgbClr val="57514F"/>
                </a:solidFill>
                <a:latin typeface="다음_Regular" panose="02000603060000000000" pitchFamily="2" charset="-127"/>
                <a:ea typeface="다음_Regular" panose="02000603060000000000" pitchFamily="2" charset="-127"/>
              </a:rPr>
              <a:t>선유정 자매</a:t>
            </a:r>
          </a:p>
        </p:txBody>
      </p:sp>
    </p:spTree>
    <p:extLst>
      <p:ext uri="{BB962C8B-B14F-4D97-AF65-F5344CB8AC3E}">
        <p14:creationId xmlns:p14="http://schemas.microsoft.com/office/powerpoint/2010/main" val="2504265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CF5F3F6-4E08-1ABE-1B1C-4A7774D01D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938" y="-2473"/>
            <a:ext cx="10974077" cy="6860473"/>
          </a:xfrm>
          <a:prstGeom prst="rect">
            <a:avLst/>
          </a:prstGeom>
        </p:spPr>
      </p:pic>
      <p:sp>
        <p:nvSpPr>
          <p:cNvPr id="2" name="제목 1">
            <a:extLst>
              <a:ext uri="{FF2B5EF4-FFF2-40B4-BE49-F238E27FC236}">
                <a16:creationId xmlns:a16="http://schemas.microsoft.com/office/drawing/2014/main" id="{03CDE9C9-4652-2C49-4E4F-2619CB062147}"/>
              </a:ext>
            </a:extLst>
          </p:cNvPr>
          <p:cNvSpPr>
            <a:spLocks noGrp="1"/>
          </p:cNvSpPr>
          <p:nvPr>
            <p:ph type="ctrTitle"/>
          </p:nvPr>
        </p:nvSpPr>
        <p:spPr>
          <a:xfrm>
            <a:off x="2834739" y="4432042"/>
            <a:ext cx="4638816" cy="1035699"/>
          </a:xfrm>
        </p:spPr>
        <p:txBody>
          <a:bodyPr>
            <a:normAutofit fontScale="90000"/>
          </a:bodyPr>
          <a:lstStyle/>
          <a:p>
            <a:pPr>
              <a:lnSpc>
                <a:spcPct val="150000"/>
              </a:lnSpc>
            </a:pPr>
            <a:r>
              <a:rPr lang="ko-KR" altLang="en-US" sz="7200" b="1" dirty="0" err="1">
                <a:solidFill>
                  <a:schemeClr val="tx2"/>
                </a:solidFill>
              </a:rPr>
              <a:t>특</a:t>
            </a:r>
            <a:r>
              <a:rPr lang="ko-KR" altLang="en-US" sz="7200" b="1" dirty="0">
                <a:solidFill>
                  <a:schemeClr val="tx2"/>
                </a:solidFill>
              </a:rPr>
              <a:t> 송 </a:t>
            </a:r>
            <a:r>
              <a:rPr lang="en-US" altLang="ko-KR" sz="5400" b="1" dirty="0">
                <a:solidFill>
                  <a:schemeClr val="tx2"/>
                </a:solidFill>
              </a:rPr>
              <a:t>(</a:t>
            </a:r>
            <a:r>
              <a:rPr lang="ko-KR" altLang="en-US" sz="5400" b="1" dirty="0">
                <a:solidFill>
                  <a:schemeClr val="tx2"/>
                </a:solidFill>
              </a:rPr>
              <a:t>청년들</a:t>
            </a:r>
            <a:r>
              <a:rPr lang="en-US" altLang="ko-KR" sz="5400" b="1" dirty="0">
                <a:solidFill>
                  <a:schemeClr val="tx2"/>
                </a:solidFill>
              </a:rPr>
              <a:t>)</a:t>
            </a:r>
            <a:endParaRPr lang="ko-KR" altLang="en-US" sz="5400" b="1" dirty="0">
              <a:solidFill>
                <a:schemeClr val="tx2"/>
              </a:solidFill>
            </a:endParaRPr>
          </a:p>
        </p:txBody>
      </p:sp>
      <p:sp>
        <p:nvSpPr>
          <p:cNvPr id="8" name="직사각형 7">
            <a:extLst>
              <a:ext uri="{FF2B5EF4-FFF2-40B4-BE49-F238E27FC236}">
                <a16:creationId xmlns:a16="http://schemas.microsoft.com/office/drawing/2014/main" id="{24B45A3F-9B63-D765-F172-8DFFD8B66EFC}"/>
              </a:ext>
            </a:extLst>
          </p:cNvPr>
          <p:cNvSpPr/>
          <p:nvPr/>
        </p:nvSpPr>
        <p:spPr>
          <a:xfrm>
            <a:off x="10954139" y="-2473"/>
            <a:ext cx="1237861" cy="6860473"/>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18225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1">
            <a:extLst>
              <a:ext uri="{FF2B5EF4-FFF2-40B4-BE49-F238E27FC236}">
                <a16:creationId xmlns:a16="http://schemas.microsoft.com/office/drawing/2014/main" id="{5C2D2B91-ACAF-F311-B165-65759FB6DB21}"/>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13">
            <a:hlinkClick r:id="rId3" action="ppaction://hlinksldjump"/>
            <a:extLst>
              <a:ext uri="{FF2B5EF4-FFF2-40B4-BE49-F238E27FC236}">
                <a16:creationId xmlns:a16="http://schemas.microsoft.com/office/drawing/2014/main" id="{6F2B965F-29E1-4280-F593-0A80287D8B2C}"/>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하루하루 삶이 너무 버거울 때</a:t>
            </a:r>
          </a:p>
        </p:txBody>
      </p:sp>
      <p:sp>
        <p:nvSpPr>
          <p:cNvPr id="2052" name="AutoShape 14">
            <a:hlinkClick r:id="rId4" action="ppaction://hlinksldjump"/>
            <a:extLst>
              <a:ext uri="{FF2B5EF4-FFF2-40B4-BE49-F238E27FC236}">
                <a16:creationId xmlns:a16="http://schemas.microsoft.com/office/drawing/2014/main" id="{D1D74E3B-F648-F383-4E5B-A03F0E7C65BC}"/>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2053" name="AutoShape 15">
            <a:hlinkClick r:id="rId5" action="ppaction://hlinksldjump"/>
            <a:extLst>
              <a:ext uri="{FF2B5EF4-FFF2-40B4-BE49-F238E27FC236}">
                <a16:creationId xmlns:a16="http://schemas.microsoft.com/office/drawing/2014/main" id="{F67654CA-EA14-9F52-41BA-7205A2E9BA50}"/>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믿음이 필요해 믿음이 필요해</a:t>
            </a:r>
          </a:p>
        </p:txBody>
      </p:sp>
    </p:spTree>
    <p:extLst>
      <p:ext uri="{BB962C8B-B14F-4D97-AF65-F5344CB8AC3E}">
        <p14:creationId xmlns:p14="http://schemas.microsoft.com/office/powerpoint/2010/main" val="3017763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1">
            <a:extLst>
              <a:ext uri="{FF2B5EF4-FFF2-40B4-BE49-F238E27FC236}">
                <a16:creationId xmlns:a16="http://schemas.microsoft.com/office/drawing/2014/main" id="{B1D9E5DE-16CD-8A50-9F2E-F3E62497BA22}"/>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13">
            <a:hlinkClick r:id="rId3" action="ppaction://hlinksldjump"/>
            <a:extLst>
              <a:ext uri="{FF2B5EF4-FFF2-40B4-BE49-F238E27FC236}">
                <a16:creationId xmlns:a16="http://schemas.microsoft.com/office/drawing/2014/main" id="{F53808D4-EC11-9B82-206C-5325E639D8EE}"/>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하루하루 삶이 너무 버거울 때</a:t>
            </a:r>
          </a:p>
        </p:txBody>
      </p:sp>
      <p:sp>
        <p:nvSpPr>
          <p:cNvPr id="3076" name="AutoShape 14">
            <a:hlinkClick r:id="rId4" action="ppaction://hlinksldjump"/>
            <a:extLst>
              <a:ext uri="{FF2B5EF4-FFF2-40B4-BE49-F238E27FC236}">
                <a16:creationId xmlns:a16="http://schemas.microsoft.com/office/drawing/2014/main" id="{513F27EC-7C8F-6120-B742-66A618C44E39}"/>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3077" name="AutoShape 15">
            <a:hlinkClick r:id="rId5" action="ppaction://hlinksldjump"/>
            <a:extLst>
              <a:ext uri="{FF2B5EF4-FFF2-40B4-BE49-F238E27FC236}">
                <a16:creationId xmlns:a16="http://schemas.microsoft.com/office/drawing/2014/main" id="{CD0F2F30-1D04-0148-1A19-109D9D4F7DF8}"/>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믿음이 필요해 믿음이 필요해</a:t>
            </a:r>
          </a:p>
        </p:txBody>
      </p:sp>
    </p:spTree>
    <p:extLst>
      <p:ext uri="{BB962C8B-B14F-4D97-AF65-F5344CB8AC3E}">
        <p14:creationId xmlns:p14="http://schemas.microsoft.com/office/powerpoint/2010/main" val="233257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그림 1">
            <a:extLst>
              <a:ext uri="{FF2B5EF4-FFF2-40B4-BE49-F238E27FC236}">
                <a16:creationId xmlns:a16="http://schemas.microsoft.com/office/drawing/2014/main" id="{ABC1B3A0-6E9C-437F-2DC5-EEA6CAA9670B}"/>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13">
            <a:hlinkClick r:id="rId3" action="ppaction://hlinksldjump"/>
            <a:extLst>
              <a:ext uri="{FF2B5EF4-FFF2-40B4-BE49-F238E27FC236}">
                <a16:creationId xmlns:a16="http://schemas.microsoft.com/office/drawing/2014/main" id="{D885E29D-7C50-68A1-5A56-973E9141CE85}"/>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하루하루 삶이 너무 버거울 때</a:t>
            </a:r>
          </a:p>
        </p:txBody>
      </p:sp>
      <p:sp>
        <p:nvSpPr>
          <p:cNvPr id="4100" name="AutoShape 14">
            <a:hlinkClick r:id="rId4" action="ppaction://hlinksldjump"/>
            <a:extLst>
              <a:ext uri="{FF2B5EF4-FFF2-40B4-BE49-F238E27FC236}">
                <a16:creationId xmlns:a16="http://schemas.microsoft.com/office/drawing/2014/main" id="{DE0DC621-7292-A232-F87C-FC27704485F8}"/>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4101" name="AutoShape 15">
            <a:hlinkClick r:id="rId5" action="ppaction://hlinksldjump"/>
            <a:extLst>
              <a:ext uri="{FF2B5EF4-FFF2-40B4-BE49-F238E27FC236}">
                <a16:creationId xmlns:a16="http://schemas.microsoft.com/office/drawing/2014/main" id="{0EFED5B8-A0E5-D4A8-6014-F38AE03784B7}"/>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믿음이 필요해 믿음이 필요해</a:t>
            </a:r>
          </a:p>
        </p:txBody>
      </p:sp>
    </p:spTree>
    <p:extLst>
      <p:ext uri="{BB962C8B-B14F-4D97-AF65-F5344CB8AC3E}">
        <p14:creationId xmlns:p14="http://schemas.microsoft.com/office/powerpoint/2010/main" val="10910790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그림 1">
            <a:extLst>
              <a:ext uri="{FF2B5EF4-FFF2-40B4-BE49-F238E27FC236}">
                <a16:creationId xmlns:a16="http://schemas.microsoft.com/office/drawing/2014/main" id="{AA90675F-EA4F-010E-4521-1DF1293A3BEB}"/>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AutoShape 13">
            <a:hlinkClick r:id="rId3" action="ppaction://hlinksldjump"/>
            <a:extLst>
              <a:ext uri="{FF2B5EF4-FFF2-40B4-BE49-F238E27FC236}">
                <a16:creationId xmlns:a16="http://schemas.microsoft.com/office/drawing/2014/main" id="{E8C822DC-23EC-F14E-2FB5-F6DE82CF5EDD}"/>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1.</a:t>
            </a:r>
            <a:r>
              <a:rPr lang="ko-KR" altLang="en-US" sz="1100">
                <a:solidFill>
                  <a:srgbClr val="FF0000"/>
                </a:solidFill>
              </a:rPr>
              <a:t>하루하루 삶이 너무 버거울 때</a:t>
            </a:r>
          </a:p>
        </p:txBody>
      </p:sp>
      <p:sp>
        <p:nvSpPr>
          <p:cNvPr id="5124" name="AutoShape 14">
            <a:hlinkClick r:id="rId4" action="ppaction://hlinksldjump"/>
            <a:extLst>
              <a:ext uri="{FF2B5EF4-FFF2-40B4-BE49-F238E27FC236}">
                <a16:creationId xmlns:a16="http://schemas.microsoft.com/office/drawing/2014/main" id="{1889D34C-9679-6123-192F-49C44AE8F084}"/>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5125" name="AutoShape 15">
            <a:hlinkClick r:id="rId5" action="ppaction://hlinksldjump"/>
            <a:extLst>
              <a:ext uri="{FF2B5EF4-FFF2-40B4-BE49-F238E27FC236}">
                <a16:creationId xmlns:a16="http://schemas.microsoft.com/office/drawing/2014/main" id="{61F35155-DF89-C909-ABB3-7B9B93D0EB19}"/>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믿음이 필요해 믿음이 필요해</a:t>
            </a:r>
          </a:p>
        </p:txBody>
      </p:sp>
    </p:spTree>
    <p:extLst>
      <p:ext uri="{BB962C8B-B14F-4D97-AF65-F5344CB8AC3E}">
        <p14:creationId xmlns:p14="http://schemas.microsoft.com/office/powerpoint/2010/main" val="1298961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328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그림 1">
            <a:extLst>
              <a:ext uri="{FF2B5EF4-FFF2-40B4-BE49-F238E27FC236}">
                <a16:creationId xmlns:a16="http://schemas.microsoft.com/office/drawing/2014/main" id="{8AA6EE11-E7E5-002E-26C3-11DC02A18F9C}"/>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13">
            <a:hlinkClick r:id="rId3" action="ppaction://hlinksldjump"/>
            <a:extLst>
              <a:ext uri="{FF2B5EF4-FFF2-40B4-BE49-F238E27FC236}">
                <a16:creationId xmlns:a16="http://schemas.microsoft.com/office/drawing/2014/main" id="{8D82EB11-200C-2DE9-A0BA-8ABD3B479495}"/>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6148" name="AutoShape 14">
            <a:hlinkClick r:id="rId4" action="ppaction://hlinksldjump"/>
            <a:extLst>
              <a:ext uri="{FF2B5EF4-FFF2-40B4-BE49-F238E27FC236}">
                <a16:creationId xmlns:a16="http://schemas.microsoft.com/office/drawing/2014/main" id="{38620EA0-7704-01C0-F294-121B52FD2D0C}"/>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5.</a:t>
            </a:r>
            <a:r>
              <a:rPr lang="ko-KR" altLang="en-US" sz="1100">
                <a:solidFill>
                  <a:srgbClr val="FF0000"/>
                </a:solidFill>
              </a:rPr>
              <a:t>사랑하는 사람들을 잃었을 때</a:t>
            </a:r>
          </a:p>
        </p:txBody>
      </p:sp>
      <p:sp>
        <p:nvSpPr>
          <p:cNvPr id="6149" name="AutoShape 15">
            <a:hlinkClick r:id="rId5" action="ppaction://hlinksldjump"/>
            <a:extLst>
              <a:ext uri="{FF2B5EF4-FFF2-40B4-BE49-F238E27FC236}">
                <a16:creationId xmlns:a16="http://schemas.microsoft.com/office/drawing/2014/main" id="{3765C168-4EE0-2280-BFB6-7CF6096679B3}"/>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믿음이 필요해 믿음이 필요해</a:t>
            </a:r>
          </a:p>
        </p:txBody>
      </p:sp>
    </p:spTree>
    <p:extLst>
      <p:ext uri="{BB962C8B-B14F-4D97-AF65-F5344CB8AC3E}">
        <p14:creationId xmlns:p14="http://schemas.microsoft.com/office/powerpoint/2010/main" val="3819977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그림 1">
            <a:extLst>
              <a:ext uri="{FF2B5EF4-FFF2-40B4-BE49-F238E27FC236}">
                <a16:creationId xmlns:a16="http://schemas.microsoft.com/office/drawing/2014/main" id="{7E3A180B-AC48-C561-7A8E-5AA445310DC9}"/>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13">
            <a:hlinkClick r:id="rId3" action="ppaction://hlinksldjump"/>
            <a:extLst>
              <a:ext uri="{FF2B5EF4-FFF2-40B4-BE49-F238E27FC236}">
                <a16:creationId xmlns:a16="http://schemas.microsoft.com/office/drawing/2014/main" id="{47ACCA2F-27C8-6F60-8B66-D39F57D6A4CD}"/>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7172" name="AutoShape 14">
            <a:hlinkClick r:id="rId4" action="ppaction://hlinksldjump"/>
            <a:extLst>
              <a:ext uri="{FF2B5EF4-FFF2-40B4-BE49-F238E27FC236}">
                <a16:creationId xmlns:a16="http://schemas.microsoft.com/office/drawing/2014/main" id="{D893A58D-55B6-E0BE-CA86-757BD42DA030}"/>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5.</a:t>
            </a:r>
            <a:r>
              <a:rPr lang="ko-KR" altLang="en-US" sz="1100">
                <a:solidFill>
                  <a:srgbClr val="FF0000"/>
                </a:solidFill>
              </a:rPr>
              <a:t>사랑하는 사람들을 잃었을 때</a:t>
            </a:r>
          </a:p>
        </p:txBody>
      </p:sp>
      <p:sp>
        <p:nvSpPr>
          <p:cNvPr id="7173" name="AutoShape 15">
            <a:hlinkClick r:id="rId5" action="ppaction://hlinksldjump"/>
            <a:extLst>
              <a:ext uri="{FF2B5EF4-FFF2-40B4-BE49-F238E27FC236}">
                <a16:creationId xmlns:a16="http://schemas.microsoft.com/office/drawing/2014/main" id="{38B7E9A3-6767-2E9E-3DE8-BFAA46879C0F}"/>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7.</a:t>
            </a:r>
            <a:r>
              <a:rPr lang="ko-KR" altLang="en-US" sz="1100"/>
              <a:t>믿음이 필요해 믿음이 필요해</a:t>
            </a:r>
          </a:p>
        </p:txBody>
      </p:sp>
    </p:spTree>
    <p:extLst>
      <p:ext uri="{BB962C8B-B14F-4D97-AF65-F5344CB8AC3E}">
        <p14:creationId xmlns:p14="http://schemas.microsoft.com/office/powerpoint/2010/main" val="37140090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그림 1">
            <a:extLst>
              <a:ext uri="{FF2B5EF4-FFF2-40B4-BE49-F238E27FC236}">
                <a16:creationId xmlns:a16="http://schemas.microsoft.com/office/drawing/2014/main" id="{12355B80-188B-C55C-384C-1240A9CE8775}"/>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13">
            <a:hlinkClick r:id="rId3" action="ppaction://hlinksldjump"/>
            <a:extLst>
              <a:ext uri="{FF2B5EF4-FFF2-40B4-BE49-F238E27FC236}">
                <a16:creationId xmlns:a16="http://schemas.microsoft.com/office/drawing/2014/main" id="{B269B79C-016F-D0F9-03CB-5D633F5A787B}"/>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8196" name="AutoShape 14">
            <a:hlinkClick r:id="rId4" action="ppaction://hlinksldjump"/>
            <a:extLst>
              <a:ext uri="{FF2B5EF4-FFF2-40B4-BE49-F238E27FC236}">
                <a16:creationId xmlns:a16="http://schemas.microsoft.com/office/drawing/2014/main" id="{90A7B38B-18D3-BCAC-8B20-CDE0C6D2C6FE}"/>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8197" name="AutoShape 15">
            <a:hlinkClick r:id="rId5" action="ppaction://hlinksldjump"/>
            <a:extLst>
              <a:ext uri="{FF2B5EF4-FFF2-40B4-BE49-F238E27FC236}">
                <a16:creationId xmlns:a16="http://schemas.microsoft.com/office/drawing/2014/main" id="{9A2608F1-3AC9-6753-1C68-74C72DE5CDCB}"/>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믿음이 필요해 믿음이 필요해</a:t>
            </a:r>
          </a:p>
        </p:txBody>
      </p:sp>
    </p:spTree>
    <p:extLst>
      <p:ext uri="{BB962C8B-B14F-4D97-AF65-F5344CB8AC3E}">
        <p14:creationId xmlns:p14="http://schemas.microsoft.com/office/powerpoint/2010/main" val="2801713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그림 1">
            <a:extLst>
              <a:ext uri="{FF2B5EF4-FFF2-40B4-BE49-F238E27FC236}">
                <a16:creationId xmlns:a16="http://schemas.microsoft.com/office/drawing/2014/main" id="{72468901-3FA0-DAC1-1CAD-BFE66ED31630}"/>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13">
            <a:hlinkClick r:id="rId3" action="ppaction://hlinksldjump"/>
            <a:extLst>
              <a:ext uri="{FF2B5EF4-FFF2-40B4-BE49-F238E27FC236}">
                <a16:creationId xmlns:a16="http://schemas.microsoft.com/office/drawing/2014/main" id="{70534171-BB73-297D-D1E8-F3AB354745E3}"/>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9220" name="AutoShape 14">
            <a:hlinkClick r:id="rId4" action="ppaction://hlinksldjump"/>
            <a:extLst>
              <a:ext uri="{FF2B5EF4-FFF2-40B4-BE49-F238E27FC236}">
                <a16:creationId xmlns:a16="http://schemas.microsoft.com/office/drawing/2014/main" id="{533660E1-6E28-6B00-9D9A-DD408810245C}"/>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9221" name="AutoShape 15">
            <a:hlinkClick r:id="rId5" action="ppaction://hlinksldjump"/>
            <a:extLst>
              <a:ext uri="{FF2B5EF4-FFF2-40B4-BE49-F238E27FC236}">
                <a16:creationId xmlns:a16="http://schemas.microsoft.com/office/drawing/2014/main" id="{0C8447EB-E023-E031-01DB-B297AA4C8A9B}"/>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믿음이 필요해 믿음이 필요해</a:t>
            </a:r>
          </a:p>
        </p:txBody>
      </p:sp>
    </p:spTree>
    <p:extLst>
      <p:ext uri="{BB962C8B-B14F-4D97-AF65-F5344CB8AC3E}">
        <p14:creationId xmlns:p14="http://schemas.microsoft.com/office/powerpoint/2010/main" val="1543244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AFAFC-F760-2968-D1FC-1AAF6C2FDF51}"/>
            </a:ext>
          </a:extLst>
        </p:cNvPr>
        <p:cNvGrpSpPr/>
        <p:nvPr/>
      </p:nvGrpSpPr>
      <p:grpSpPr>
        <a:xfrm>
          <a:off x="0" y="0"/>
          <a:ext cx="0" cy="0"/>
          <a:chOff x="0" y="0"/>
          <a:chExt cx="0" cy="0"/>
        </a:xfrm>
      </p:grpSpPr>
      <p:pic>
        <p:nvPicPr>
          <p:cNvPr id="8194" name="그림 1">
            <a:extLst>
              <a:ext uri="{FF2B5EF4-FFF2-40B4-BE49-F238E27FC236}">
                <a16:creationId xmlns:a16="http://schemas.microsoft.com/office/drawing/2014/main" id="{D2D45D66-5680-E99E-083E-469A7857FFA4}"/>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AutoShape 13">
            <a:hlinkClick r:id="rId3" action="ppaction://hlinksldjump"/>
            <a:extLst>
              <a:ext uri="{FF2B5EF4-FFF2-40B4-BE49-F238E27FC236}">
                <a16:creationId xmlns:a16="http://schemas.microsoft.com/office/drawing/2014/main" id="{FC9E9218-153C-A3AF-D61C-E1B844EC6A78}"/>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8196" name="AutoShape 14">
            <a:hlinkClick r:id="rId4" action="ppaction://hlinksldjump"/>
            <a:extLst>
              <a:ext uri="{FF2B5EF4-FFF2-40B4-BE49-F238E27FC236}">
                <a16:creationId xmlns:a16="http://schemas.microsoft.com/office/drawing/2014/main" id="{D7A9B0A3-4EC2-0A6B-FD0F-4FAF4D7E4CE6}"/>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8197" name="AutoShape 15">
            <a:hlinkClick r:id="rId5" action="ppaction://hlinksldjump"/>
            <a:extLst>
              <a:ext uri="{FF2B5EF4-FFF2-40B4-BE49-F238E27FC236}">
                <a16:creationId xmlns:a16="http://schemas.microsoft.com/office/drawing/2014/main" id="{F86F41FA-70CB-E48B-F8BD-37DB80FF6E5F}"/>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믿음이 필요해 믿음이 필요해</a:t>
            </a:r>
          </a:p>
        </p:txBody>
      </p:sp>
    </p:spTree>
    <p:extLst>
      <p:ext uri="{BB962C8B-B14F-4D97-AF65-F5344CB8AC3E}">
        <p14:creationId xmlns:p14="http://schemas.microsoft.com/office/powerpoint/2010/main" val="3315996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DAFC2-9AC0-7E57-6EF1-A8A2764F5BEB}"/>
            </a:ext>
          </a:extLst>
        </p:cNvPr>
        <p:cNvGrpSpPr/>
        <p:nvPr/>
      </p:nvGrpSpPr>
      <p:grpSpPr>
        <a:xfrm>
          <a:off x="0" y="0"/>
          <a:ext cx="0" cy="0"/>
          <a:chOff x="0" y="0"/>
          <a:chExt cx="0" cy="0"/>
        </a:xfrm>
      </p:grpSpPr>
      <p:pic>
        <p:nvPicPr>
          <p:cNvPr id="9218" name="그림 1">
            <a:extLst>
              <a:ext uri="{FF2B5EF4-FFF2-40B4-BE49-F238E27FC236}">
                <a16:creationId xmlns:a16="http://schemas.microsoft.com/office/drawing/2014/main" id="{BDEE01B0-D326-BE9C-0440-ACBC7B0E83E8}"/>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AutoShape 13">
            <a:hlinkClick r:id="rId3" action="ppaction://hlinksldjump"/>
            <a:extLst>
              <a:ext uri="{FF2B5EF4-FFF2-40B4-BE49-F238E27FC236}">
                <a16:creationId xmlns:a16="http://schemas.microsoft.com/office/drawing/2014/main" id="{8EA37B92-0E85-E367-8289-A0C59B83BE91}"/>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9220" name="AutoShape 14">
            <a:hlinkClick r:id="rId4" action="ppaction://hlinksldjump"/>
            <a:extLst>
              <a:ext uri="{FF2B5EF4-FFF2-40B4-BE49-F238E27FC236}">
                <a16:creationId xmlns:a16="http://schemas.microsoft.com/office/drawing/2014/main" id="{CA63029F-3D86-E90B-B9DF-D0AA789163E9}"/>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9221" name="AutoShape 15">
            <a:hlinkClick r:id="rId5" action="ppaction://hlinksldjump"/>
            <a:extLst>
              <a:ext uri="{FF2B5EF4-FFF2-40B4-BE49-F238E27FC236}">
                <a16:creationId xmlns:a16="http://schemas.microsoft.com/office/drawing/2014/main" id="{4BF4FC51-BC29-1CF4-20E2-4B8B8001213E}"/>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믿음이 필요해 믿음이 필요해</a:t>
            </a:r>
          </a:p>
        </p:txBody>
      </p:sp>
    </p:spTree>
    <p:extLst>
      <p:ext uri="{BB962C8B-B14F-4D97-AF65-F5344CB8AC3E}">
        <p14:creationId xmlns:p14="http://schemas.microsoft.com/office/powerpoint/2010/main" val="2625057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그림 1">
            <a:extLst>
              <a:ext uri="{FF2B5EF4-FFF2-40B4-BE49-F238E27FC236}">
                <a16:creationId xmlns:a16="http://schemas.microsoft.com/office/drawing/2014/main" id="{3EF83C0B-BBA5-A336-E5CF-4A54F4120F8A}"/>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13">
            <a:hlinkClick r:id="rId3" action="ppaction://hlinksldjump"/>
            <a:extLst>
              <a:ext uri="{FF2B5EF4-FFF2-40B4-BE49-F238E27FC236}">
                <a16:creationId xmlns:a16="http://schemas.microsoft.com/office/drawing/2014/main" id="{12EA7A8B-EE77-E68E-9752-6C40130D9262}"/>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10244" name="AutoShape 14">
            <a:hlinkClick r:id="rId4" action="ppaction://hlinksldjump"/>
            <a:extLst>
              <a:ext uri="{FF2B5EF4-FFF2-40B4-BE49-F238E27FC236}">
                <a16:creationId xmlns:a16="http://schemas.microsoft.com/office/drawing/2014/main" id="{16185A9A-E2B9-E941-720B-C6F28AB6C220}"/>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10245" name="AutoShape 15">
            <a:hlinkClick r:id="rId5" action="ppaction://hlinksldjump"/>
            <a:extLst>
              <a:ext uri="{FF2B5EF4-FFF2-40B4-BE49-F238E27FC236}">
                <a16:creationId xmlns:a16="http://schemas.microsoft.com/office/drawing/2014/main" id="{EB7B4A42-9A0A-73CC-40CC-789339E73634}"/>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믿음이 필요해 믿음이 필요해</a:t>
            </a:r>
          </a:p>
        </p:txBody>
      </p:sp>
    </p:spTree>
    <p:extLst>
      <p:ext uri="{BB962C8B-B14F-4D97-AF65-F5344CB8AC3E}">
        <p14:creationId xmlns:p14="http://schemas.microsoft.com/office/powerpoint/2010/main" val="2780332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D3C20-851B-6AAE-AF19-3CE1EA2AF668}"/>
            </a:ext>
          </a:extLst>
        </p:cNvPr>
        <p:cNvGrpSpPr/>
        <p:nvPr/>
      </p:nvGrpSpPr>
      <p:grpSpPr>
        <a:xfrm>
          <a:off x="0" y="0"/>
          <a:ext cx="0" cy="0"/>
          <a:chOff x="0" y="0"/>
          <a:chExt cx="0" cy="0"/>
        </a:xfrm>
      </p:grpSpPr>
      <p:pic>
        <p:nvPicPr>
          <p:cNvPr id="10242" name="그림 1">
            <a:extLst>
              <a:ext uri="{FF2B5EF4-FFF2-40B4-BE49-F238E27FC236}">
                <a16:creationId xmlns:a16="http://schemas.microsoft.com/office/drawing/2014/main" id="{C4974A4E-99DA-96E6-F6A5-075BC55FE3F2}"/>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AutoShape 13">
            <a:hlinkClick r:id="rId3" action="ppaction://hlinksldjump"/>
            <a:extLst>
              <a:ext uri="{FF2B5EF4-FFF2-40B4-BE49-F238E27FC236}">
                <a16:creationId xmlns:a16="http://schemas.microsoft.com/office/drawing/2014/main" id="{8C4A57FC-89DC-675D-2A4B-74D3B287D2D7}"/>
              </a:ext>
            </a:extLst>
          </p:cNvPr>
          <p:cNvSpPr>
            <a:spLocks noChangeArrowheads="1"/>
          </p:cNvSpPr>
          <p:nvPr/>
        </p:nvSpPr>
        <p:spPr bwMode="auto">
          <a:xfrm>
            <a:off x="177800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1.</a:t>
            </a:r>
            <a:r>
              <a:rPr lang="ko-KR" altLang="en-US" sz="1100"/>
              <a:t>하루하루 삶이 너무 버거울 때</a:t>
            </a:r>
          </a:p>
        </p:txBody>
      </p:sp>
      <p:sp>
        <p:nvSpPr>
          <p:cNvPr id="10244" name="AutoShape 14">
            <a:hlinkClick r:id="rId4" action="ppaction://hlinksldjump"/>
            <a:extLst>
              <a:ext uri="{FF2B5EF4-FFF2-40B4-BE49-F238E27FC236}">
                <a16:creationId xmlns:a16="http://schemas.microsoft.com/office/drawing/2014/main" id="{7D8133EA-9534-A201-3530-73B101470678}"/>
              </a:ext>
            </a:extLst>
          </p:cNvPr>
          <p:cNvSpPr>
            <a:spLocks noChangeArrowheads="1"/>
          </p:cNvSpPr>
          <p:nvPr/>
        </p:nvSpPr>
        <p:spPr bwMode="auto">
          <a:xfrm>
            <a:off x="3952876"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t>5.</a:t>
            </a:r>
            <a:r>
              <a:rPr lang="ko-KR" altLang="en-US" sz="1100"/>
              <a:t>사랑하는 사람들을 잃었을 때</a:t>
            </a:r>
          </a:p>
        </p:txBody>
      </p:sp>
      <p:sp>
        <p:nvSpPr>
          <p:cNvPr id="10245" name="AutoShape 15">
            <a:hlinkClick r:id="rId5" action="ppaction://hlinksldjump"/>
            <a:extLst>
              <a:ext uri="{FF2B5EF4-FFF2-40B4-BE49-F238E27FC236}">
                <a16:creationId xmlns:a16="http://schemas.microsoft.com/office/drawing/2014/main" id="{C67CB746-EE02-3FCF-19C7-0A1CEAEFD35F}"/>
              </a:ext>
            </a:extLst>
          </p:cNvPr>
          <p:cNvSpPr>
            <a:spLocks noChangeArrowheads="1"/>
          </p:cNvSpPr>
          <p:nvPr/>
        </p:nvSpPr>
        <p:spPr bwMode="auto">
          <a:xfrm>
            <a:off x="6127751" y="6502400"/>
            <a:ext cx="2111375" cy="228600"/>
          </a:xfrm>
          <a:prstGeom prst="roundRect">
            <a:avLst>
              <a:gd name="adj" fmla="val 16667"/>
            </a:avLst>
          </a:prstGeom>
          <a:solidFill>
            <a:schemeClr val="bg1">
              <a:alpha val="32156"/>
            </a:schemeClr>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lvl1pPr>
              <a:defRPr kumimoji="1">
                <a:solidFill>
                  <a:schemeClr val="tx1"/>
                </a:solidFill>
                <a:latin typeface="굴림" panose="020B0600000101010101" pitchFamily="50" charset="-127"/>
                <a:ea typeface="굴림" panose="020B0600000101010101" pitchFamily="50" charset="-127"/>
              </a:defRPr>
            </a:lvl1pPr>
            <a:lvl2pPr marL="742950" indent="-285750">
              <a:defRPr kumimoji="1">
                <a:solidFill>
                  <a:schemeClr val="tx1"/>
                </a:solidFill>
                <a:latin typeface="굴림" panose="020B0600000101010101" pitchFamily="50" charset="-127"/>
                <a:ea typeface="굴림" panose="020B0600000101010101" pitchFamily="50" charset="-127"/>
              </a:defRPr>
            </a:lvl2pPr>
            <a:lvl3pPr marL="1143000" indent="-228600">
              <a:defRPr kumimoji="1">
                <a:solidFill>
                  <a:schemeClr val="tx1"/>
                </a:solidFill>
                <a:latin typeface="굴림" panose="020B0600000101010101" pitchFamily="50" charset="-127"/>
                <a:ea typeface="굴림" panose="020B0600000101010101" pitchFamily="50" charset="-127"/>
              </a:defRPr>
            </a:lvl3pPr>
            <a:lvl4pPr marL="1600200" indent="-228600">
              <a:defRPr kumimoji="1">
                <a:solidFill>
                  <a:schemeClr val="tx1"/>
                </a:solidFill>
                <a:latin typeface="굴림" panose="020B0600000101010101" pitchFamily="50" charset="-127"/>
                <a:ea typeface="굴림" panose="020B0600000101010101" pitchFamily="50" charset="-127"/>
              </a:defRPr>
            </a:lvl4pPr>
            <a:lvl5pPr marL="2057400" indent="-228600">
              <a:defRPr kumimoji="1">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a:solidFill>
                  <a:schemeClr val="tx1"/>
                </a:solidFill>
                <a:latin typeface="굴림" panose="020B0600000101010101" pitchFamily="50" charset="-127"/>
                <a:ea typeface="굴림" panose="020B0600000101010101" pitchFamily="50" charset="-127"/>
              </a:defRPr>
            </a:lvl9pPr>
          </a:lstStyle>
          <a:p>
            <a:pPr eaLnBrk="1" hangingPunct="1"/>
            <a:r>
              <a:rPr lang="en-US" altLang="ko-KR" sz="1100">
                <a:solidFill>
                  <a:srgbClr val="FF0000"/>
                </a:solidFill>
              </a:rPr>
              <a:t>7.</a:t>
            </a:r>
            <a:r>
              <a:rPr lang="ko-KR" altLang="en-US" sz="1100">
                <a:solidFill>
                  <a:srgbClr val="FF0000"/>
                </a:solidFill>
              </a:rPr>
              <a:t>믿음이 필요해 믿음이 필요해</a:t>
            </a:r>
          </a:p>
        </p:txBody>
      </p:sp>
      <p:sp>
        <p:nvSpPr>
          <p:cNvPr id="2" name="TextBox 1">
            <a:extLst>
              <a:ext uri="{FF2B5EF4-FFF2-40B4-BE49-F238E27FC236}">
                <a16:creationId xmlns:a16="http://schemas.microsoft.com/office/drawing/2014/main" id="{CCABA1B8-BBB6-C76A-6FBA-3F0FB9A1A7FE}"/>
              </a:ext>
            </a:extLst>
          </p:cNvPr>
          <p:cNvSpPr txBox="1"/>
          <p:nvPr/>
        </p:nvSpPr>
        <p:spPr>
          <a:xfrm>
            <a:off x="2747531" y="4372495"/>
            <a:ext cx="4326826" cy="584775"/>
          </a:xfrm>
          <a:prstGeom prst="rect">
            <a:avLst/>
          </a:prstGeom>
          <a:noFill/>
        </p:spPr>
        <p:txBody>
          <a:bodyPr wrap="none" rtlCol="0">
            <a:spAutoFit/>
          </a:bodyPr>
          <a:lstStyle/>
          <a:p>
            <a:r>
              <a:rPr lang="en-US" altLang="ko-KR" sz="3200" b="1" dirty="0"/>
              <a:t>*</a:t>
            </a:r>
            <a:r>
              <a:rPr lang="ko-KR" altLang="en-US" sz="3200" b="1" dirty="0"/>
              <a:t>주 예수를 믿음이 </a:t>
            </a:r>
            <a:r>
              <a:rPr lang="en-US" altLang="ko-KR" sz="3200" b="1" dirty="0"/>
              <a:t>X 3</a:t>
            </a:r>
            <a:endParaRPr lang="ko-KR" altLang="en-US" sz="3200" b="1" dirty="0"/>
          </a:p>
        </p:txBody>
      </p:sp>
    </p:spTree>
    <p:extLst>
      <p:ext uri="{BB962C8B-B14F-4D97-AF65-F5344CB8AC3E}">
        <p14:creationId xmlns:p14="http://schemas.microsoft.com/office/powerpoint/2010/main" val="1419589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7"/>
          <p:cNvSpPr/>
          <p:nvPr/>
        </p:nvSpPr>
        <p:spPr>
          <a:xfrm>
            <a:off x="-67" y="-4540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b="-33333"/>
            </a:stretch>
          </a:blipFill>
          <a:ln>
            <a:noFill/>
          </a:ln>
        </p:spPr>
      </p:sp>
      <p:sp>
        <p:nvSpPr>
          <p:cNvPr id="248" name="Google Shape;248;p47"/>
          <p:cNvSpPr txBox="1"/>
          <p:nvPr/>
        </p:nvSpPr>
        <p:spPr>
          <a:xfrm>
            <a:off x="378467" y="2408800"/>
            <a:ext cx="10900000" cy="2585323"/>
          </a:xfrm>
          <a:prstGeom prst="rect">
            <a:avLst/>
          </a:prstGeom>
          <a:noFill/>
          <a:ln>
            <a:noFill/>
          </a:ln>
        </p:spPr>
        <p:txBody>
          <a:bodyPr spcFirstLastPara="1" wrap="square" lIns="0" tIns="0" rIns="0" bIns="0" anchor="t" anchorCtr="0">
            <a:spAutoFit/>
          </a:bodyPr>
          <a:lstStyle/>
          <a:p>
            <a:pPr algn="ctr">
              <a:lnSpc>
                <a:spcPct val="140000"/>
              </a:lnSpc>
            </a:pPr>
            <a:r>
              <a:rPr lang="ko" altLang="en-US" sz="12000" b="1">
                <a:solidFill>
                  <a:srgbClr val="000000"/>
                </a:solidFill>
                <a:latin typeface="Arial Rounded"/>
                <a:ea typeface="Arial Rounded"/>
                <a:cs typeface="Arial Rounded"/>
                <a:sym typeface="Arial Rounded"/>
              </a:rPr>
              <a:t>목장</a:t>
            </a:r>
            <a:r>
              <a:rPr lang="ko" altLang="en-US" sz="12000" b="1">
                <a:solidFill>
                  <a:srgbClr val="F50D01"/>
                </a:solidFill>
                <a:latin typeface="Arial Rounded"/>
                <a:ea typeface="Arial Rounded"/>
                <a:cs typeface="Arial Rounded"/>
                <a:sym typeface="Arial Rounded"/>
              </a:rPr>
              <a:t>헌신</a:t>
            </a:r>
            <a:r>
              <a:rPr lang="ko" altLang="en-US" sz="12000" b="1">
                <a:solidFill>
                  <a:srgbClr val="000000"/>
                </a:solidFill>
                <a:latin typeface="Arial Rounded"/>
                <a:ea typeface="Arial Rounded"/>
                <a:cs typeface="Arial Rounded"/>
                <a:sym typeface="Arial Rounded"/>
              </a:rPr>
              <a:t>예배</a:t>
            </a:r>
            <a:endParaRPr sz="133">
              <a:latin typeface="Arial Rounded"/>
              <a:ea typeface="Arial Rounded"/>
              <a:cs typeface="Arial Rounded"/>
              <a:sym typeface="Arial Rounded"/>
            </a:endParaRPr>
          </a:p>
        </p:txBody>
      </p:sp>
      <p:sp>
        <p:nvSpPr>
          <p:cNvPr id="249" name="Google Shape;249;p47"/>
          <p:cNvSpPr txBox="1"/>
          <p:nvPr/>
        </p:nvSpPr>
        <p:spPr>
          <a:xfrm>
            <a:off x="1442233" y="905018"/>
            <a:ext cx="9367200" cy="1579856"/>
          </a:xfrm>
          <a:prstGeom prst="rect">
            <a:avLst/>
          </a:prstGeom>
          <a:noFill/>
          <a:ln>
            <a:noFill/>
          </a:ln>
        </p:spPr>
        <p:txBody>
          <a:bodyPr spcFirstLastPara="1" wrap="square" lIns="0" tIns="0" rIns="0" bIns="0" anchor="t" anchorCtr="0">
            <a:spAutoFit/>
          </a:bodyPr>
          <a:lstStyle/>
          <a:p>
            <a:pPr algn="ctr">
              <a:lnSpc>
                <a:spcPct val="140000"/>
              </a:lnSpc>
            </a:pPr>
            <a:r>
              <a:rPr lang="ko" altLang="en-US" sz="7333">
                <a:solidFill>
                  <a:srgbClr val="E4F577"/>
                </a:solidFill>
                <a:latin typeface="Arial"/>
                <a:ea typeface="Arial"/>
                <a:cs typeface="Arial"/>
                <a:sym typeface="Arial"/>
              </a:rPr>
              <a:t>창립</a:t>
            </a:r>
            <a:r>
              <a:rPr lang="ko" altLang="en-US" sz="7333">
                <a:solidFill>
                  <a:srgbClr val="E4F577"/>
                </a:solidFill>
              </a:rPr>
              <a:t>기념 </a:t>
            </a:r>
            <a:r>
              <a:rPr lang="ko" altLang="en-US" sz="7333">
                <a:solidFill>
                  <a:srgbClr val="E4F577"/>
                </a:solidFill>
                <a:latin typeface="Arial"/>
                <a:ea typeface="Arial"/>
                <a:cs typeface="Arial"/>
                <a:sym typeface="Arial"/>
              </a:rPr>
              <a:t>감사</a:t>
            </a:r>
            <a:r>
              <a:rPr lang="ko" altLang="en-US" sz="7333">
                <a:solidFill>
                  <a:srgbClr val="E4F577"/>
                </a:solidFill>
              </a:rPr>
              <a:t>주일</a:t>
            </a:r>
            <a:endParaRPr sz="133"/>
          </a:p>
        </p:txBody>
      </p:sp>
      <p:sp>
        <p:nvSpPr>
          <p:cNvPr id="250" name="Google Shape;250;p47"/>
          <p:cNvSpPr txBox="1"/>
          <p:nvPr/>
        </p:nvSpPr>
        <p:spPr>
          <a:xfrm>
            <a:off x="4597131" y="4901585"/>
            <a:ext cx="2997600" cy="718082"/>
          </a:xfrm>
          <a:prstGeom prst="rect">
            <a:avLst/>
          </a:prstGeom>
          <a:noFill/>
          <a:ln>
            <a:noFill/>
          </a:ln>
        </p:spPr>
        <p:txBody>
          <a:bodyPr spcFirstLastPara="1" wrap="square" lIns="0" tIns="0" rIns="0" bIns="0" anchor="t" anchorCtr="0">
            <a:spAutoFit/>
          </a:bodyPr>
          <a:lstStyle/>
          <a:p>
            <a:pPr algn="ctr">
              <a:lnSpc>
                <a:spcPct val="140008"/>
              </a:lnSpc>
            </a:pPr>
            <a:r>
              <a:rPr lang="ko" altLang="en-US" sz="3333" b="1">
                <a:latin typeface="Play"/>
                <a:ea typeface="Play"/>
                <a:cs typeface="Play"/>
                <a:sym typeface="Play"/>
              </a:rPr>
              <a:t>‘</a:t>
            </a:r>
            <a:r>
              <a:rPr lang="en-US" altLang="ko" sz="3333" b="1">
                <a:solidFill>
                  <a:srgbClr val="000000"/>
                </a:solidFill>
                <a:latin typeface="Play"/>
                <a:ea typeface="Play"/>
                <a:cs typeface="Play"/>
                <a:sym typeface="Play"/>
              </a:rPr>
              <a:t>26.06.14</a:t>
            </a:r>
            <a:endParaRPr sz="933"/>
          </a:p>
        </p:txBody>
      </p:sp>
      <p:sp>
        <p:nvSpPr>
          <p:cNvPr id="251" name="Google Shape;251;p47"/>
          <p:cNvSpPr txBox="1"/>
          <p:nvPr/>
        </p:nvSpPr>
        <p:spPr>
          <a:xfrm>
            <a:off x="4597133" y="5414800"/>
            <a:ext cx="2997600" cy="947952"/>
          </a:xfrm>
          <a:prstGeom prst="rect">
            <a:avLst/>
          </a:prstGeom>
          <a:noFill/>
          <a:ln>
            <a:noFill/>
          </a:ln>
        </p:spPr>
        <p:txBody>
          <a:bodyPr spcFirstLastPara="1" wrap="square" lIns="0" tIns="0" rIns="0" bIns="0" anchor="t" anchorCtr="0">
            <a:spAutoFit/>
          </a:bodyPr>
          <a:lstStyle/>
          <a:p>
            <a:pPr algn="ctr">
              <a:lnSpc>
                <a:spcPct val="140000"/>
              </a:lnSpc>
            </a:pPr>
            <a:r>
              <a:rPr lang="ko" altLang="en-US" sz="4400" b="1">
                <a:solidFill>
                  <a:srgbClr val="000000"/>
                </a:solidFill>
                <a:latin typeface="Play"/>
                <a:ea typeface="Play"/>
                <a:cs typeface="Play"/>
                <a:sym typeface="Play"/>
              </a:rPr>
              <a:t>제자들교회</a:t>
            </a:r>
            <a:endParaRPr sz="16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8"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35708"/>
            <a:ext cx="12192000" cy="6786563"/>
          </a:xfrm>
          <a:prstGeom prst="rect">
            <a:avLst/>
          </a:prstGeom>
          <a:noFill/>
          <a:ln>
            <a:noFill/>
          </a:ln>
        </p:spPr>
      </p:pic>
      <p:sp>
        <p:nvSpPr>
          <p:cNvPr id="257" name="Google Shape;257;p48"/>
          <p:cNvSpPr txBox="1">
            <a:spLocks noGrp="1"/>
          </p:cNvSpPr>
          <p:nvPr>
            <p:ph type="ctrTitle" idx="4294967295"/>
          </p:nvPr>
        </p:nvSpPr>
        <p:spPr>
          <a:xfrm>
            <a:off x="-301245" y="734553"/>
            <a:ext cx="5577600" cy="9904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b" anchorCtr="0">
            <a:normAutofit/>
          </a:bodyPr>
          <a:lstStyle/>
          <a:p>
            <a:pPr>
              <a:lnSpc>
                <a:spcPct val="85000"/>
              </a:lnSpc>
              <a:spcBef>
                <a:spcPts val="0"/>
              </a:spcBef>
              <a:buClr>
                <a:srgbClr val="3B3CBB"/>
              </a:buClr>
              <a:buSzPts val="3600"/>
            </a:pPr>
            <a:r>
              <a:rPr lang="ko" altLang="en-US" sz="5867" b="1">
                <a:latin typeface="Malgun Gothic"/>
                <a:ea typeface="Malgun Gothic"/>
                <a:cs typeface="Malgun Gothic"/>
                <a:sym typeface="Malgun Gothic"/>
              </a:rPr>
              <a:t>모로코 목장</a:t>
            </a:r>
            <a:endParaRPr sz="4000" b="1">
              <a:latin typeface="Malgun Gothic"/>
              <a:ea typeface="Malgun Gothic"/>
              <a:cs typeface="Malgun Gothic"/>
              <a:sym typeface="Malgun Gothic"/>
            </a:endParaRPr>
          </a:p>
        </p:txBody>
      </p:sp>
      <p:pic>
        <p:nvPicPr>
          <p:cNvPr id="258" name="Google Shape;258;p4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38934" y="2224301"/>
            <a:ext cx="5357068" cy="4110599"/>
          </a:xfrm>
          <a:prstGeom prst="rect">
            <a:avLst/>
          </a:prstGeom>
          <a:noFill/>
          <a:ln>
            <a:noFill/>
          </a:ln>
        </p:spPr>
      </p:pic>
      <p:pic>
        <p:nvPicPr>
          <p:cNvPr id="259" name="Google Shape;259;p4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481149">
            <a:off x="6218203" y="510570"/>
            <a:ext cx="4913324" cy="4355191"/>
          </a:xfrm>
          <a:prstGeom prst="rect">
            <a:avLst/>
          </a:prstGeom>
          <a:noFill/>
          <a:ln>
            <a:noFill/>
          </a:ln>
        </p:spPr>
      </p:pic>
      <p:pic>
        <p:nvPicPr>
          <p:cNvPr id="260" name="Google Shape;260;p4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836867" y="3736534"/>
            <a:ext cx="4045435" cy="2697767"/>
          </a:xfrm>
          <a:prstGeom prst="rect">
            <a:avLst/>
          </a:prstGeom>
          <a:noFill/>
          <a:ln>
            <a:noFill/>
          </a:ln>
        </p:spPr>
      </p:pic>
      <p:pic>
        <p:nvPicPr>
          <p:cNvPr id="261" name="Google Shape;261;p4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95819" y="594783"/>
            <a:ext cx="1440933" cy="1146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그림 2">
            <a:extLst>
              <a:ext uri="{FF2B5EF4-FFF2-40B4-BE49-F238E27FC236}">
                <a16:creationId xmlns:a16="http://schemas.microsoft.com/office/drawing/2014/main" id="{51BEFAD8-8BA0-337A-7691-2C0ED90E0003}"/>
              </a:ext>
            </a:extLst>
          </p:cNvPr>
          <p:cNvPicPr>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49"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9300" y="35724"/>
            <a:ext cx="12192000" cy="6786563"/>
          </a:xfrm>
          <a:prstGeom prst="rect">
            <a:avLst/>
          </a:prstGeom>
          <a:noFill/>
          <a:ln>
            <a:noFill/>
          </a:ln>
        </p:spPr>
      </p:pic>
      <p:sp>
        <p:nvSpPr>
          <p:cNvPr id="267" name="Google Shape;267;p49"/>
          <p:cNvSpPr txBox="1">
            <a:spLocks noGrp="1"/>
          </p:cNvSpPr>
          <p:nvPr>
            <p:ph type="ctrTitle" idx="4294967295"/>
          </p:nvPr>
        </p:nvSpPr>
        <p:spPr>
          <a:xfrm>
            <a:off x="2386700" y="523133"/>
            <a:ext cx="7717200" cy="11528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b" anchorCtr="0">
            <a:normAutofit/>
          </a:bodyPr>
          <a:lstStyle/>
          <a:p>
            <a:pPr>
              <a:lnSpc>
                <a:spcPct val="85000"/>
              </a:lnSpc>
              <a:spcBef>
                <a:spcPts val="0"/>
              </a:spcBef>
              <a:buClr>
                <a:srgbClr val="3B3CBB"/>
              </a:buClr>
              <a:buSzPts val="3600"/>
            </a:pPr>
            <a:r>
              <a:rPr lang="ko" altLang="en-US" sz="6800" b="1">
                <a:solidFill>
                  <a:srgbClr val="3A3CB9"/>
                </a:solidFill>
                <a:latin typeface="Malgun Gothic"/>
                <a:ea typeface="Malgun Gothic"/>
                <a:cs typeface="Malgun Gothic"/>
                <a:sym typeface="Malgun Gothic"/>
              </a:rPr>
              <a:t>모로코 패밀리</a:t>
            </a:r>
            <a:endParaRPr sz="4933" b="1">
              <a:solidFill>
                <a:srgbClr val="3A3CB9"/>
              </a:solidFill>
              <a:latin typeface="Malgun Gothic"/>
              <a:ea typeface="Malgun Gothic"/>
              <a:cs typeface="Malgun Gothic"/>
              <a:sym typeface="Malgun Gothic"/>
            </a:endParaRPr>
          </a:p>
        </p:txBody>
      </p:sp>
      <p:pic>
        <p:nvPicPr>
          <p:cNvPr id="268" name="Google Shape;268;p4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9982" y="1813236"/>
            <a:ext cx="2242268" cy="2996529"/>
          </a:xfrm>
          <a:prstGeom prst="rect">
            <a:avLst/>
          </a:prstGeom>
          <a:noFill/>
          <a:ln>
            <a:noFill/>
          </a:ln>
        </p:spPr>
      </p:pic>
      <p:pic>
        <p:nvPicPr>
          <p:cNvPr id="269" name="Google Shape;269;p4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68516" y="1811500"/>
            <a:ext cx="2350445" cy="2996533"/>
          </a:xfrm>
          <a:prstGeom prst="rect">
            <a:avLst/>
          </a:prstGeom>
          <a:noFill/>
          <a:ln>
            <a:noFill/>
          </a:ln>
        </p:spPr>
      </p:pic>
      <p:pic>
        <p:nvPicPr>
          <p:cNvPr id="270" name="Google Shape;270;p49"/>
          <p:cNvPicPr preferRelativeResize="0"/>
          <p:nvPr/>
        </p:nvPicPr>
        <p:blipFill>
          <a:blip r:embed="rId6">
            <a:alphaModFix/>
          </a:blip>
          <a:stretch>
            <a:fillRect/>
          </a:stretch>
        </p:blipFill>
        <p:spPr>
          <a:xfrm>
            <a:off x="7275940" y="1831081"/>
            <a:ext cx="2350433" cy="2938287"/>
          </a:xfrm>
          <a:prstGeom prst="rect">
            <a:avLst/>
          </a:prstGeom>
          <a:noFill/>
          <a:ln>
            <a:noFill/>
          </a:ln>
        </p:spPr>
      </p:pic>
      <p:pic>
        <p:nvPicPr>
          <p:cNvPr id="271" name="Google Shape;271;p4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972413" y="1817444"/>
            <a:ext cx="2242268" cy="2989691"/>
          </a:xfrm>
          <a:prstGeom prst="rect">
            <a:avLst/>
          </a:prstGeom>
          <a:noFill/>
          <a:ln>
            <a:noFill/>
          </a:ln>
        </p:spPr>
      </p:pic>
      <p:pic>
        <p:nvPicPr>
          <p:cNvPr id="272" name="Google Shape;272;p4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687780" y="1857231"/>
            <a:ext cx="2350433" cy="2936469"/>
          </a:xfrm>
          <a:prstGeom prst="rect">
            <a:avLst/>
          </a:prstGeom>
          <a:noFill/>
          <a:ln>
            <a:noFill/>
          </a:ln>
        </p:spPr>
      </p:pic>
      <p:sp>
        <p:nvSpPr>
          <p:cNvPr id="273" name="Google Shape;273;p49" descr="팀 구성원 얼굴 사진"/>
          <p:cNvSpPr/>
          <p:nvPr/>
        </p:nvSpPr>
        <p:spPr>
          <a:xfrm>
            <a:off x="466257" y="4960568"/>
            <a:ext cx="1828800" cy="5488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이지연 </a:t>
            </a:r>
            <a:endParaRPr sz="2400">
              <a:solidFill>
                <a:schemeClr val="dk1"/>
              </a:solidFill>
              <a:latin typeface="Corbel"/>
              <a:ea typeface="Corbel"/>
              <a:cs typeface="Corbel"/>
              <a:sym typeface="Corbel"/>
            </a:endParaRPr>
          </a:p>
        </p:txBody>
      </p:sp>
      <p:sp>
        <p:nvSpPr>
          <p:cNvPr id="274" name="Google Shape;274;p49" descr="팀 구성원 얼굴 사진"/>
          <p:cNvSpPr/>
          <p:nvPr/>
        </p:nvSpPr>
        <p:spPr>
          <a:xfrm>
            <a:off x="8164439" y="5809433"/>
            <a:ext cx="1110800" cy="176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endParaRPr sz="2400">
              <a:solidFill>
                <a:schemeClr val="dk1"/>
              </a:solidFill>
              <a:latin typeface="Corbel"/>
              <a:ea typeface="Corbel"/>
              <a:cs typeface="Corbel"/>
              <a:sym typeface="Corbel"/>
            </a:endParaRPr>
          </a:p>
        </p:txBody>
      </p:sp>
      <p:sp>
        <p:nvSpPr>
          <p:cNvPr id="275" name="Google Shape;275;p49" descr="팀 구성원 얼굴 사진"/>
          <p:cNvSpPr/>
          <p:nvPr/>
        </p:nvSpPr>
        <p:spPr>
          <a:xfrm>
            <a:off x="2691840" y="4960568"/>
            <a:ext cx="1828800" cy="5488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선유정 </a:t>
            </a:r>
            <a:endParaRPr sz="2400">
              <a:solidFill>
                <a:schemeClr val="dk1"/>
              </a:solidFill>
              <a:latin typeface="Corbel"/>
              <a:ea typeface="Corbel"/>
              <a:cs typeface="Corbel"/>
              <a:sym typeface="Corbel"/>
            </a:endParaRPr>
          </a:p>
        </p:txBody>
      </p:sp>
      <p:sp>
        <p:nvSpPr>
          <p:cNvPr id="276" name="Google Shape;276;p49" descr="팀 구성원 얼굴 사진"/>
          <p:cNvSpPr/>
          <p:nvPr/>
        </p:nvSpPr>
        <p:spPr>
          <a:xfrm>
            <a:off x="7459371" y="4948824"/>
            <a:ext cx="1828800" cy="5488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곽귀정 </a:t>
            </a:r>
            <a:endParaRPr sz="2400">
              <a:solidFill>
                <a:schemeClr val="dk1"/>
              </a:solidFill>
              <a:latin typeface="Corbel"/>
              <a:ea typeface="Corbel"/>
              <a:cs typeface="Corbel"/>
              <a:sym typeface="Corbel"/>
            </a:endParaRPr>
          </a:p>
        </p:txBody>
      </p:sp>
      <p:sp>
        <p:nvSpPr>
          <p:cNvPr id="277" name="Google Shape;277;p49" descr="팀 구성원 얼굴 사진"/>
          <p:cNvSpPr/>
          <p:nvPr/>
        </p:nvSpPr>
        <p:spPr>
          <a:xfrm>
            <a:off x="5108195" y="4960568"/>
            <a:ext cx="1828800" cy="5488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 박은희</a:t>
            </a:r>
            <a:endParaRPr sz="2400">
              <a:solidFill>
                <a:schemeClr val="dk1"/>
              </a:solidFill>
              <a:latin typeface="Corbel"/>
              <a:ea typeface="Corbel"/>
              <a:cs typeface="Corbel"/>
              <a:sym typeface="Corbel"/>
            </a:endParaRPr>
          </a:p>
        </p:txBody>
      </p:sp>
      <p:sp>
        <p:nvSpPr>
          <p:cNvPr id="278" name="Google Shape;278;p49" descr="팀 구성원 얼굴 사진"/>
          <p:cNvSpPr/>
          <p:nvPr/>
        </p:nvSpPr>
        <p:spPr>
          <a:xfrm>
            <a:off x="9749291" y="4960568"/>
            <a:ext cx="1828800" cy="548800"/>
          </a:xfrm>
          <a:prstGeom prst="roundRect">
            <a:avLst>
              <a:gd name="adj" fmla="val 16667"/>
            </a:avLst>
          </a:prstGeom>
          <a:solidFill>
            <a:srgbClr val="D9F7EC"/>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황은오 </a:t>
            </a:r>
            <a:endParaRPr sz="2400">
              <a:solidFill>
                <a:schemeClr val="dk1"/>
              </a:solidFill>
              <a:latin typeface="Corbel"/>
              <a:ea typeface="Corbel"/>
              <a:cs typeface="Corbel"/>
              <a:sym typeface="Corbel"/>
            </a:endParaRPr>
          </a:p>
        </p:txBody>
      </p:sp>
      <p:sp>
        <p:nvSpPr>
          <p:cNvPr id="279" name="Google Shape;279;p49" descr="팀 구성원 얼굴 사진"/>
          <p:cNvSpPr/>
          <p:nvPr/>
        </p:nvSpPr>
        <p:spPr>
          <a:xfrm>
            <a:off x="9749291" y="5637001"/>
            <a:ext cx="1828800" cy="548800"/>
          </a:xfrm>
          <a:prstGeom prst="roundRect">
            <a:avLst>
              <a:gd name="adj" fmla="val 16667"/>
            </a:avLst>
          </a:prstGeom>
          <a:solidFill>
            <a:srgbClr val="9FC5E8"/>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두   유 </a:t>
            </a:r>
            <a:endParaRPr sz="2400">
              <a:solidFill>
                <a:schemeClr val="dk1"/>
              </a:solidFill>
              <a:latin typeface="Corbel"/>
              <a:ea typeface="Corbel"/>
              <a:cs typeface="Corbel"/>
              <a:sym typeface="Corbe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50"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2476"/>
            <a:ext cx="12192000" cy="6786563"/>
          </a:xfrm>
          <a:prstGeom prst="rect">
            <a:avLst/>
          </a:prstGeom>
          <a:noFill/>
          <a:ln>
            <a:noFill/>
          </a:ln>
        </p:spPr>
      </p:pic>
      <p:sp>
        <p:nvSpPr>
          <p:cNvPr id="285" name="Google Shape;285;p50"/>
          <p:cNvSpPr txBox="1">
            <a:spLocks noGrp="1"/>
          </p:cNvSpPr>
          <p:nvPr>
            <p:ph type="ctrTitle" idx="4294967295"/>
          </p:nvPr>
        </p:nvSpPr>
        <p:spPr>
          <a:xfrm>
            <a:off x="276400" y="90600"/>
            <a:ext cx="6392000" cy="7744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b" anchorCtr="0">
            <a:normAutofit fontScale="90000"/>
          </a:bodyPr>
          <a:lstStyle/>
          <a:p>
            <a:pPr>
              <a:lnSpc>
                <a:spcPct val="85000"/>
              </a:lnSpc>
              <a:spcBef>
                <a:spcPts val="0"/>
              </a:spcBef>
              <a:buClr>
                <a:srgbClr val="3B3CBB"/>
              </a:buClr>
              <a:buSzPct val="81818"/>
            </a:pPr>
            <a:r>
              <a:rPr lang="en-US" altLang="ko" sz="5867" b="1">
                <a:latin typeface="Malgun Gothic"/>
                <a:ea typeface="Malgun Gothic"/>
                <a:cs typeface="Malgun Gothic"/>
                <a:sym typeface="Malgun Gothic"/>
              </a:rPr>
              <a:t>2027</a:t>
            </a:r>
            <a:r>
              <a:rPr lang="ko" altLang="en-US" sz="5867" b="1">
                <a:latin typeface="Malgun Gothic"/>
                <a:ea typeface="Malgun Gothic"/>
                <a:cs typeface="Malgun Gothic"/>
                <a:sym typeface="Malgun Gothic"/>
              </a:rPr>
              <a:t>년 모로코 </a:t>
            </a:r>
            <a:r>
              <a:rPr lang="en-US" altLang="ko" sz="5867" b="1">
                <a:latin typeface="Malgun Gothic"/>
                <a:ea typeface="Malgun Gothic"/>
                <a:cs typeface="Malgun Gothic"/>
                <a:sym typeface="Malgun Gothic"/>
              </a:rPr>
              <a:t>VT</a:t>
            </a:r>
            <a:endParaRPr sz="4000" b="1">
              <a:latin typeface="Malgun Gothic"/>
              <a:ea typeface="Malgun Gothic"/>
              <a:cs typeface="Malgun Gothic"/>
              <a:sym typeface="Malgun Gothic"/>
            </a:endParaRPr>
          </a:p>
        </p:txBody>
      </p:sp>
      <p:pic>
        <p:nvPicPr>
          <p:cNvPr id="286" name="Google Shape;286;p50" title="여행동영상.mp4">
            <a:hlinkClick r:id="rId4"/>
          </p:cNvPr>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51" descr="글씨랑 특정한 그림 없이 간단하고 단순한 배경이미지 용으로 만들어줘"/>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 y="-104976"/>
            <a:ext cx="12192000" cy="6786563"/>
          </a:xfrm>
          <a:prstGeom prst="rect">
            <a:avLst/>
          </a:prstGeom>
          <a:noFill/>
          <a:ln>
            <a:noFill/>
          </a:ln>
        </p:spPr>
      </p:pic>
      <p:sp>
        <p:nvSpPr>
          <p:cNvPr id="292" name="Google Shape;292;p51"/>
          <p:cNvSpPr txBox="1"/>
          <p:nvPr/>
        </p:nvSpPr>
        <p:spPr>
          <a:xfrm>
            <a:off x="551000" y="1350100"/>
            <a:ext cx="11242400" cy="492443"/>
          </a:xfrm>
          <a:prstGeom prst="rect">
            <a:avLst/>
          </a:prstGeom>
          <a:noFill/>
          <a:ln>
            <a:noFill/>
          </a:ln>
        </p:spPr>
        <p:txBody>
          <a:bodyPr spcFirstLastPara="1" wrap="square" lIns="0" tIns="0" rIns="0" bIns="0" anchor="t" anchorCtr="0">
            <a:spAutoFit/>
          </a:bodyPr>
          <a:lstStyle/>
          <a:p>
            <a:pPr algn="ctr"/>
            <a:r>
              <a:rPr lang="en-US" altLang="ko" sz="3200" b="1" dirty="0">
                <a:solidFill>
                  <a:srgbClr val="0000FF"/>
                </a:solidFill>
              </a:rPr>
              <a:t>VIP 8</a:t>
            </a:r>
            <a:r>
              <a:rPr lang="ko" altLang="en-US" sz="3200" b="1" dirty="0">
                <a:solidFill>
                  <a:srgbClr val="0000FF"/>
                </a:solidFill>
              </a:rPr>
              <a:t>명  </a:t>
            </a:r>
            <a:r>
              <a:rPr lang="en-US" altLang="ko" sz="3200" b="1" dirty="0">
                <a:solidFill>
                  <a:srgbClr val="0000FF"/>
                </a:solidFill>
              </a:rPr>
              <a:t>/  </a:t>
            </a:r>
            <a:r>
              <a:rPr lang="ko" altLang="en-US" sz="3200" b="1" dirty="0">
                <a:solidFill>
                  <a:srgbClr val="0000FF"/>
                </a:solidFill>
              </a:rPr>
              <a:t>평세 </a:t>
            </a:r>
            <a:r>
              <a:rPr lang="en-US" altLang="ko" sz="3200" b="1" dirty="0">
                <a:solidFill>
                  <a:srgbClr val="0000FF"/>
                </a:solidFill>
              </a:rPr>
              <a:t>4</a:t>
            </a:r>
            <a:r>
              <a:rPr lang="ko" altLang="en-US" sz="3200" b="1" dirty="0">
                <a:solidFill>
                  <a:srgbClr val="0000FF"/>
                </a:solidFill>
              </a:rPr>
              <a:t>명  </a:t>
            </a:r>
            <a:r>
              <a:rPr lang="en-US" altLang="ko" sz="3200" b="1" dirty="0">
                <a:solidFill>
                  <a:srgbClr val="0000FF"/>
                </a:solidFill>
              </a:rPr>
              <a:t>/  2027 </a:t>
            </a:r>
            <a:r>
              <a:rPr lang="ko" altLang="en-US" sz="3200" b="1" dirty="0">
                <a:solidFill>
                  <a:srgbClr val="0000FF"/>
                </a:solidFill>
              </a:rPr>
              <a:t>모로코 </a:t>
            </a:r>
            <a:r>
              <a:rPr lang="en-US" altLang="ko" sz="3200" b="1" dirty="0">
                <a:solidFill>
                  <a:srgbClr val="0000FF"/>
                </a:solidFill>
              </a:rPr>
              <a:t>VT </a:t>
            </a:r>
            <a:r>
              <a:rPr lang="ko" altLang="en-US" sz="3200" b="1" dirty="0">
                <a:solidFill>
                  <a:srgbClr val="0000FF"/>
                </a:solidFill>
              </a:rPr>
              <a:t>준비  </a:t>
            </a:r>
            <a:r>
              <a:rPr lang="en-US" altLang="ko" sz="3200" b="1" dirty="0">
                <a:solidFill>
                  <a:srgbClr val="0000FF"/>
                </a:solidFill>
              </a:rPr>
              <a:t>/  </a:t>
            </a:r>
            <a:r>
              <a:rPr lang="ko" altLang="en-US" sz="3200" b="1" dirty="0">
                <a:solidFill>
                  <a:srgbClr val="0000FF"/>
                </a:solidFill>
              </a:rPr>
              <a:t>분가</a:t>
            </a:r>
            <a:endParaRPr sz="3200" dirty="0">
              <a:solidFill>
                <a:srgbClr val="0000FF"/>
              </a:solidFill>
            </a:endParaRPr>
          </a:p>
        </p:txBody>
      </p:sp>
      <p:sp>
        <p:nvSpPr>
          <p:cNvPr id="293" name="Google Shape;293;p51"/>
          <p:cNvSpPr txBox="1"/>
          <p:nvPr/>
        </p:nvSpPr>
        <p:spPr>
          <a:xfrm>
            <a:off x="743811" y="4170970"/>
            <a:ext cx="3702800" cy="2461828"/>
          </a:xfrm>
          <a:prstGeom prst="rect">
            <a:avLst/>
          </a:prstGeom>
          <a:noFill/>
          <a:ln>
            <a:noFill/>
          </a:ln>
        </p:spPr>
        <p:txBody>
          <a:bodyPr spcFirstLastPara="1" wrap="square" lIns="0" tIns="0" rIns="0" bIns="0" anchor="t" anchorCtr="0">
            <a:spAutoFit/>
          </a:bodyPr>
          <a:lstStyle/>
          <a:p>
            <a:pPr>
              <a:lnSpc>
                <a:spcPct val="160061"/>
              </a:lnSpc>
            </a:pPr>
            <a:r>
              <a:rPr lang="en-US" altLang="ko" sz="2533" b="1">
                <a:latin typeface="Malgun Gothic"/>
                <a:ea typeface="Malgun Gothic"/>
                <a:cs typeface="Malgun Gothic"/>
                <a:sym typeface="Malgun Gothic"/>
              </a:rPr>
              <a:t>1. </a:t>
            </a:r>
            <a:r>
              <a:rPr lang="ko" altLang="en-US" sz="2533" b="1">
                <a:latin typeface="Malgun Gothic"/>
                <a:ea typeface="Malgun Gothic"/>
                <a:cs typeface="Malgun Gothic"/>
                <a:sym typeface="Malgun Gothic"/>
              </a:rPr>
              <a:t>은혜와 기쁨 충만</a:t>
            </a:r>
            <a:endParaRPr sz="2533" b="1">
              <a:latin typeface="Malgun Gothic"/>
              <a:ea typeface="Malgun Gothic"/>
              <a:cs typeface="Malgun Gothic"/>
              <a:sym typeface="Malgun Gothic"/>
            </a:endParaRPr>
          </a:p>
          <a:p>
            <a:pPr>
              <a:lnSpc>
                <a:spcPct val="160061"/>
              </a:lnSpc>
            </a:pPr>
            <a:r>
              <a:rPr lang="en-US" altLang="ko" sz="2533" b="1">
                <a:latin typeface="Malgun Gothic"/>
                <a:ea typeface="Malgun Gothic"/>
                <a:cs typeface="Malgun Gothic"/>
                <a:sym typeface="Malgun Gothic"/>
              </a:rPr>
              <a:t>2. </a:t>
            </a:r>
            <a:r>
              <a:rPr lang="ko" altLang="en-US" sz="2533" b="1">
                <a:latin typeface="Malgun Gothic"/>
                <a:ea typeface="Malgun Gothic"/>
                <a:cs typeface="Malgun Gothic"/>
                <a:sym typeface="Malgun Gothic"/>
              </a:rPr>
              <a:t>풍성한 나눔</a:t>
            </a:r>
            <a:endParaRPr sz="2533" b="1">
              <a:latin typeface="Malgun Gothic"/>
              <a:ea typeface="Malgun Gothic"/>
              <a:cs typeface="Malgun Gothic"/>
              <a:sym typeface="Malgun Gothic"/>
            </a:endParaRPr>
          </a:p>
          <a:p>
            <a:pPr>
              <a:lnSpc>
                <a:spcPct val="160061"/>
              </a:lnSpc>
            </a:pPr>
            <a:r>
              <a:rPr lang="en-US" altLang="ko" sz="2533" b="1">
                <a:latin typeface="Malgun Gothic"/>
                <a:ea typeface="Malgun Gothic"/>
                <a:cs typeface="Malgun Gothic"/>
                <a:sym typeface="Malgun Gothic"/>
              </a:rPr>
              <a:t>3</a:t>
            </a:r>
            <a:r>
              <a:rPr lang="en-US" altLang="ko" sz="2400" b="1">
                <a:latin typeface="Malgun Gothic"/>
                <a:ea typeface="Malgun Gothic"/>
                <a:cs typeface="Malgun Gothic"/>
                <a:sym typeface="Malgun Gothic"/>
              </a:rPr>
              <a:t>. </a:t>
            </a:r>
            <a:r>
              <a:rPr lang="ko" altLang="en-US" sz="2400" b="1">
                <a:latin typeface="Malgun Gothic"/>
                <a:ea typeface="Malgun Gothic"/>
                <a:cs typeface="Malgun Gothic"/>
                <a:sym typeface="Malgun Gothic"/>
              </a:rPr>
              <a:t>육체 건강과 영적 성장</a:t>
            </a:r>
            <a:endParaRPr sz="2400" b="1">
              <a:latin typeface="Malgun Gothic"/>
              <a:ea typeface="Malgun Gothic"/>
              <a:cs typeface="Malgun Gothic"/>
              <a:sym typeface="Malgun Gothic"/>
            </a:endParaRPr>
          </a:p>
          <a:p>
            <a:pPr>
              <a:lnSpc>
                <a:spcPct val="160061"/>
              </a:lnSpc>
            </a:pPr>
            <a:r>
              <a:rPr lang="en-US" altLang="ko" sz="2400" b="1">
                <a:latin typeface="Malgun Gothic"/>
                <a:ea typeface="Malgun Gothic"/>
                <a:cs typeface="Malgun Gothic"/>
                <a:sym typeface="Malgun Gothic"/>
              </a:rPr>
              <a:t>4. </a:t>
            </a:r>
            <a:r>
              <a:rPr lang="ko" altLang="en-US" sz="2400" b="1">
                <a:latin typeface="Malgun Gothic"/>
                <a:ea typeface="Malgun Gothic"/>
                <a:cs typeface="Malgun Gothic"/>
                <a:sym typeface="Malgun Gothic"/>
              </a:rPr>
              <a:t>기도와 성령 충만</a:t>
            </a:r>
            <a:endParaRPr sz="2267" b="1">
              <a:latin typeface="Malgun Gothic"/>
              <a:ea typeface="Malgun Gothic"/>
              <a:cs typeface="Malgun Gothic"/>
              <a:sym typeface="Malgun Gothic"/>
            </a:endParaRPr>
          </a:p>
        </p:txBody>
      </p:sp>
      <p:sp>
        <p:nvSpPr>
          <p:cNvPr id="294" name="Google Shape;294;p51"/>
          <p:cNvSpPr txBox="1"/>
          <p:nvPr/>
        </p:nvSpPr>
        <p:spPr>
          <a:xfrm>
            <a:off x="8712467" y="4170967"/>
            <a:ext cx="3080800" cy="2724207"/>
          </a:xfrm>
          <a:prstGeom prst="rect">
            <a:avLst/>
          </a:prstGeom>
          <a:noFill/>
          <a:ln>
            <a:noFill/>
          </a:ln>
        </p:spPr>
        <p:txBody>
          <a:bodyPr spcFirstLastPara="1" wrap="square" lIns="0" tIns="0" rIns="0" bIns="0" anchor="t" anchorCtr="0">
            <a:spAutoFit/>
          </a:bodyPr>
          <a:lstStyle/>
          <a:p>
            <a:pPr algn="ctr">
              <a:lnSpc>
                <a:spcPct val="160061"/>
              </a:lnSpc>
            </a:pPr>
            <a:r>
              <a:rPr lang="ko" altLang="en-US" sz="2533" b="1"/>
              <a:t>이현석 김준형 노청수 김민겸 김민서 김민채</a:t>
            </a:r>
            <a:endParaRPr sz="2533" b="1"/>
          </a:p>
          <a:p>
            <a:pPr algn="ctr">
              <a:lnSpc>
                <a:spcPct val="160061"/>
              </a:lnSpc>
            </a:pPr>
            <a:r>
              <a:rPr lang="ko" altLang="en-US" sz="2533" b="1"/>
              <a:t>박미라 김현주</a:t>
            </a:r>
            <a:r>
              <a:rPr lang="ko" altLang="en-US" sz="2400" b="1"/>
              <a:t> </a:t>
            </a:r>
            <a:br>
              <a:rPr lang="ko" altLang="en-US" sz="1333" b="1"/>
            </a:br>
            <a:endParaRPr sz="933"/>
          </a:p>
        </p:txBody>
      </p:sp>
      <p:sp>
        <p:nvSpPr>
          <p:cNvPr id="295" name="Google Shape;295;p51"/>
          <p:cNvSpPr txBox="1"/>
          <p:nvPr/>
        </p:nvSpPr>
        <p:spPr>
          <a:xfrm>
            <a:off x="8943407" y="3299519"/>
            <a:ext cx="2523200" cy="738623"/>
          </a:xfrm>
          <a:prstGeom prst="rect">
            <a:avLst/>
          </a:prstGeom>
          <a:noFill/>
          <a:ln>
            <a:noFill/>
          </a:ln>
        </p:spPr>
        <p:txBody>
          <a:bodyPr spcFirstLastPara="1" wrap="square" lIns="121900" tIns="121900" rIns="121900" bIns="121900" anchor="t" anchorCtr="0">
            <a:spAutoFit/>
          </a:bodyPr>
          <a:lstStyle/>
          <a:p>
            <a:pPr algn="ctr"/>
            <a:r>
              <a:rPr lang="en-US" altLang="ko" sz="3200" b="1">
                <a:latin typeface="Malgun Gothic"/>
                <a:ea typeface="Malgun Gothic"/>
                <a:cs typeface="Malgun Gothic"/>
                <a:sym typeface="Malgun Gothic"/>
              </a:rPr>
              <a:t>VIP</a:t>
            </a:r>
            <a:endParaRPr sz="3200" b="1">
              <a:latin typeface="Malgun Gothic"/>
              <a:ea typeface="Malgun Gothic"/>
              <a:cs typeface="Malgun Gothic"/>
              <a:sym typeface="Malgun Gothic"/>
            </a:endParaRPr>
          </a:p>
        </p:txBody>
      </p:sp>
      <p:sp>
        <p:nvSpPr>
          <p:cNvPr id="296" name="Google Shape;296;p51"/>
          <p:cNvSpPr txBox="1"/>
          <p:nvPr/>
        </p:nvSpPr>
        <p:spPr>
          <a:xfrm>
            <a:off x="634793" y="3343972"/>
            <a:ext cx="2865600" cy="1034089"/>
          </a:xfrm>
          <a:prstGeom prst="rect">
            <a:avLst/>
          </a:prstGeom>
          <a:noFill/>
          <a:ln>
            <a:noFill/>
          </a:ln>
        </p:spPr>
        <p:txBody>
          <a:bodyPr spcFirstLastPara="1" wrap="square" lIns="121900" tIns="121900" rIns="121900" bIns="121900" anchor="t" anchorCtr="0">
            <a:spAutoFit/>
          </a:bodyPr>
          <a:lstStyle/>
          <a:p>
            <a:pPr algn="ctr">
              <a:lnSpc>
                <a:spcPct val="160061"/>
              </a:lnSpc>
            </a:pPr>
            <a:r>
              <a:rPr lang="ko" altLang="en-US" sz="3200" b="1">
                <a:latin typeface="Play"/>
                <a:ea typeface="Play"/>
                <a:cs typeface="Play"/>
                <a:sym typeface="Play"/>
              </a:rPr>
              <a:t>모로코</a:t>
            </a:r>
            <a:r>
              <a:rPr lang="ko" altLang="en-US" sz="3200" b="1">
                <a:solidFill>
                  <a:srgbClr val="000000"/>
                </a:solidFill>
                <a:latin typeface="Play"/>
                <a:ea typeface="Play"/>
                <a:cs typeface="Play"/>
                <a:sym typeface="Play"/>
              </a:rPr>
              <a:t> 목장 </a:t>
            </a:r>
            <a:endParaRPr sz="3200"/>
          </a:p>
        </p:txBody>
      </p:sp>
      <p:sp>
        <p:nvSpPr>
          <p:cNvPr id="297" name="Google Shape;297;p51"/>
          <p:cNvSpPr txBox="1"/>
          <p:nvPr/>
        </p:nvSpPr>
        <p:spPr>
          <a:xfrm>
            <a:off x="4603936" y="4124252"/>
            <a:ext cx="3456800" cy="1865600"/>
          </a:xfrm>
          <a:prstGeom prst="rect">
            <a:avLst/>
          </a:prstGeom>
          <a:noFill/>
          <a:ln>
            <a:noFill/>
          </a:ln>
        </p:spPr>
        <p:txBody>
          <a:bodyPr spcFirstLastPara="1" wrap="square" lIns="121900" tIns="121900" rIns="121900" bIns="121900" anchor="t" anchorCtr="0">
            <a:noAutofit/>
          </a:bodyPr>
          <a:lstStyle/>
          <a:p>
            <a:pPr marL="609585" indent="-465655" algn="just">
              <a:lnSpc>
                <a:spcPct val="115000"/>
              </a:lnSpc>
              <a:buClr>
                <a:schemeClr val="dk1"/>
              </a:buClr>
              <a:buSzPts val="1900"/>
              <a:buFont typeface="Malgun Gothic"/>
              <a:buAutoNum type="arabicPeriod"/>
            </a:pPr>
            <a:r>
              <a:rPr lang="ko" altLang="en-US" sz="2533" b="1" dirty="0">
                <a:solidFill>
                  <a:schemeClr val="dk1"/>
                </a:solidFill>
                <a:latin typeface="Malgun Gothic"/>
                <a:ea typeface="Malgun Gothic"/>
                <a:cs typeface="Malgun Gothic"/>
                <a:sym typeface="Malgun Gothic"/>
              </a:rPr>
              <a:t>사역과 건강</a:t>
            </a:r>
            <a:endParaRPr sz="2533" b="1" dirty="0">
              <a:solidFill>
                <a:schemeClr val="dk1"/>
              </a:solidFill>
              <a:latin typeface="Malgun Gothic"/>
              <a:ea typeface="Malgun Gothic"/>
              <a:cs typeface="Malgun Gothic"/>
              <a:sym typeface="Malgun Gothic"/>
            </a:endParaRPr>
          </a:p>
          <a:p>
            <a:pPr marL="609585" indent="-465655" algn="just">
              <a:lnSpc>
                <a:spcPct val="115000"/>
              </a:lnSpc>
              <a:buClr>
                <a:schemeClr val="dk1"/>
              </a:buClr>
              <a:buSzPts val="1900"/>
              <a:buFont typeface="Malgun Gothic"/>
              <a:buAutoNum type="arabicPeriod"/>
            </a:pPr>
            <a:r>
              <a:rPr lang="ko" altLang="en-US" sz="2533" b="1" dirty="0">
                <a:solidFill>
                  <a:schemeClr val="dk1"/>
                </a:solidFill>
                <a:latin typeface="Malgun Gothic"/>
                <a:ea typeface="Malgun Gothic"/>
                <a:cs typeface="Malgun Gothic"/>
                <a:sym typeface="Malgun Gothic"/>
              </a:rPr>
              <a:t>세 자녀의 진로와</a:t>
            </a:r>
            <a:endParaRPr sz="2533" b="1" dirty="0">
              <a:solidFill>
                <a:schemeClr val="dk1"/>
              </a:solidFill>
              <a:latin typeface="Malgun Gothic"/>
              <a:ea typeface="Malgun Gothic"/>
              <a:cs typeface="Malgun Gothic"/>
              <a:sym typeface="Malgun Gothic"/>
            </a:endParaRPr>
          </a:p>
          <a:p>
            <a:pPr algn="just">
              <a:lnSpc>
                <a:spcPct val="115000"/>
              </a:lnSpc>
            </a:pPr>
            <a:r>
              <a:rPr lang="ko" altLang="en-US" sz="2533" b="1" dirty="0">
                <a:solidFill>
                  <a:schemeClr val="dk1"/>
                </a:solidFill>
                <a:latin typeface="Malgun Gothic"/>
                <a:ea typeface="Malgun Gothic"/>
                <a:cs typeface="Malgun Gothic"/>
                <a:sym typeface="Malgun Gothic"/>
              </a:rPr>
              <a:t>      신앙 성장</a:t>
            </a:r>
            <a:endParaRPr sz="2533" b="1" dirty="0">
              <a:solidFill>
                <a:schemeClr val="dk1"/>
              </a:solidFill>
              <a:latin typeface="Malgun Gothic"/>
              <a:ea typeface="Malgun Gothic"/>
              <a:cs typeface="Malgun Gothic"/>
              <a:sym typeface="Malgun Gothic"/>
            </a:endParaRPr>
          </a:p>
          <a:p>
            <a:pPr marL="609585" algn="just">
              <a:lnSpc>
                <a:spcPct val="115000"/>
              </a:lnSpc>
            </a:pPr>
            <a:endParaRPr sz="2400" b="1" dirty="0">
              <a:solidFill>
                <a:schemeClr val="dk1"/>
              </a:solidFill>
              <a:latin typeface="Malgun Gothic"/>
              <a:ea typeface="Malgun Gothic"/>
              <a:cs typeface="Malgun Gothic"/>
              <a:sym typeface="Malgun Gothic"/>
            </a:endParaRPr>
          </a:p>
        </p:txBody>
      </p:sp>
      <p:sp>
        <p:nvSpPr>
          <p:cNvPr id="298" name="Google Shape;298;p51"/>
          <p:cNvSpPr txBox="1"/>
          <p:nvPr/>
        </p:nvSpPr>
        <p:spPr>
          <a:xfrm>
            <a:off x="4245429" y="3342873"/>
            <a:ext cx="4200422" cy="533600"/>
          </a:xfrm>
          <a:prstGeom prst="rect">
            <a:avLst/>
          </a:prstGeom>
          <a:noFill/>
          <a:ln>
            <a:noFill/>
          </a:ln>
        </p:spPr>
        <p:txBody>
          <a:bodyPr spcFirstLastPara="1" wrap="square" lIns="121900" tIns="121900" rIns="121900" bIns="121900" anchor="t" anchorCtr="0">
            <a:noAutofit/>
          </a:bodyPr>
          <a:lstStyle/>
          <a:p>
            <a:pPr algn="ctr"/>
            <a:r>
              <a:rPr lang="ko" altLang="en-US" sz="3200" b="1" dirty="0">
                <a:solidFill>
                  <a:schemeClr val="dk1"/>
                </a:solidFill>
                <a:latin typeface="Calibri"/>
                <a:ea typeface="Calibri"/>
                <a:cs typeface="Calibri"/>
                <a:sym typeface="Calibri"/>
              </a:rPr>
              <a:t>김선길</a:t>
            </a:r>
            <a:r>
              <a:rPr lang="en-US" altLang="ko" sz="3200" b="1" dirty="0">
                <a:solidFill>
                  <a:schemeClr val="dk1"/>
                </a:solidFill>
                <a:latin typeface="Calibri"/>
                <a:ea typeface="Calibri"/>
                <a:cs typeface="Calibri"/>
                <a:sym typeface="Calibri"/>
              </a:rPr>
              <a:t>,</a:t>
            </a:r>
            <a:r>
              <a:rPr lang="ko" altLang="en-US" sz="3200" b="1" dirty="0">
                <a:solidFill>
                  <a:schemeClr val="dk1"/>
                </a:solidFill>
                <a:latin typeface="Calibri"/>
                <a:ea typeface="Calibri"/>
                <a:cs typeface="Calibri"/>
                <a:sym typeface="Calibri"/>
              </a:rPr>
              <a:t>유예상 선교사</a:t>
            </a:r>
            <a:endParaRPr sz="3200" b="1" dirty="0">
              <a:solidFill>
                <a:schemeClr val="dk1"/>
              </a:solidFill>
              <a:latin typeface="Calibri"/>
              <a:ea typeface="Calibri"/>
              <a:cs typeface="Calibri"/>
              <a:sym typeface="Calibri"/>
            </a:endParaRPr>
          </a:p>
        </p:txBody>
      </p:sp>
      <p:sp>
        <p:nvSpPr>
          <p:cNvPr id="299" name="Google Shape;299;p51"/>
          <p:cNvSpPr txBox="1">
            <a:spLocks noGrp="1"/>
          </p:cNvSpPr>
          <p:nvPr>
            <p:ph type="ctrTitle" idx="4294967295"/>
          </p:nvPr>
        </p:nvSpPr>
        <p:spPr>
          <a:xfrm>
            <a:off x="3401648" y="333836"/>
            <a:ext cx="5585200" cy="8700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b" anchorCtr="0">
            <a:normAutofit/>
          </a:bodyPr>
          <a:lstStyle/>
          <a:p>
            <a:pPr>
              <a:lnSpc>
                <a:spcPct val="85000"/>
              </a:lnSpc>
              <a:spcBef>
                <a:spcPts val="0"/>
              </a:spcBef>
              <a:buClr>
                <a:srgbClr val="3B3CBB"/>
              </a:buClr>
              <a:buSzPts val="3600"/>
            </a:pPr>
            <a:r>
              <a:rPr lang="en-US" altLang="ko" sz="4933" b="1">
                <a:solidFill>
                  <a:srgbClr val="3A3CB9"/>
                </a:solidFill>
                <a:latin typeface="Malgun Gothic"/>
                <a:ea typeface="Malgun Gothic"/>
                <a:cs typeface="Malgun Gothic"/>
                <a:sym typeface="Malgun Gothic"/>
              </a:rPr>
              <a:t>2026 </a:t>
            </a:r>
            <a:r>
              <a:rPr lang="ko" altLang="en-US" sz="4933" b="1">
                <a:solidFill>
                  <a:srgbClr val="3A3CB9"/>
                </a:solidFill>
                <a:latin typeface="Malgun Gothic"/>
                <a:ea typeface="Malgun Gothic"/>
                <a:cs typeface="Malgun Gothic"/>
                <a:sym typeface="Malgun Gothic"/>
              </a:rPr>
              <a:t>목표</a:t>
            </a:r>
            <a:endParaRPr sz="3067" b="1">
              <a:solidFill>
                <a:srgbClr val="3A3CB9"/>
              </a:solidFill>
              <a:latin typeface="Malgun Gothic"/>
              <a:ea typeface="Malgun Gothic"/>
              <a:cs typeface="Malgun Gothic"/>
              <a:sym typeface="Malgun Gothic"/>
            </a:endParaRPr>
          </a:p>
        </p:txBody>
      </p:sp>
      <p:sp>
        <p:nvSpPr>
          <p:cNvPr id="300" name="Google Shape;300;p51"/>
          <p:cNvSpPr txBox="1">
            <a:spLocks noGrp="1"/>
          </p:cNvSpPr>
          <p:nvPr>
            <p:ph type="ctrTitle" idx="4294967295"/>
          </p:nvPr>
        </p:nvSpPr>
        <p:spPr>
          <a:xfrm>
            <a:off x="3475709" y="2309888"/>
            <a:ext cx="5585200" cy="870000"/>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b" anchorCtr="0">
            <a:normAutofit/>
          </a:bodyPr>
          <a:lstStyle/>
          <a:p>
            <a:pPr>
              <a:lnSpc>
                <a:spcPct val="85000"/>
              </a:lnSpc>
              <a:spcBef>
                <a:spcPts val="0"/>
              </a:spcBef>
              <a:buClr>
                <a:srgbClr val="3B3CBB"/>
              </a:buClr>
              <a:buSzPts val="3600"/>
            </a:pPr>
            <a:r>
              <a:rPr lang="ko" altLang="en-US" sz="5067" b="1">
                <a:solidFill>
                  <a:srgbClr val="3A3CB9"/>
                </a:solidFill>
                <a:latin typeface="Malgun Gothic"/>
                <a:ea typeface="Malgun Gothic"/>
                <a:cs typeface="Malgun Gothic"/>
                <a:sym typeface="Malgun Gothic"/>
              </a:rPr>
              <a:t>기도제목</a:t>
            </a:r>
            <a:endParaRPr sz="3200" b="1">
              <a:solidFill>
                <a:srgbClr val="3A3CB9"/>
              </a:solidFill>
              <a:latin typeface="Malgun Gothic"/>
              <a:ea typeface="Malgun Gothic"/>
              <a:cs typeface="Malgun Gothic"/>
              <a:sym typeface="Malgun Gothic"/>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2"/>
          <p:cNvSpPr txBox="1">
            <a:spLocks noGrp="1"/>
          </p:cNvSpPr>
          <p:nvPr>
            <p:ph type="ctrTitle"/>
          </p:nvPr>
        </p:nvSpPr>
        <p:spPr>
          <a:xfrm>
            <a:off x="521113" y="293799"/>
            <a:ext cx="5577427" cy="990599"/>
          </a:xfrm>
          <a:prstGeom prst="rect">
            <a:avLst/>
          </a:prstGeom>
          <a:noFill/>
          <a:ln>
            <a:noFill/>
          </a:ln>
          <a:effectLst>
            <a:outerShdw blurRad="50800" dist="38100" dir="2700000" algn="tl" rotWithShape="0">
              <a:srgbClr val="000000">
                <a:alpha val="40000"/>
              </a:srgbClr>
            </a:outerShdw>
          </a:effectLst>
        </p:spPr>
        <p:txBody>
          <a:bodyPr spcFirstLastPara="1" vert="horz" wrap="square" lIns="68567" tIns="34267" rIns="68567" bIns="34267" rtlCol="0" anchor="b" anchorCtr="0">
            <a:normAutofit/>
          </a:bodyPr>
          <a:lstStyle/>
          <a:p>
            <a:pPr>
              <a:lnSpc>
                <a:spcPct val="85000"/>
              </a:lnSpc>
              <a:spcBef>
                <a:spcPts val="0"/>
              </a:spcBef>
              <a:buClr>
                <a:srgbClr val="3B3CBB"/>
              </a:buClr>
              <a:buSzPts val="3600"/>
            </a:pPr>
            <a:r>
              <a:rPr lang="ko" altLang="en-US" sz="4800"/>
              <a:t>베트남 목장</a:t>
            </a:r>
            <a:endParaRPr/>
          </a:p>
        </p:txBody>
      </p:sp>
      <p:pic>
        <p:nvPicPr>
          <p:cNvPr id="306" name="Google Shape;306;p52"/>
          <p:cNvPicPr preferRelativeResize="0"/>
          <p:nvPr/>
        </p:nvPicPr>
        <p:blipFill rotWithShape="1">
          <a:blip r:embed="rId3" cstate="email">
            <a:alphaModFix/>
            <a:extLst>
              <a:ext uri="{28A0092B-C50C-407E-A947-70E740481C1C}">
                <a14:useLocalDpi xmlns:a14="http://schemas.microsoft.com/office/drawing/2010/main"/>
              </a:ext>
            </a:extLst>
          </a:blip>
          <a:srcRect l="9841" t="23908" r="9825"/>
          <a:stretch/>
        </p:blipFill>
        <p:spPr>
          <a:xfrm>
            <a:off x="6604200" y="1582500"/>
            <a:ext cx="4966400" cy="4731600"/>
          </a:xfrm>
          <a:prstGeom prst="round2DiagRect">
            <a:avLst>
              <a:gd name="adj1" fmla="val 16667"/>
              <a:gd name="adj2" fmla="val 0"/>
            </a:avLst>
          </a:prstGeom>
          <a:noFill/>
          <a:ln w="88900" cap="sq" cmpd="sng">
            <a:solidFill>
              <a:srgbClr val="FFFFFF"/>
            </a:solidFill>
            <a:prstDash val="solid"/>
            <a:miter lim="8000"/>
            <a:headEnd type="none" w="sm" len="sm"/>
            <a:tailEnd type="none" w="sm" len="sm"/>
          </a:ln>
          <a:effectLst>
            <a:outerShdw blurRad="254000" algn="tl" rotWithShape="0">
              <a:srgbClr val="000000">
                <a:alpha val="43140"/>
              </a:srgbClr>
            </a:outerShdw>
          </a:effectLst>
        </p:spPr>
      </p:pic>
      <p:pic>
        <p:nvPicPr>
          <p:cNvPr id="307" name="Google Shape;307;p52"/>
          <p:cNvPicPr preferRelativeResize="0"/>
          <p:nvPr/>
        </p:nvPicPr>
        <p:blipFill rotWithShape="1">
          <a:blip r:embed="rId4" cstate="email">
            <a:alphaModFix/>
            <a:extLst>
              <a:ext uri="{28A0092B-C50C-407E-A947-70E740481C1C}">
                <a14:useLocalDpi xmlns:a14="http://schemas.microsoft.com/office/drawing/2010/main"/>
              </a:ext>
            </a:extLst>
          </a:blip>
          <a:srcRect l="6078" t="31694" r="17476"/>
          <a:stretch/>
        </p:blipFill>
        <p:spPr>
          <a:xfrm>
            <a:off x="1279599" y="1744900"/>
            <a:ext cx="5114400" cy="4569200"/>
          </a:xfrm>
          <a:prstGeom prst="round2DiagRect">
            <a:avLst>
              <a:gd name="adj1" fmla="val 16667"/>
              <a:gd name="adj2" fmla="val 0"/>
            </a:avLst>
          </a:prstGeom>
          <a:noFill/>
          <a:ln w="88900" cap="sq" cmpd="sng">
            <a:solidFill>
              <a:srgbClr val="FFFFFF"/>
            </a:solidFill>
            <a:prstDash val="solid"/>
            <a:miter lim="8000"/>
            <a:headEnd type="none" w="sm" len="sm"/>
            <a:tailEnd type="none" w="sm" len="sm"/>
          </a:ln>
          <a:effectLst>
            <a:outerShdw blurRad="254000" algn="tl" rotWithShape="0">
              <a:srgbClr val="000000">
                <a:alpha val="43137"/>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3"/>
          <p:cNvSpPr txBox="1">
            <a:spLocks noGrp="1"/>
          </p:cNvSpPr>
          <p:nvPr>
            <p:ph type="title"/>
          </p:nvPr>
        </p:nvSpPr>
        <p:spPr>
          <a:xfrm>
            <a:off x="2339367" y="442467"/>
            <a:ext cx="6907200" cy="853200"/>
          </a:xfrm>
          <a:prstGeom prst="rect">
            <a:avLst/>
          </a:prstGeom>
          <a:noFill/>
          <a:ln w="9525" cap="flat" cmpd="sng">
            <a:solidFill>
              <a:schemeClr val="dk2"/>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vert="horz" wrap="square" lIns="68567" tIns="34267" rIns="68567" bIns="34267" rtlCol="0" anchor="ctr" anchorCtr="0">
            <a:normAutofit/>
          </a:bodyPr>
          <a:lstStyle/>
          <a:p>
            <a:pPr algn="ctr"/>
            <a:r>
              <a:rPr lang="ko" altLang="en-US" sz="4000"/>
              <a:t> 베트남 목장 식구들 </a:t>
            </a:r>
            <a:endParaRPr sz="4000"/>
          </a:p>
        </p:txBody>
      </p:sp>
      <p:sp>
        <p:nvSpPr>
          <p:cNvPr id="314" name="Google Shape;314;p53" descr="팀 구성원 얼굴 사진"/>
          <p:cNvSpPr/>
          <p:nvPr/>
        </p:nvSpPr>
        <p:spPr>
          <a:xfrm>
            <a:off x="734400" y="5519000"/>
            <a:ext cx="10864000" cy="1109200"/>
          </a:xfrm>
          <a:prstGeom prst="roundRect">
            <a:avLst>
              <a:gd name="adj" fmla="val 16667"/>
            </a:avLst>
          </a:prstGeom>
          <a:solidFill>
            <a:srgbClr val="D6D6D6"/>
          </a:solidFill>
          <a:ln w="9525" cap="rnd" cmpd="sng">
            <a:solidFill>
              <a:srgbClr val="274E13"/>
            </a:solidFill>
            <a:prstDash val="solid"/>
            <a:round/>
            <a:headEnd type="none" w="sm" len="sm"/>
            <a:tailEnd type="none" w="sm" len="sm"/>
          </a:ln>
        </p:spPr>
        <p:txBody>
          <a:bodyPr spcFirstLastPara="1" wrap="square" lIns="5700" tIns="5700" rIns="5700" bIns="54000" anchor="ctr" anchorCtr="0">
            <a:noAutofit/>
          </a:bodyPr>
          <a:lstStyle/>
          <a:p>
            <a:pPr algn="ctr">
              <a:lnSpc>
                <a:spcPct val="90000"/>
              </a:lnSpc>
            </a:pPr>
            <a:endParaRPr sz="1600">
              <a:solidFill>
                <a:schemeClr val="dk1"/>
              </a:solidFill>
              <a:latin typeface="Arial"/>
              <a:ea typeface="Arial"/>
              <a:cs typeface="Arial"/>
              <a:sym typeface="Arial"/>
            </a:endParaRPr>
          </a:p>
          <a:p>
            <a:pPr algn="ctr">
              <a:lnSpc>
                <a:spcPct val="90000"/>
              </a:lnSpc>
              <a:spcBef>
                <a:spcPts val="533"/>
              </a:spcBef>
            </a:pPr>
            <a:r>
              <a:rPr lang="ko" altLang="en-US" sz="2400" b="1">
                <a:solidFill>
                  <a:schemeClr val="dk1"/>
                </a:solidFill>
                <a:latin typeface="Arial"/>
                <a:ea typeface="Arial"/>
                <a:cs typeface="Arial"/>
                <a:sym typeface="Arial"/>
              </a:rPr>
              <a:t>목장 </a:t>
            </a:r>
            <a:r>
              <a:rPr lang="en-US" altLang="ko" sz="2400" b="1">
                <a:solidFill>
                  <a:schemeClr val="dk1"/>
                </a:solidFill>
                <a:latin typeface="Arial"/>
                <a:ea typeface="Arial"/>
                <a:cs typeface="Arial"/>
                <a:sym typeface="Arial"/>
              </a:rPr>
              <a:t>VIP : </a:t>
            </a:r>
            <a:r>
              <a:rPr lang="ko" altLang="en-US" sz="2400" b="1" u="sng">
                <a:solidFill>
                  <a:srgbClr val="073763"/>
                </a:solidFill>
                <a:latin typeface="Arial"/>
                <a:ea typeface="Arial"/>
                <a:cs typeface="Arial"/>
                <a:sym typeface="Arial"/>
              </a:rPr>
              <a:t>최수아</a:t>
            </a:r>
            <a:r>
              <a:rPr lang="en-US" altLang="ko" sz="2400" b="1" u="sng">
                <a:solidFill>
                  <a:srgbClr val="073763"/>
                </a:solidFill>
                <a:latin typeface="Arial"/>
                <a:ea typeface="Arial"/>
                <a:cs typeface="Arial"/>
                <a:sym typeface="Arial"/>
              </a:rPr>
              <a:t>, </a:t>
            </a:r>
            <a:r>
              <a:rPr lang="ko" altLang="en-US" sz="2400" b="1" u="sng">
                <a:solidFill>
                  <a:srgbClr val="073763"/>
                </a:solidFill>
                <a:latin typeface="Arial"/>
                <a:ea typeface="Arial"/>
                <a:cs typeface="Arial"/>
                <a:sym typeface="Arial"/>
              </a:rPr>
              <a:t>윤정숙</a:t>
            </a:r>
            <a:r>
              <a:rPr lang="en-US" altLang="ko" sz="2400" b="1" u="sng">
                <a:solidFill>
                  <a:srgbClr val="073763"/>
                </a:solidFill>
                <a:latin typeface="Arial"/>
                <a:ea typeface="Arial"/>
                <a:cs typeface="Arial"/>
                <a:sym typeface="Arial"/>
              </a:rPr>
              <a:t>, </a:t>
            </a:r>
            <a:r>
              <a:rPr lang="ko" altLang="en-US" sz="2400" b="1" u="sng">
                <a:solidFill>
                  <a:srgbClr val="073763"/>
                </a:solidFill>
                <a:latin typeface="Arial"/>
                <a:ea typeface="Arial"/>
                <a:cs typeface="Arial"/>
                <a:sym typeface="Arial"/>
              </a:rPr>
              <a:t>김미선</a:t>
            </a:r>
            <a:r>
              <a:rPr lang="en-US" altLang="ko" sz="2400" b="1" u="sng">
                <a:solidFill>
                  <a:srgbClr val="073763"/>
                </a:solidFill>
                <a:latin typeface="Arial"/>
                <a:ea typeface="Arial"/>
                <a:cs typeface="Arial"/>
                <a:sym typeface="Arial"/>
              </a:rPr>
              <a:t>,</a:t>
            </a:r>
            <a:r>
              <a:rPr lang="ko" altLang="en-US" sz="2400" b="1" u="sng">
                <a:solidFill>
                  <a:srgbClr val="073763"/>
                </a:solidFill>
                <a:latin typeface="Corbel"/>
                <a:ea typeface="Corbel"/>
                <a:cs typeface="Corbel"/>
                <a:sym typeface="Corbel"/>
              </a:rPr>
              <a:t> 지윤맘</a:t>
            </a:r>
            <a:r>
              <a:rPr lang="en-US" altLang="ko" sz="2400" b="1" u="sng">
                <a:solidFill>
                  <a:srgbClr val="073763"/>
                </a:solidFill>
                <a:latin typeface="Corbel"/>
                <a:ea typeface="Corbel"/>
                <a:cs typeface="Corbel"/>
                <a:sym typeface="Corbel"/>
              </a:rPr>
              <a:t>(</a:t>
            </a:r>
            <a:r>
              <a:rPr lang="ko" altLang="en-US" sz="2400" b="1" u="sng">
                <a:solidFill>
                  <a:srgbClr val="073763"/>
                </a:solidFill>
                <a:latin typeface="Corbel"/>
                <a:ea typeface="Corbel"/>
                <a:cs typeface="Corbel"/>
                <a:sym typeface="Corbel"/>
              </a:rPr>
              <a:t>키미애</a:t>
            </a:r>
            <a:r>
              <a:rPr lang="en-US" altLang="ko" sz="2400" b="1" u="sng">
                <a:solidFill>
                  <a:srgbClr val="073763"/>
                </a:solidFill>
                <a:latin typeface="Corbel"/>
                <a:ea typeface="Corbel"/>
                <a:cs typeface="Corbel"/>
                <a:sym typeface="Corbel"/>
              </a:rPr>
              <a:t>), </a:t>
            </a:r>
            <a:r>
              <a:rPr lang="ko" altLang="en-US" sz="2400" b="1" u="sng">
                <a:solidFill>
                  <a:srgbClr val="073763"/>
                </a:solidFill>
                <a:latin typeface="Corbel"/>
                <a:ea typeface="Corbel"/>
                <a:cs typeface="Corbel"/>
                <a:sym typeface="Corbel"/>
              </a:rPr>
              <a:t>정은숙</a:t>
            </a:r>
            <a:r>
              <a:rPr lang="en-US" altLang="ko" sz="2400" b="1" u="sng">
                <a:solidFill>
                  <a:srgbClr val="073763"/>
                </a:solidFill>
                <a:latin typeface="Corbel"/>
                <a:ea typeface="Corbel"/>
                <a:cs typeface="Corbel"/>
                <a:sym typeface="Corbel"/>
              </a:rPr>
              <a:t>(</a:t>
            </a:r>
            <a:r>
              <a:rPr lang="ko" altLang="en-US" sz="2400" b="1" u="sng">
                <a:solidFill>
                  <a:srgbClr val="073763"/>
                </a:solidFill>
                <a:latin typeface="Corbel"/>
                <a:ea typeface="Corbel"/>
                <a:cs typeface="Corbel"/>
                <a:sym typeface="Corbel"/>
              </a:rPr>
              <a:t>현선자매사회후배</a:t>
            </a:r>
            <a:r>
              <a:rPr lang="en-US" altLang="ko" sz="2400" b="1" u="sng">
                <a:solidFill>
                  <a:srgbClr val="073763"/>
                </a:solidFill>
                <a:latin typeface="Corbel"/>
                <a:ea typeface="Corbel"/>
                <a:cs typeface="Corbel"/>
                <a:sym typeface="Corbel"/>
              </a:rPr>
              <a:t>)</a:t>
            </a:r>
            <a:endParaRPr sz="2400" b="1" u="sng">
              <a:solidFill>
                <a:srgbClr val="073763"/>
              </a:solidFill>
              <a:latin typeface="Corbel"/>
              <a:ea typeface="Corbel"/>
              <a:cs typeface="Corbel"/>
              <a:sym typeface="Corbel"/>
            </a:endParaRPr>
          </a:p>
          <a:p>
            <a:pPr algn="ctr">
              <a:lnSpc>
                <a:spcPct val="90000"/>
              </a:lnSpc>
              <a:spcBef>
                <a:spcPts val="533"/>
              </a:spcBef>
            </a:pPr>
            <a:endParaRPr sz="1333">
              <a:solidFill>
                <a:schemeClr val="dk1"/>
              </a:solidFill>
              <a:latin typeface="Arial"/>
              <a:ea typeface="Arial"/>
              <a:cs typeface="Arial"/>
              <a:sym typeface="Arial"/>
            </a:endParaRPr>
          </a:p>
        </p:txBody>
      </p:sp>
      <p:sp>
        <p:nvSpPr>
          <p:cNvPr id="315" name="Google Shape;315;p53" descr="팀 구성원 얼굴 사진"/>
          <p:cNvSpPr/>
          <p:nvPr/>
        </p:nvSpPr>
        <p:spPr>
          <a:xfrm>
            <a:off x="1924947" y="4231264"/>
            <a:ext cx="1931200" cy="581600"/>
          </a:xfrm>
          <a:prstGeom prst="roundRect">
            <a:avLst>
              <a:gd name="adj" fmla="val 16667"/>
            </a:avLst>
          </a:prstGeom>
          <a:solidFill>
            <a:srgbClr val="B6D7A8"/>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하리라</a:t>
            </a:r>
            <a:endParaRPr sz="2400">
              <a:solidFill>
                <a:schemeClr val="dk1"/>
              </a:solidFill>
              <a:latin typeface="Arial"/>
              <a:ea typeface="Arial"/>
              <a:cs typeface="Arial"/>
              <a:sym typeface="Arial"/>
            </a:endParaRPr>
          </a:p>
        </p:txBody>
      </p:sp>
      <p:pic>
        <p:nvPicPr>
          <p:cNvPr id="316" name="Google Shape;316;p53" title="KakaoTalk_20260613_165434554_0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994279">
            <a:off x="1119263" y="1386774"/>
            <a:ext cx="2937901" cy="3097188"/>
          </a:xfrm>
          <a:prstGeom prst="rect">
            <a:avLst/>
          </a:prstGeom>
          <a:noFill/>
          <a:ln>
            <a:noFill/>
          </a:ln>
        </p:spPr>
      </p:pic>
      <p:pic>
        <p:nvPicPr>
          <p:cNvPr id="317" name="Google Shape;317;p53" title="KakaoTalk_20260613_165434554.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285401" y="1298667"/>
            <a:ext cx="2869468" cy="3063005"/>
          </a:xfrm>
          <a:prstGeom prst="rect">
            <a:avLst/>
          </a:prstGeom>
          <a:noFill/>
          <a:ln>
            <a:noFill/>
          </a:ln>
        </p:spPr>
      </p:pic>
      <p:pic>
        <p:nvPicPr>
          <p:cNvPr id="318" name="Google Shape;318;p53" title="KakaoTalk_20260613_165434554_02.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429118">
            <a:off x="7471541" y="1458960"/>
            <a:ext cx="2909995" cy="3033816"/>
          </a:xfrm>
          <a:prstGeom prst="rect">
            <a:avLst/>
          </a:prstGeom>
          <a:noFill/>
          <a:ln>
            <a:noFill/>
          </a:ln>
        </p:spPr>
      </p:pic>
      <p:sp>
        <p:nvSpPr>
          <p:cNvPr id="319" name="Google Shape;319;p53" descr="팀 구성원 얼굴 사진"/>
          <p:cNvSpPr/>
          <p:nvPr/>
        </p:nvSpPr>
        <p:spPr>
          <a:xfrm>
            <a:off x="7740305" y="4189875"/>
            <a:ext cx="1828800" cy="664400"/>
          </a:xfrm>
          <a:prstGeom prst="roundRect">
            <a:avLst>
              <a:gd name="adj" fmla="val 16667"/>
            </a:avLst>
          </a:prstGeom>
          <a:solidFill>
            <a:srgbClr val="38761D"/>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안현미</a:t>
            </a:r>
            <a:r>
              <a:rPr lang="ko" altLang="en-US" sz="2400">
                <a:solidFill>
                  <a:schemeClr val="dk1"/>
                </a:solidFill>
                <a:latin typeface="Corbel"/>
                <a:ea typeface="Corbel"/>
                <a:cs typeface="Corbel"/>
                <a:sym typeface="Corbel"/>
              </a:rPr>
              <a:t> </a:t>
            </a:r>
            <a:endParaRPr sz="2400">
              <a:solidFill>
                <a:schemeClr val="dk1"/>
              </a:solidFill>
              <a:latin typeface="Arial"/>
              <a:ea typeface="Arial"/>
              <a:cs typeface="Arial"/>
              <a:sym typeface="Arial"/>
            </a:endParaRPr>
          </a:p>
        </p:txBody>
      </p:sp>
      <p:sp>
        <p:nvSpPr>
          <p:cNvPr id="320" name="Google Shape;320;p53" descr="팀 구성원 얼굴 사진"/>
          <p:cNvSpPr/>
          <p:nvPr/>
        </p:nvSpPr>
        <p:spPr>
          <a:xfrm>
            <a:off x="4740401" y="4189875"/>
            <a:ext cx="1931200" cy="664400"/>
          </a:xfrm>
          <a:prstGeom prst="roundRect">
            <a:avLst>
              <a:gd name="adj" fmla="val 16667"/>
            </a:avLst>
          </a:prstGeom>
          <a:solidFill>
            <a:srgbClr val="6AA84F"/>
          </a:solidFill>
          <a:ln>
            <a:noFill/>
          </a:ln>
        </p:spPr>
        <p:txBody>
          <a:bodyPr spcFirstLastPara="1" wrap="square" lIns="5700" tIns="5700" rIns="5700" bIns="54000" anchor="ctr" anchorCtr="0">
            <a:noAutofit/>
          </a:bodyPr>
          <a:lstStyle/>
          <a:p>
            <a:pPr algn="ctr">
              <a:lnSpc>
                <a:spcPct val="90000"/>
              </a:lnSpc>
            </a:pPr>
            <a:r>
              <a:rPr lang="ko" altLang="en-US" sz="2400" b="1">
                <a:solidFill>
                  <a:schemeClr val="dk1"/>
                </a:solidFill>
                <a:latin typeface="Corbel"/>
                <a:ea typeface="Corbel"/>
                <a:cs typeface="Corbel"/>
                <a:sym typeface="Corbel"/>
              </a:rPr>
              <a:t>안현선</a:t>
            </a:r>
            <a:r>
              <a:rPr lang="ko" altLang="en-US" sz="2400">
                <a:solidFill>
                  <a:schemeClr val="dk1"/>
                </a:solidFill>
                <a:latin typeface="Corbel"/>
                <a:ea typeface="Corbel"/>
                <a:cs typeface="Corbel"/>
                <a:sym typeface="Corbel"/>
              </a:rPr>
              <a:t> </a:t>
            </a:r>
            <a:endParaRPr sz="2400">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4"/>
          <p:cNvSpPr txBox="1"/>
          <p:nvPr/>
        </p:nvSpPr>
        <p:spPr>
          <a:xfrm>
            <a:off x="643812" y="1545037"/>
            <a:ext cx="11168743" cy="4893607"/>
          </a:xfrm>
          <a:prstGeom prst="rect">
            <a:avLst/>
          </a:prstGeom>
          <a:gradFill>
            <a:gsLst>
              <a:gs pos="0">
                <a:srgbClr val="00B0F0"/>
              </a:gs>
              <a:gs pos="74000">
                <a:srgbClr val="FAC58C"/>
              </a:gs>
              <a:gs pos="83000">
                <a:srgbClr val="FAC58C"/>
              </a:gs>
              <a:gs pos="100000">
                <a:srgbClr val="FCD8B1"/>
              </a:gs>
            </a:gsLst>
            <a:lin ang="5400000" scaled="0"/>
          </a:gradFill>
          <a:ln>
            <a:noFill/>
          </a:ln>
        </p:spPr>
        <p:txBody>
          <a:bodyPr spcFirstLastPara="1" wrap="square" lIns="91433" tIns="45700" rIns="91433" bIns="45700" anchor="t" anchorCtr="0">
            <a:spAutoFit/>
          </a:bodyPr>
          <a:lstStyle/>
          <a:p>
            <a:pPr marL="609585" indent="-507987">
              <a:lnSpc>
                <a:spcPct val="150000"/>
              </a:lnSpc>
              <a:buClr>
                <a:srgbClr val="3A3CBB"/>
              </a:buClr>
              <a:buSzPts val="2400"/>
              <a:buAutoNum type="arabicPeriod"/>
            </a:pPr>
            <a:r>
              <a:rPr lang="ko" altLang="en-US" sz="3000" dirty="0">
                <a:solidFill>
                  <a:srgbClr val="3A3CBB"/>
                </a:solidFill>
              </a:rPr>
              <a:t>목표</a:t>
            </a:r>
            <a:r>
              <a:rPr lang="en-US" altLang="ko" sz="3000" dirty="0">
                <a:solidFill>
                  <a:srgbClr val="3A3CBB"/>
                </a:solidFill>
              </a:rPr>
              <a:t>: </a:t>
            </a:r>
            <a:r>
              <a:rPr lang="ko" altLang="en-US" sz="3000" dirty="0">
                <a:solidFill>
                  <a:srgbClr val="3A3CBB"/>
                </a:solidFill>
              </a:rPr>
              <a:t>새로운 </a:t>
            </a:r>
            <a:r>
              <a:rPr lang="en-US" altLang="ko" sz="3000" dirty="0">
                <a:solidFill>
                  <a:srgbClr val="3A3CBB"/>
                </a:solidFill>
              </a:rPr>
              <a:t>VIP </a:t>
            </a:r>
            <a:r>
              <a:rPr lang="ko" altLang="en-US" sz="3000" dirty="0">
                <a:solidFill>
                  <a:srgbClr val="3A3CBB"/>
                </a:solidFill>
              </a:rPr>
              <a:t>보내주시도록</a:t>
            </a:r>
            <a:r>
              <a:rPr lang="en-US" altLang="ko" sz="3000" dirty="0">
                <a:solidFill>
                  <a:srgbClr val="3A3CBB"/>
                </a:solidFill>
              </a:rPr>
              <a:t>(2</a:t>
            </a:r>
            <a:r>
              <a:rPr lang="ko" altLang="en-US" sz="3000" dirty="0">
                <a:solidFill>
                  <a:srgbClr val="3A3CBB"/>
                </a:solidFill>
              </a:rPr>
              <a:t>명</a:t>
            </a:r>
            <a:r>
              <a:rPr lang="en-US" altLang="ko" sz="3000" dirty="0">
                <a:solidFill>
                  <a:srgbClr val="3A3CBB"/>
                </a:solidFill>
              </a:rPr>
              <a:t>), </a:t>
            </a:r>
            <a:r>
              <a:rPr lang="ko" altLang="en-US" sz="3000" dirty="0">
                <a:solidFill>
                  <a:srgbClr val="3A3CBB"/>
                </a:solidFill>
              </a:rPr>
              <a:t>평신도세미나 참석</a:t>
            </a:r>
            <a:r>
              <a:rPr lang="en-US" altLang="ko" sz="3000" dirty="0">
                <a:solidFill>
                  <a:srgbClr val="3A3CBB"/>
                </a:solidFill>
              </a:rPr>
              <a:t>(2</a:t>
            </a:r>
            <a:r>
              <a:rPr lang="ko" altLang="en-US" sz="3000" dirty="0">
                <a:solidFill>
                  <a:srgbClr val="3A3CBB"/>
                </a:solidFill>
              </a:rPr>
              <a:t>명</a:t>
            </a:r>
            <a:r>
              <a:rPr lang="en-US" altLang="ko" sz="3000" dirty="0">
                <a:solidFill>
                  <a:srgbClr val="3A3CBB"/>
                </a:solidFill>
              </a:rPr>
              <a:t>)</a:t>
            </a:r>
            <a:endParaRPr sz="3000" dirty="0">
              <a:solidFill>
                <a:srgbClr val="3A3CBB"/>
              </a:solidFill>
            </a:endParaRPr>
          </a:p>
          <a:p>
            <a:pPr marL="609585" indent="-507987">
              <a:lnSpc>
                <a:spcPct val="150000"/>
              </a:lnSpc>
              <a:buClr>
                <a:srgbClr val="3A3CBB"/>
              </a:buClr>
              <a:buSzPts val="2400"/>
              <a:buAutoNum type="arabicPeriod"/>
            </a:pPr>
            <a:r>
              <a:rPr lang="ko" altLang="en-US" sz="3000" dirty="0">
                <a:solidFill>
                  <a:srgbClr val="3A3CBB"/>
                </a:solidFill>
              </a:rPr>
              <a:t>목원들의 건강</a:t>
            </a:r>
            <a:r>
              <a:rPr lang="en-US" altLang="ko" sz="3000" dirty="0">
                <a:solidFill>
                  <a:srgbClr val="3A3CBB"/>
                </a:solidFill>
              </a:rPr>
              <a:t>(</a:t>
            </a:r>
            <a:r>
              <a:rPr lang="ko" altLang="en-US" sz="3000" dirty="0">
                <a:solidFill>
                  <a:srgbClr val="3A3CBB"/>
                </a:solidFill>
              </a:rPr>
              <a:t>갱년기 등 증상 개선과 근력 향상</a:t>
            </a:r>
            <a:r>
              <a:rPr lang="en-US" altLang="ko" sz="3000" dirty="0">
                <a:solidFill>
                  <a:srgbClr val="3A3CBB"/>
                </a:solidFill>
              </a:rPr>
              <a:t>)</a:t>
            </a:r>
            <a:r>
              <a:rPr lang="ko" altLang="en-US" sz="3000" dirty="0">
                <a:solidFill>
                  <a:srgbClr val="3A3CBB"/>
                </a:solidFill>
              </a:rPr>
              <a:t>위해</a:t>
            </a:r>
            <a:endParaRPr sz="3000" dirty="0">
              <a:solidFill>
                <a:srgbClr val="3A3CBB"/>
              </a:solidFill>
            </a:endParaRPr>
          </a:p>
          <a:p>
            <a:pPr marL="609585" indent="-507987">
              <a:lnSpc>
                <a:spcPct val="150000"/>
              </a:lnSpc>
              <a:buClr>
                <a:srgbClr val="3A3CBB"/>
              </a:buClr>
              <a:buSzPts val="2400"/>
              <a:buAutoNum type="arabicPeriod"/>
            </a:pPr>
            <a:r>
              <a:rPr lang="ko" altLang="en-US" sz="3000" dirty="0">
                <a:solidFill>
                  <a:srgbClr val="3A3CBB"/>
                </a:solidFill>
              </a:rPr>
              <a:t>써브 목장 잘 시작할 수 있도록</a:t>
            </a:r>
            <a:r>
              <a:rPr lang="en-US" altLang="ko" sz="3000" dirty="0">
                <a:solidFill>
                  <a:srgbClr val="3A3CBB"/>
                </a:solidFill>
              </a:rPr>
              <a:t>(</a:t>
            </a:r>
            <a:r>
              <a:rPr lang="ko" altLang="en-US" sz="3000" dirty="0">
                <a:solidFill>
                  <a:srgbClr val="3A3CBB"/>
                </a:solidFill>
              </a:rPr>
              <a:t>윤진</a:t>
            </a:r>
            <a:r>
              <a:rPr lang="en-US" altLang="ko" sz="3000" dirty="0">
                <a:solidFill>
                  <a:srgbClr val="3A3CBB"/>
                </a:solidFill>
              </a:rPr>
              <a:t>, </a:t>
            </a:r>
            <a:r>
              <a:rPr lang="ko" altLang="en-US" sz="3000" dirty="0">
                <a:solidFill>
                  <a:srgbClr val="3A3CBB"/>
                </a:solidFill>
              </a:rPr>
              <a:t>정지윤</a:t>
            </a:r>
            <a:r>
              <a:rPr lang="en-US" altLang="ko" sz="3000" dirty="0">
                <a:solidFill>
                  <a:srgbClr val="3A3CBB"/>
                </a:solidFill>
              </a:rPr>
              <a:t>, </a:t>
            </a:r>
            <a:r>
              <a:rPr lang="ko" altLang="en-US" sz="3000" dirty="0">
                <a:solidFill>
                  <a:srgbClr val="3A3CBB"/>
                </a:solidFill>
              </a:rPr>
              <a:t>정다솜</a:t>
            </a:r>
            <a:r>
              <a:rPr lang="en-US" altLang="ko" sz="3000" dirty="0">
                <a:solidFill>
                  <a:srgbClr val="3A3CBB"/>
                </a:solidFill>
              </a:rPr>
              <a:t>) </a:t>
            </a:r>
            <a:endParaRPr sz="3000" dirty="0">
              <a:solidFill>
                <a:srgbClr val="3A3CBB"/>
              </a:solidFill>
            </a:endParaRPr>
          </a:p>
          <a:p>
            <a:pPr marL="609585" indent="-507987">
              <a:lnSpc>
                <a:spcPct val="150000"/>
              </a:lnSpc>
              <a:buClr>
                <a:srgbClr val="3A3CBB"/>
              </a:buClr>
              <a:buSzPts val="2400"/>
              <a:buAutoNum type="arabicPeriod"/>
            </a:pPr>
            <a:r>
              <a:rPr lang="ko" altLang="en-US" sz="3000" dirty="0">
                <a:solidFill>
                  <a:srgbClr val="3A3CBB"/>
                </a:solidFill>
              </a:rPr>
              <a:t>선교 기도제목</a:t>
            </a:r>
            <a:r>
              <a:rPr lang="en-US" altLang="ko" sz="3000" dirty="0">
                <a:solidFill>
                  <a:srgbClr val="3A3CBB"/>
                </a:solidFill>
              </a:rPr>
              <a:t>(</a:t>
            </a:r>
            <a:r>
              <a:rPr lang="ko" altLang="en-US" sz="3000" dirty="0">
                <a:solidFill>
                  <a:srgbClr val="3A3CBB"/>
                </a:solidFill>
                <a:latin typeface="Arial"/>
                <a:ea typeface="Arial"/>
                <a:cs typeface="Arial"/>
                <a:sym typeface="Arial"/>
              </a:rPr>
              <a:t>한준수</a:t>
            </a:r>
            <a:r>
              <a:rPr lang="en-US" altLang="ko" sz="3000" dirty="0">
                <a:solidFill>
                  <a:srgbClr val="3A3CBB"/>
                </a:solidFill>
                <a:latin typeface="Arial"/>
                <a:ea typeface="Arial"/>
                <a:cs typeface="Arial"/>
                <a:sym typeface="Arial"/>
              </a:rPr>
              <a:t>, </a:t>
            </a:r>
            <a:r>
              <a:rPr lang="ko" altLang="en-US" sz="3000" dirty="0">
                <a:solidFill>
                  <a:srgbClr val="3A3CBB"/>
                </a:solidFill>
                <a:latin typeface="Arial"/>
                <a:ea typeface="Arial"/>
                <a:cs typeface="Arial"/>
                <a:sym typeface="Arial"/>
              </a:rPr>
              <a:t>황혜숙 선교사님</a:t>
            </a:r>
            <a:r>
              <a:rPr lang="en-US" altLang="ko" sz="3000" dirty="0">
                <a:solidFill>
                  <a:srgbClr val="3A3CBB"/>
                </a:solidFill>
                <a:latin typeface="Arial"/>
                <a:ea typeface="Arial"/>
                <a:cs typeface="Arial"/>
                <a:sym typeface="Arial"/>
              </a:rPr>
              <a:t>)</a:t>
            </a:r>
            <a:endParaRPr sz="3000" dirty="0">
              <a:solidFill>
                <a:srgbClr val="3A3CBB"/>
              </a:solidFill>
            </a:endParaRPr>
          </a:p>
          <a:p>
            <a:pPr marL="609585">
              <a:lnSpc>
                <a:spcPct val="150000"/>
              </a:lnSpc>
            </a:pPr>
            <a:r>
              <a:rPr lang="ko" altLang="en-US" sz="2200" dirty="0">
                <a:solidFill>
                  <a:srgbClr val="3A3CBB"/>
                </a:solidFill>
              </a:rPr>
              <a:t> </a:t>
            </a:r>
            <a:r>
              <a:rPr lang="en-US" altLang="ko" sz="2200" dirty="0">
                <a:solidFill>
                  <a:srgbClr val="3A3CBB"/>
                </a:solidFill>
              </a:rPr>
              <a:t>-</a:t>
            </a:r>
            <a:r>
              <a:rPr lang="ko" altLang="en-US" sz="2200" dirty="0">
                <a:solidFill>
                  <a:srgbClr val="3A3CBB"/>
                </a:solidFill>
              </a:rPr>
              <a:t> </a:t>
            </a:r>
            <a:r>
              <a:rPr lang="ko" altLang="en-US" sz="2200" dirty="0">
                <a:solidFill>
                  <a:srgbClr val="3A3CBB"/>
                </a:solidFill>
                <a:latin typeface="Arial"/>
                <a:ea typeface="Arial"/>
                <a:cs typeface="Arial"/>
                <a:sym typeface="Arial"/>
              </a:rPr>
              <a:t>선교사님 부부 건강을 지켜주시고 주님과의 친밀함이  </a:t>
            </a:r>
            <a:r>
              <a:rPr lang="ko" altLang="en-US" sz="2200" dirty="0">
                <a:solidFill>
                  <a:srgbClr val="3A3CBB"/>
                </a:solidFill>
              </a:rPr>
              <a:t>깊어지도록</a:t>
            </a:r>
            <a:endParaRPr sz="2200" dirty="0">
              <a:solidFill>
                <a:srgbClr val="3A3CBB"/>
              </a:solidFill>
              <a:latin typeface="Arial"/>
              <a:ea typeface="Arial"/>
              <a:cs typeface="Arial"/>
              <a:sym typeface="Arial"/>
            </a:endParaRPr>
          </a:p>
          <a:p>
            <a:pPr marL="770448">
              <a:lnSpc>
                <a:spcPct val="150000"/>
              </a:lnSpc>
              <a:buClr>
                <a:srgbClr val="3A3CBB"/>
              </a:buClr>
              <a:buSzPts val="1700"/>
            </a:pPr>
            <a:r>
              <a:rPr lang="en-US" altLang="ko" sz="2200" dirty="0">
                <a:solidFill>
                  <a:srgbClr val="3A3CBB"/>
                </a:solidFill>
                <a:latin typeface="Arial"/>
                <a:ea typeface="Arial"/>
                <a:cs typeface="Arial"/>
                <a:sym typeface="Arial"/>
              </a:rPr>
              <a:t>- </a:t>
            </a:r>
            <a:r>
              <a:rPr lang="ko" altLang="en-US" sz="2200" dirty="0">
                <a:solidFill>
                  <a:srgbClr val="3A3CBB"/>
                </a:solidFill>
                <a:latin typeface="Arial"/>
                <a:ea typeface="Arial"/>
                <a:cs typeface="Arial"/>
                <a:sym typeface="Arial"/>
              </a:rPr>
              <a:t>장학금 후원</a:t>
            </a:r>
            <a:r>
              <a:rPr lang="ko" altLang="en-US" sz="2200" dirty="0">
                <a:solidFill>
                  <a:srgbClr val="3A3CBB"/>
                </a:solidFill>
              </a:rPr>
              <a:t>이 이뤄진</a:t>
            </a:r>
            <a:r>
              <a:rPr lang="ko" altLang="en-US" sz="2200" dirty="0">
                <a:solidFill>
                  <a:srgbClr val="3A3CBB"/>
                </a:solidFill>
                <a:latin typeface="Arial"/>
                <a:ea typeface="Arial"/>
                <a:cs typeface="Arial"/>
                <a:sym typeface="Arial"/>
              </a:rPr>
              <a:t> </a:t>
            </a:r>
            <a:r>
              <a:rPr lang="en-US" altLang="ko" sz="2200" dirty="0">
                <a:solidFill>
                  <a:srgbClr val="3A3CBB"/>
                </a:solidFill>
                <a:latin typeface="Arial"/>
                <a:ea typeface="Arial"/>
                <a:cs typeface="Arial"/>
                <a:sym typeface="Arial"/>
              </a:rPr>
              <a:t>CMA </a:t>
            </a:r>
            <a:r>
              <a:rPr lang="ko" altLang="en-US" sz="2200" dirty="0">
                <a:solidFill>
                  <a:srgbClr val="3A3CBB"/>
                </a:solidFill>
                <a:latin typeface="Arial"/>
                <a:ea typeface="Arial"/>
                <a:cs typeface="Arial"/>
                <a:sym typeface="Arial"/>
              </a:rPr>
              <a:t>신학교 학생</a:t>
            </a:r>
            <a:r>
              <a:rPr lang="en-US" altLang="ko" sz="2200" dirty="0">
                <a:solidFill>
                  <a:srgbClr val="3A3CBB"/>
                </a:solidFill>
                <a:latin typeface="Arial"/>
                <a:ea typeface="Arial"/>
                <a:cs typeface="Arial"/>
                <a:sym typeface="Arial"/>
              </a:rPr>
              <a:t>(4</a:t>
            </a:r>
            <a:r>
              <a:rPr lang="ko" altLang="en-US" sz="2200" dirty="0">
                <a:solidFill>
                  <a:srgbClr val="3A3CBB"/>
                </a:solidFill>
                <a:latin typeface="Arial"/>
                <a:ea typeface="Arial"/>
                <a:cs typeface="Arial"/>
                <a:sym typeface="Arial"/>
              </a:rPr>
              <a:t>명</a:t>
            </a:r>
            <a:r>
              <a:rPr lang="en-US" altLang="ko" sz="2200" dirty="0">
                <a:solidFill>
                  <a:srgbClr val="3A3CBB"/>
                </a:solidFill>
                <a:latin typeface="Arial"/>
                <a:ea typeface="Arial"/>
                <a:cs typeface="Arial"/>
                <a:sym typeface="Arial"/>
              </a:rPr>
              <a:t>) </a:t>
            </a:r>
            <a:r>
              <a:rPr lang="ko" altLang="en-US" sz="2200" dirty="0">
                <a:solidFill>
                  <a:srgbClr val="3A3CBB"/>
                </a:solidFill>
                <a:latin typeface="Arial"/>
                <a:ea typeface="Arial"/>
                <a:cs typeface="Arial"/>
                <a:sym typeface="Arial"/>
              </a:rPr>
              <a:t>졸업후 사역 현장으로 파송받게</a:t>
            </a:r>
            <a:endParaRPr lang="en-US" altLang="ko" sz="2200" dirty="0">
              <a:solidFill>
                <a:srgbClr val="3A3CBB"/>
              </a:solidFill>
              <a:latin typeface="Arial"/>
              <a:ea typeface="Arial"/>
              <a:cs typeface="Arial"/>
              <a:sym typeface="Arial"/>
            </a:endParaRPr>
          </a:p>
          <a:p>
            <a:pPr marL="770448">
              <a:lnSpc>
                <a:spcPct val="150000"/>
              </a:lnSpc>
              <a:buClr>
                <a:srgbClr val="3A3CBB"/>
              </a:buClr>
              <a:buSzPts val="1700"/>
            </a:pPr>
            <a:r>
              <a:rPr lang="en-US" altLang="ko" sz="2200" dirty="0">
                <a:solidFill>
                  <a:srgbClr val="3A3CBB"/>
                </a:solidFill>
                <a:latin typeface="Arial"/>
                <a:ea typeface="Arial"/>
                <a:cs typeface="Arial"/>
                <a:sym typeface="Arial"/>
              </a:rPr>
              <a:t>  </a:t>
            </a:r>
            <a:r>
              <a:rPr lang="ko" altLang="en-US" sz="2200" dirty="0">
                <a:solidFill>
                  <a:srgbClr val="3A3CBB"/>
                </a:solidFill>
                <a:latin typeface="Arial"/>
                <a:ea typeface="Arial"/>
                <a:cs typeface="Arial"/>
                <a:sym typeface="Arial"/>
              </a:rPr>
              <a:t>되는데 주님께서 꼭 필요한 교회로 보내주시고 헌신된 주의 종</a:t>
            </a:r>
            <a:r>
              <a:rPr lang="ko" altLang="en-US" sz="2200" dirty="0">
                <a:solidFill>
                  <a:srgbClr val="3A3CBB"/>
                </a:solidFill>
              </a:rPr>
              <a:t>들</a:t>
            </a:r>
            <a:r>
              <a:rPr lang="ko" altLang="en-US" sz="2200" dirty="0">
                <a:solidFill>
                  <a:srgbClr val="3A3CBB"/>
                </a:solidFill>
                <a:latin typeface="Arial"/>
                <a:ea typeface="Arial"/>
                <a:cs typeface="Arial"/>
                <a:sym typeface="Arial"/>
              </a:rPr>
              <a:t>로 잘 세워지도록</a:t>
            </a:r>
            <a:endParaRPr sz="2200" dirty="0">
              <a:solidFill>
                <a:srgbClr val="3A3CBB"/>
              </a:solidFill>
              <a:latin typeface="Arial"/>
              <a:ea typeface="Arial"/>
              <a:cs typeface="Arial"/>
              <a:sym typeface="Arial"/>
            </a:endParaRPr>
          </a:p>
          <a:p>
            <a:pPr marL="609585">
              <a:lnSpc>
                <a:spcPct val="150000"/>
              </a:lnSpc>
            </a:pPr>
            <a:r>
              <a:rPr lang="ko" altLang="en-US" sz="2200" dirty="0">
                <a:solidFill>
                  <a:srgbClr val="3A3CBB"/>
                </a:solidFill>
              </a:rPr>
              <a:t> </a:t>
            </a:r>
            <a:r>
              <a:rPr lang="en-US" altLang="ko" sz="2200" dirty="0">
                <a:solidFill>
                  <a:srgbClr val="3A3CBB"/>
                </a:solidFill>
              </a:rPr>
              <a:t>- </a:t>
            </a:r>
            <a:r>
              <a:rPr lang="ko" altLang="en-US" sz="2200" dirty="0">
                <a:solidFill>
                  <a:srgbClr val="3A3CBB"/>
                </a:solidFill>
                <a:latin typeface="Arial"/>
                <a:ea typeface="Arial"/>
                <a:cs typeface="Arial"/>
                <a:sym typeface="Arial"/>
              </a:rPr>
              <a:t>정수기 보급 사역을 통해 소수민족들에 복음이 계속해서 전파되도록</a:t>
            </a:r>
            <a:endParaRPr sz="2200" dirty="0"/>
          </a:p>
        </p:txBody>
      </p:sp>
      <p:sp>
        <p:nvSpPr>
          <p:cNvPr id="327" name="Google Shape;327;p54"/>
          <p:cNvSpPr/>
          <p:nvPr/>
        </p:nvSpPr>
        <p:spPr>
          <a:xfrm>
            <a:off x="5" y="-12453"/>
            <a:ext cx="184715" cy="482119"/>
          </a:xfrm>
          <a:prstGeom prst="rect">
            <a:avLst/>
          </a:prstGeom>
          <a:noFill/>
          <a:ln>
            <a:noFill/>
          </a:ln>
        </p:spPr>
        <p:txBody>
          <a:bodyPr spcFirstLastPara="1" wrap="square" lIns="91433" tIns="45700" rIns="91433" bIns="45700" anchor="ctr" anchorCtr="0">
            <a:noAutofit/>
          </a:bodyPr>
          <a:lstStyle/>
          <a:p>
            <a:pPr>
              <a:buClr>
                <a:schemeClr val="dk1"/>
              </a:buClr>
              <a:buSzPts val="1900"/>
            </a:pPr>
            <a:endParaRPr sz="2533">
              <a:solidFill>
                <a:srgbClr val="000000"/>
              </a:solidFill>
              <a:latin typeface="Corbel"/>
              <a:ea typeface="Corbel"/>
              <a:cs typeface="Corbel"/>
              <a:sym typeface="Corbel"/>
            </a:endParaRPr>
          </a:p>
        </p:txBody>
      </p:sp>
      <p:sp>
        <p:nvSpPr>
          <p:cNvPr id="328" name="Google Shape;328;p54"/>
          <p:cNvSpPr/>
          <p:nvPr/>
        </p:nvSpPr>
        <p:spPr>
          <a:xfrm>
            <a:off x="782128" y="565480"/>
            <a:ext cx="11410000" cy="828000"/>
          </a:xfrm>
          <a:prstGeom prst="rect">
            <a:avLst/>
          </a:prstGeom>
          <a:noFill/>
          <a:ln>
            <a:noFill/>
          </a:ln>
        </p:spPr>
        <p:txBody>
          <a:bodyPr spcFirstLastPara="1" wrap="square" lIns="91433" tIns="45700" rIns="91433" bIns="45700" anchor="ctr" anchorCtr="0">
            <a:noAutofit/>
          </a:bodyPr>
          <a:lstStyle/>
          <a:p>
            <a:pPr>
              <a:buClr>
                <a:srgbClr val="3A3CBB"/>
              </a:buClr>
              <a:buSzPts val="3400"/>
            </a:pPr>
            <a:r>
              <a:rPr lang="ko" altLang="en-US" sz="4533">
                <a:solidFill>
                  <a:srgbClr val="3A3CBB"/>
                </a:solidFill>
                <a:latin typeface="Arial"/>
                <a:ea typeface="Arial"/>
                <a:cs typeface="Arial"/>
                <a:sym typeface="Arial"/>
              </a:rPr>
              <a:t>   </a:t>
            </a:r>
            <a:r>
              <a:rPr lang="ko" altLang="en-US" sz="4533">
                <a:solidFill>
                  <a:srgbClr val="3A3CBB"/>
                </a:solidFill>
                <a:highlight>
                  <a:srgbClr val="EEF0EF"/>
                </a:highlight>
                <a:latin typeface="Arial"/>
                <a:ea typeface="Arial"/>
                <a:cs typeface="Arial"/>
                <a:sym typeface="Arial"/>
              </a:rPr>
              <a:t>베트남 목장 </a:t>
            </a:r>
            <a:r>
              <a:rPr lang="ko" altLang="en-US" sz="4533">
                <a:solidFill>
                  <a:srgbClr val="3A3CBB"/>
                </a:solidFill>
                <a:highlight>
                  <a:srgbClr val="EEF0EF"/>
                </a:highlight>
              </a:rPr>
              <a:t>목표 및 </a:t>
            </a:r>
            <a:r>
              <a:rPr lang="ko" altLang="en-US" sz="4533">
                <a:solidFill>
                  <a:srgbClr val="3A3CBB"/>
                </a:solidFill>
                <a:highlight>
                  <a:srgbClr val="EEF0EF"/>
                </a:highlight>
                <a:latin typeface="Arial"/>
                <a:ea typeface="Arial"/>
                <a:cs typeface="Arial"/>
                <a:sym typeface="Arial"/>
              </a:rPr>
              <a:t>선교 기도제목</a:t>
            </a:r>
            <a:endParaRPr sz="1467">
              <a:highlight>
                <a:srgbClr val="EEF0EF"/>
              </a:highligh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l="-5964" t="-45692" r="-3303"/>
            </a:stretch>
          </a:blipFill>
          <a:ln>
            <a:noFill/>
          </a:ln>
        </p:spPr>
      </p:sp>
      <p:sp>
        <p:nvSpPr>
          <p:cNvPr id="334" name="Google Shape;334;p55"/>
          <p:cNvSpPr txBox="1"/>
          <p:nvPr/>
        </p:nvSpPr>
        <p:spPr>
          <a:xfrm>
            <a:off x="0" y="3117063"/>
            <a:ext cx="4123200" cy="1415772"/>
          </a:xfrm>
          <a:prstGeom prst="rect">
            <a:avLst/>
          </a:prstGeom>
          <a:noFill/>
          <a:ln>
            <a:noFill/>
          </a:ln>
        </p:spPr>
        <p:txBody>
          <a:bodyPr spcFirstLastPara="1" wrap="square" lIns="0" tIns="0" rIns="0" bIns="0" anchor="t" anchorCtr="0">
            <a:spAutoFit/>
          </a:bodyPr>
          <a:lstStyle/>
          <a:p>
            <a:pPr algn="ctr">
              <a:lnSpc>
                <a:spcPct val="100007"/>
              </a:lnSpc>
            </a:pPr>
            <a:r>
              <a:rPr lang="ko" altLang="en-US" sz="9200" b="1">
                <a:solidFill>
                  <a:srgbClr val="000000"/>
                </a:solidFill>
                <a:latin typeface="Malgun Gothic"/>
                <a:ea typeface="Malgun Gothic"/>
                <a:cs typeface="Malgun Gothic"/>
                <a:sym typeface="Malgun Gothic"/>
              </a:rPr>
              <a:t>목장</a:t>
            </a:r>
            <a:endParaRPr sz="933">
              <a:latin typeface="Malgun Gothic"/>
              <a:ea typeface="Malgun Gothic"/>
              <a:cs typeface="Malgun Gothic"/>
              <a:sym typeface="Malgun Gothic"/>
            </a:endParaRPr>
          </a:p>
        </p:txBody>
      </p:sp>
      <p:sp>
        <p:nvSpPr>
          <p:cNvPr id="335" name="Google Shape;335;p55"/>
          <p:cNvSpPr txBox="1"/>
          <p:nvPr/>
        </p:nvSpPr>
        <p:spPr>
          <a:xfrm>
            <a:off x="0" y="1840530"/>
            <a:ext cx="4123200" cy="1982081"/>
          </a:xfrm>
          <a:prstGeom prst="rect">
            <a:avLst/>
          </a:prstGeom>
          <a:noFill/>
          <a:ln>
            <a:noFill/>
          </a:ln>
        </p:spPr>
        <p:txBody>
          <a:bodyPr spcFirstLastPara="1" wrap="square" lIns="0" tIns="0" rIns="0" bIns="0" anchor="t" anchorCtr="0">
            <a:spAutoFit/>
          </a:bodyPr>
          <a:lstStyle/>
          <a:p>
            <a:pPr algn="ctr">
              <a:lnSpc>
                <a:spcPct val="140001"/>
              </a:lnSpc>
            </a:pPr>
            <a:r>
              <a:rPr lang="ko" altLang="en-US" sz="9200" b="1">
                <a:solidFill>
                  <a:srgbClr val="E4F577"/>
                </a:solidFill>
              </a:rPr>
              <a:t>세부</a:t>
            </a:r>
            <a:endParaRPr sz="933" b="1"/>
          </a:p>
        </p:txBody>
      </p:sp>
      <p:grpSp>
        <p:nvGrpSpPr>
          <p:cNvPr id="336" name="Google Shape;336;p55"/>
          <p:cNvGrpSpPr/>
          <p:nvPr/>
        </p:nvGrpSpPr>
        <p:grpSpPr>
          <a:xfrm rot="133852">
            <a:off x="3723678" y="411436"/>
            <a:ext cx="9043924" cy="6827249"/>
            <a:chOff x="-59747" y="-915"/>
            <a:chExt cx="4106266" cy="3099816"/>
          </a:xfrm>
        </p:grpSpPr>
        <p:sp>
          <p:nvSpPr>
            <p:cNvPr id="337" name="Google Shape;337;p55"/>
            <p:cNvSpPr/>
            <p:nvPr/>
          </p:nvSpPr>
          <p:spPr>
            <a:xfrm>
              <a:off x="127000" y="190500"/>
              <a:ext cx="3657600" cy="2413000"/>
            </a:xfrm>
            <a:custGeom>
              <a:avLst/>
              <a:gdLst/>
              <a:ahLst/>
              <a:cxnLst/>
              <a:rect l="l" t="t" r="r" b="b"/>
              <a:pathLst>
                <a:path w="3657600" h="2413000" extrusionOk="0">
                  <a:moveTo>
                    <a:pt x="3657600" y="2413000"/>
                  </a:moveTo>
                  <a:lnTo>
                    <a:pt x="0" y="2413000"/>
                  </a:lnTo>
                  <a:lnTo>
                    <a:pt x="0" y="0"/>
                  </a:lnTo>
                  <a:lnTo>
                    <a:pt x="3657600" y="0"/>
                  </a:lnTo>
                  <a:lnTo>
                    <a:pt x="3657600" y="2413000"/>
                  </a:lnTo>
                  <a:close/>
                </a:path>
              </a:pathLst>
            </a:custGeom>
            <a:blipFill rotWithShape="1">
              <a:blip r:embed="rId4">
                <a:alphaModFix/>
              </a:blip>
              <a:stretch>
                <a:fillRect l="-8589" r="-8589"/>
              </a:stretch>
            </a:blipFill>
            <a:ln>
              <a:noFill/>
            </a:ln>
          </p:spPr>
        </p:sp>
        <p:sp>
          <p:nvSpPr>
            <p:cNvPr id="338" name="Google Shape;338;p55"/>
            <p:cNvSpPr/>
            <p:nvPr/>
          </p:nvSpPr>
          <p:spPr>
            <a:xfrm>
              <a:off x="-59747" y="-915"/>
              <a:ext cx="4106266" cy="3099816"/>
            </a:xfrm>
            <a:custGeom>
              <a:avLst/>
              <a:gdLst/>
              <a:ahLst/>
              <a:cxnLst/>
              <a:rect l="l" t="t" r="r" b="b"/>
              <a:pathLst>
                <a:path w="3901440" h="3099816" extrusionOk="0">
                  <a:moveTo>
                    <a:pt x="3901440" y="3099816"/>
                  </a:moveTo>
                  <a:lnTo>
                    <a:pt x="0" y="3099816"/>
                  </a:lnTo>
                  <a:lnTo>
                    <a:pt x="0" y="0"/>
                  </a:lnTo>
                  <a:lnTo>
                    <a:pt x="3901440" y="0"/>
                  </a:lnTo>
                  <a:lnTo>
                    <a:pt x="3901440" y="3099816"/>
                  </a:lnTo>
                  <a:close/>
                </a:path>
              </a:pathLst>
            </a:custGeom>
            <a:blipFill rotWithShape="1">
              <a:blip r:embed="rId5" cstate="email">
                <a:alphaModFix/>
                <a:extLst>
                  <a:ext uri="{28A0092B-C50C-407E-A947-70E740481C1C}">
                    <a14:useLocalDpi xmlns:a14="http://schemas.microsoft.com/office/drawing/2010/main"/>
                  </a:ext>
                </a:extLst>
              </a:blip>
              <a:stretch>
                <a:fillRect t="-29" b="-29"/>
              </a:stretch>
            </a:blipFill>
            <a:ln>
              <a:noFill/>
            </a:ln>
          </p:spPr>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6"/>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l="-33548" t="-902" r="-23423" b="-108391"/>
            </a:stretch>
          </a:blipFill>
          <a:ln>
            <a:noFill/>
          </a:ln>
        </p:spPr>
      </p:sp>
      <p:grpSp>
        <p:nvGrpSpPr>
          <p:cNvPr id="344" name="Google Shape;344;p56"/>
          <p:cNvGrpSpPr/>
          <p:nvPr/>
        </p:nvGrpSpPr>
        <p:grpSpPr>
          <a:xfrm>
            <a:off x="2595490" y="1849767"/>
            <a:ext cx="1546596" cy="1546596"/>
            <a:chOff x="0" y="0"/>
            <a:chExt cx="812800" cy="812800"/>
          </a:xfrm>
        </p:grpSpPr>
        <p:sp>
          <p:nvSpPr>
            <p:cNvPr id="345" name="Google Shape;345;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46" name="Google Shape;346;p56"/>
            <p:cNvSpPr txBox="1"/>
            <p:nvPr/>
          </p:nvSpPr>
          <p:spPr>
            <a:xfrm>
              <a:off x="76200" y="57150"/>
              <a:ext cx="660400" cy="67945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347" name="Google Shape;347;p56"/>
          <p:cNvSpPr txBox="1"/>
          <p:nvPr/>
        </p:nvSpPr>
        <p:spPr>
          <a:xfrm>
            <a:off x="3957101" y="1870960"/>
            <a:ext cx="4506000" cy="1615827"/>
          </a:xfrm>
          <a:prstGeom prst="rect">
            <a:avLst/>
          </a:prstGeom>
          <a:noFill/>
          <a:ln>
            <a:noFill/>
          </a:ln>
        </p:spPr>
        <p:txBody>
          <a:bodyPr spcFirstLastPara="1" wrap="square" lIns="0" tIns="0" rIns="0" bIns="0" anchor="t" anchorCtr="0">
            <a:spAutoFit/>
          </a:bodyPr>
          <a:lstStyle/>
          <a:p>
            <a:pPr algn="ctr"/>
            <a:r>
              <a:rPr lang="ko" altLang="en-US" sz="3500" b="1" dirty="0">
                <a:solidFill>
                  <a:srgbClr val="000000"/>
                </a:solidFill>
                <a:latin typeface="Verdana"/>
                <a:ea typeface="Verdana"/>
                <a:cs typeface="Verdana"/>
                <a:sym typeface="Verdana"/>
              </a:rPr>
              <a:t>오경일 이기훈</a:t>
            </a:r>
            <a:endParaRPr sz="3500" dirty="0">
              <a:latin typeface="Verdana"/>
              <a:ea typeface="Verdana"/>
              <a:cs typeface="Verdana"/>
              <a:sym typeface="Verdana"/>
            </a:endParaRPr>
          </a:p>
          <a:p>
            <a:pPr algn="ctr"/>
            <a:r>
              <a:rPr lang="ko" altLang="en-US" sz="3500" b="1" dirty="0">
                <a:solidFill>
                  <a:srgbClr val="000000"/>
                </a:solidFill>
                <a:latin typeface="Verdana"/>
                <a:ea typeface="Verdana"/>
                <a:cs typeface="Verdana"/>
                <a:sym typeface="Verdana"/>
              </a:rPr>
              <a:t>백은애 남윤정</a:t>
            </a:r>
            <a:endParaRPr sz="3500" dirty="0">
              <a:latin typeface="Verdana"/>
              <a:ea typeface="Verdana"/>
              <a:cs typeface="Verdana"/>
              <a:sym typeface="Verdana"/>
            </a:endParaRPr>
          </a:p>
          <a:p>
            <a:pPr algn="ctr"/>
            <a:r>
              <a:rPr lang="ko" altLang="en-US" sz="3500" b="1" dirty="0">
                <a:solidFill>
                  <a:srgbClr val="000000"/>
                </a:solidFill>
                <a:latin typeface="Verdana"/>
                <a:ea typeface="Verdana"/>
                <a:cs typeface="Verdana"/>
                <a:sym typeface="Verdana"/>
              </a:rPr>
              <a:t>이하정</a:t>
            </a:r>
            <a:endParaRPr sz="3500" dirty="0">
              <a:latin typeface="Verdana"/>
              <a:ea typeface="Verdana"/>
              <a:cs typeface="Verdana"/>
              <a:sym typeface="Verdana"/>
            </a:endParaRPr>
          </a:p>
        </p:txBody>
      </p:sp>
      <p:sp>
        <p:nvSpPr>
          <p:cNvPr id="348" name="Google Shape;348;p56"/>
          <p:cNvSpPr txBox="1"/>
          <p:nvPr/>
        </p:nvSpPr>
        <p:spPr>
          <a:xfrm>
            <a:off x="3684730" y="571501"/>
            <a:ext cx="4813245" cy="1177823"/>
          </a:xfrm>
          <a:prstGeom prst="rect">
            <a:avLst/>
          </a:prstGeom>
          <a:noFill/>
          <a:ln>
            <a:noFill/>
          </a:ln>
        </p:spPr>
        <p:txBody>
          <a:bodyPr spcFirstLastPara="1" wrap="square" lIns="0" tIns="0" rIns="0" bIns="0" anchor="t" anchorCtr="0">
            <a:spAutoFit/>
          </a:bodyPr>
          <a:lstStyle/>
          <a:p>
            <a:pPr algn="ctr">
              <a:lnSpc>
                <a:spcPct val="140000"/>
              </a:lnSpc>
            </a:pPr>
            <a:r>
              <a:rPr lang="en-US" altLang="ko" sz="5467">
                <a:solidFill>
                  <a:srgbClr val="E4F577"/>
                </a:solidFill>
                <a:latin typeface="Arial"/>
                <a:ea typeface="Arial"/>
                <a:cs typeface="Arial"/>
                <a:sym typeface="Arial"/>
              </a:rPr>
              <a:t>VIP</a:t>
            </a:r>
            <a:endParaRPr sz="933"/>
          </a:p>
        </p:txBody>
      </p:sp>
      <p:sp>
        <p:nvSpPr>
          <p:cNvPr id="349" name="Google Shape;349;p56"/>
          <p:cNvSpPr txBox="1"/>
          <p:nvPr/>
        </p:nvSpPr>
        <p:spPr>
          <a:xfrm>
            <a:off x="2781673" y="2334933"/>
            <a:ext cx="1081200" cy="890437"/>
          </a:xfrm>
          <a:prstGeom prst="rect">
            <a:avLst/>
          </a:prstGeom>
          <a:noFill/>
          <a:ln>
            <a:noFill/>
          </a:ln>
        </p:spPr>
        <p:txBody>
          <a:bodyPr spcFirstLastPara="1" wrap="square" lIns="0" tIns="0" rIns="0" bIns="0" anchor="t" anchorCtr="0">
            <a:spAutoFit/>
          </a:bodyPr>
          <a:lstStyle/>
          <a:p>
            <a:pPr algn="ctr">
              <a:lnSpc>
                <a:spcPct val="140000"/>
              </a:lnSpc>
            </a:pPr>
            <a:r>
              <a:rPr lang="ko" altLang="en-US" sz="4133">
                <a:solidFill>
                  <a:srgbClr val="000000"/>
                </a:solidFill>
                <a:latin typeface="Arial"/>
                <a:ea typeface="Arial"/>
                <a:cs typeface="Arial"/>
                <a:sym typeface="Arial"/>
              </a:rPr>
              <a:t>마곡</a:t>
            </a:r>
            <a:endParaRPr sz="933"/>
          </a:p>
        </p:txBody>
      </p:sp>
      <p:grpSp>
        <p:nvGrpSpPr>
          <p:cNvPr id="350" name="Google Shape;350;p56"/>
          <p:cNvGrpSpPr/>
          <p:nvPr/>
        </p:nvGrpSpPr>
        <p:grpSpPr>
          <a:xfrm>
            <a:off x="5318034" y="3690609"/>
            <a:ext cx="1546596" cy="1546596"/>
            <a:chOff x="0" y="0"/>
            <a:chExt cx="812800" cy="812800"/>
          </a:xfrm>
        </p:grpSpPr>
        <p:sp>
          <p:nvSpPr>
            <p:cNvPr id="351" name="Google Shape;351;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52" name="Google Shape;352;p56"/>
            <p:cNvSpPr txBox="1"/>
            <p:nvPr/>
          </p:nvSpPr>
          <p:spPr>
            <a:xfrm>
              <a:off x="76200" y="57150"/>
              <a:ext cx="660400" cy="67945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353" name="Google Shape;353;p56"/>
          <p:cNvSpPr txBox="1"/>
          <p:nvPr/>
        </p:nvSpPr>
        <p:spPr>
          <a:xfrm>
            <a:off x="5555467" y="4145707"/>
            <a:ext cx="1081200" cy="890437"/>
          </a:xfrm>
          <a:prstGeom prst="rect">
            <a:avLst/>
          </a:prstGeom>
          <a:noFill/>
          <a:ln>
            <a:noFill/>
          </a:ln>
        </p:spPr>
        <p:txBody>
          <a:bodyPr spcFirstLastPara="1" wrap="square" lIns="0" tIns="0" rIns="0" bIns="0" anchor="t" anchorCtr="0">
            <a:spAutoFit/>
          </a:bodyPr>
          <a:lstStyle/>
          <a:p>
            <a:pPr algn="ctr">
              <a:lnSpc>
                <a:spcPct val="140000"/>
              </a:lnSpc>
            </a:pPr>
            <a:r>
              <a:rPr lang="ko" altLang="en-US" sz="4133">
                <a:solidFill>
                  <a:srgbClr val="000000"/>
                </a:solidFill>
                <a:latin typeface="Arial"/>
                <a:ea typeface="Arial"/>
                <a:cs typeface="Arial"/>
                <a:sym typeface="Arial"/>
              </a:rPr>
              <a:t>염창</a:t>
            </a:r>
            <a:endParaRPr sz="933"/>
          </a:p>
        </p:txBody>
      </p:sp>
      <p:grpSp>
        <p:nvGrpSpPr>
          <p:cNvPr id="354" name="Google Shape;354;p56"/>
          <p:cNvGrpSpPr/>
          <p:nvPr/>
        </p:nvGrpSpPr>
        <p:grpSpPr>
          <a:xfrm>
            <a:off x="8230355" y="1879803"/>
            <a:ext cx="1546596" cy="1546596"/>
            <a:chOff x="0" y="0"/>
            <a:chExt cx="812800" cy="812800"/>
          </a:xfrm>
        </p:grpSpPr>
        <p:sp>
          <p:nvSpPr>
            <p:cNvPr id="355" name="Google Shape;355;p5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56" name="Google Shape;356;p56"/>
            <p:cNvSpPr txBox="1"/>
            <p:nvPr/>
          </p:nvSpPr>
          <p:spPr>
            <a:xfrm>
              <a:off x="76200" y="57150"/>
              <a:ext cx="660400" cy="67945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357" name="Google Shape;357;p56"/>
          <p:cNvSpPr txBox="1"/>
          <p:nvPr/>
        </p:nvSpPr>
        <p:spPr>
          <a:xfrm>
            <a:off x="8463059" y="2334929"/>
            <a:ext cx="1081200" cy="890437"/>
          </a:xfrm>
          <a:prstGeom prst="rect">
            <a:avLst/>
          </a:prstGeom>
          <a:noFill/>
          <a:ln>
            <a:noFill/>
          </a:ln>
        </p:spPr>
        <p:txBody>
          <a:bodyPr spcFirstLastPara="1" wrap="square" lIns="0" tIns="0" rIns="0" bIns="0" anchor="t" anchorCtr="0">
            <a:spAutoFit/>
          </a:bodyPr>
          <a:lstStyle/>
          <a:p>
            <a:pPr algn="ctr">
              <a:lnSpc>
                <a:spcPct val="140000"/>
              </a:lnSpc>
            </a:pPr>
            <a:r>
              <a:rPr lang="ko" altLang="en-US" sz="4133">
                <a:solidFill>
                  <a:srgbClr val="000000"/>
                </a:solidFill>
                <a:latin typeface="Arial"/>
                <a:ea typeface="Arial"/>
                <a:cs typeface="Arial"/>
                <a:sym typeface="Arial"/>
              </a:rPr>
              <a:t>마포</a:t>
            </a:r>
            <a:endParaRPr sz="933"/>
          </a:p>
        </p:txBody>
      </p:sp>
      <p:sp>
        <p:nvSpPr>
          <p:cNvPr id="358" name="Google Shape;358;p56"/>
          <p:cNvSpPr txBox="1"/>
          <p:nvPr/>
        </p:nvSpPr>
        <p:spPr>
          <a:xfrm>
            <a:off x="4599668" y="5237201"/>
            <a:ext cx="2992800" cy="1493870"/>
          </a:xfrm>
          <a:prstGeom prst="rect">
            <a:avLst/>
          </a:prstGeom>
          <a:noFill/>
          <a:ln>
            <a:noFill/>
          </a:ln>
        </p:spPr>
        <p:txBody>
          <a:bodyPr spcFirstLastPara="1" wrap="square" lIns="0" tIns="0" rIns="0" bIns="0" anchor="t" anchorCtr="0">
            <a:spAutoFit/>
          </a:bodyPr>
          <a:lstStyle/>
          <a:p>
            <a:pPr algn="ctr">
              <a:lnSpc>
                <a:spcPct val="140007"/>
              </a:lnSpc>
            </a:pPr>
            <a:r>
              <a:rPr lang="ko" altLang="en-US" sz="3467" b="1">
                <a:solidFill>
                  <a:srgbClr val="000000"/>
                </a:solidFill>
                <a:latin typeface="Malgun Gothic"/>
                <a:ea typeface="Malgun Gothic"/>
                <a:cs typeface="Malgun Gothic"/>
                <a:sym typeface="Malgun Gothic"/>
              </a:rPr>
              <a:t>서동호 선은정</a:t>
            </a:r>
            <a:endParaRPr sz="933" b="1">
              <a:latin typeface="Malgun Gothic"/>
              <a:ea typeface="Malgun Gothic"/>
              <a:cs typeface="Malgun Gothic"/>
              <a:sym typeface="Malgun Gothic"/>
            </a:endParaRPr>
          </a:p>
          <a:p>
            <a:pPr algn="ctr">
              <a:lnSpc>
                <a:spcPct val="140007"/>
              </a:lnSpc>
            </a:pPr>
            <a:r>
              <a:rPr lang="ko" altLang="en-US" sz="3467" b="1">
                <a:solidFill>
                  <a:srgbClr val="000000"/>
                </a:solidFill>
                <a:latin typeface="Malgun Gothic"/>
                <a:ea typeface="Malgun Gothic"/>
                <a:cs typeface="Malgun Gothic"/>
                <a:sym typeface="Malgun Gothic"/>
              </a:rPr>
              <a:t>서하준 서하은</a:t>
            </a:r>
            <a:endParaRPr sz="933" b="1">
              <a:latin typeface="Malgun Gothic"/>
              <a:ea typeface="Malgun Gothic"/>
              <a:cs typeface="Malgun Gothic"/>
              <a:sym typeface="Malgun Gothic"/>
            </a:endParaRPr>
          </a:p>
        </p:txBody>
      </p:sp>
      <p:sp>
        <p:nvSpPr>
          <p:cNvPr id="359" name="Google Shape;359;p56"/>
          <p:cNvSpPr txBox="1"/>
          <p:nvPr/>
        </p:nvSpPr>
        <p:spPr>
          <a:xfrm>
            <a:off x="9890392" y="1741425"/>
            <a:ext cx="1338400" cy="2240806"/>
          </a:xfrm>
          <a:prstGeom prst="rect">
            <a:avLst/>
          </a:prstGeom>
          <a:noFill/>
          <a:ln>
            <a:noFill/>
          </a:ln>
        </p:spPr>
        <p:txBody>
          <a:bodyPr spcFirstLastPara="1" wrap="square" lIns="0" tIns="0" rIns="0" bIns="0" anchor="t" anchorCtr="0">
            <a:spAutoFit/>
          </a:bodyPr>
          <a:lstStyle/>
          <a:p>
            <a:pPr algn="ctr">
              <a:lnSpc>
                <a:spcPct val="140007"/>
              </a:lnSpc>
            </a:pPr>
            <a:r>
              <a:rPr lang="ko" altLang="en-US" sz="3467" b="1">
                <a:solidFill>
                  <a:srgbClr val="000000"/>
                </a:solidFill>
                <a:latin typeface="Malgun Gothic"/>
                <a:ea typeface="Malgun Gothic"/>
                <a:cs typeface="Malgun Gothic"/>
                <a:sym typeface="Malgun Gothic"/>
              </a:rPr>
              <a:t>어범석 </a:t>
            </a:r>
            <a:endParaRPr sz="933" b="1">
              <a:latin typeface="Malgun Gothic"/>
              <a:ea typeface="Malgun Gothic"/>
              <a:cs typeface="Malgun Gothic"/>
              <a:sym typeface="Malgun Gothic"/>
            </a:endParaRPr>
          </a:p>
          <a:p>
            <a:pPr algn="ctr">
              <a:lnSpc>
                <a:spcPct val="140007"/>
              </a:lnSpc>
            </a:pPr>
            <a:r>
              <a:rPr lang="ko" altLang="en-US" sz="3467" b="1">
                <a:solidFill>
                  <a:srgbClr val="000000"/>
                </a:solidFill>
                <a:latin typeface="Malgun Gothic"/>
                <a:ea typeface="Malgun Gothic"/>
                <a:cs typeface="Malgun Gothic"/>
                <a:sym typeface="Malgun Gothic"/>
              </a:rPr>
              <a:t>이소연 </a:t>
            </a:r>
            <a:endParaRPr sz="933" b="1">
              <a:latin typeface="Malgun Gothic"/>
              <a:ea typeface="Malgun Gothic"/>
              <a:cs typeface="Malgun Gothic"/>
              <a:sym typeface="Malgun Gothic"/>
            </a:endParaRPr>
          </a:p>
          <a:p>
            <a:pPr algn="ctr">
              <a:lnSpc>
                <a:spcPct val="140007"/>
              </a:lnSpc>
            </a:pPr>
            <a:r>
              <a:rPr lang="ko" altLang="en-US" sz="3467" b="1">
                <a:solidFill>
                  <a:srgbClr val="000000"/>
                </a:solidFill>
                <a:latin typeface="Malgun Gothic"/>
                <a:ea typeface="Malgun Gothic"/>
                <a:cs typeface="Malgun Gothic"/>
                <a:sym typeface="Malgun Gothic"/>
              </a:rPr>
              <a:t>어시은</a:t>
            </a:r>
            <a:endParaRPr sz="933" b="1">
              <a:latin typeface="Malgun Gothic"/>
              <a:ea typeface="Malgun Gothic"/>
              <a:cs typeface="Malgun Gothic"/>
              <a:sym typeface="Malgun Gothic"/>
            </a:endParaRPr>
          </a:p>
        </p:txBody>
      </p:sp>
      <p:sp>
        <p:nvSpPr>
          <p:cNvPr id="360" name="Google Shape;360;p56"/>
          <p:cNvSpPr txBox="1"/>
          <p:nvPr/>
        </p:nvSpPr>
        <p:spPr>
          <a:xfrm>
            <a:off x="1191384" y="1848021"/>
            <a:ext cx="1338400" cy="2240806"/>
          </a:xfrm>
          <a:prstGeom prst="rect">
            <a:avLst/>
          </a:prstGeom>
          <a:noFill/>
          <a:ln>
            <a:noFill/>
          </a:ln>
        </p:spPr>
        <p:txBody>
          <a:bodyPr spcFirstLastPara="1" wrap="square" lIns="0" tIns="0" rIns="0" bIns="0" anchor="t" anchorCtr="0">
            <a:spAutoFit/>
          </a:bodyPr>
          <a:lstStyle/>
          <a:p>
            <a:pPr algn="ctr">
              <a:lnSpc>
                <a:spcPct val="140007"/>
              </a:lnSpc>
            </a:pPr>
            <a:r>
              <a:rPr lang="ko" altLang="en-US" sz="3467" b="1">
                <a:solidFill>
                  <a:srgbClr val="000000"/>
                </a:solidFill>
                <a:latin typeface="Malgun Gothic"/>
                <a:ea typeface="Malgun Gothic"/>
                <a:cs typeface="Malgun Gothic"/>
                <a:sym typeface="Malgun Gothic"/>
              </a:rPr>
              <a:t>박성현 </a:t>
            </a:r>
            <a:endParaRPr sz="933" b="1">
              <a:latin typeface="Malgun Gothic"/>
              <a:ea typeface="Malgun Gothic"/>
              <a:cs typeface="Malgun Gothic"/>
              <a:sym typeface="Malgun Gothic"/>
            </a:endParaRPr>
          </a:p>
          <a:p>
            <a:pPr algn="ctr">
              <a:lnSpc>
                <a:spcPct val="140007"/>
              </a:lnSpc>
            </a:pPr>
            <a:r>
              <a:rPr lang="ko" altLang="en-US" sz="3467" b="1">
                <a:solidFill>
                  <a:srgbClr val="000000"/>
                </a:solidFill>
                <a:latin typeface="Malgun Gothic"/>
                <a:ea typeface="Malgun Gothic"/>
                <a:cs typeface="Malgun Gothic"/>
                <a:sym typeface="Malgun Gothic"/>
              </a:rPr>
              <a:t>오승연 </a:t>
            </a:r>
            <a:endParaRPr sz="933" b="1">
              <a:latin typeface="Malgun Gothic"/>
              <a:ea typeface="Malgun Gothic"/>
              <a:cs typeface="Malgun Gothic"/>
              <a:sym typeface="Malgun Gothic"/>
            </a:endParaRPr>
          </a:p>
          <a:p>
            <a:pPr algn="ctr">
              <a:lnSpc>
                <a:spcPct val="140007"/>
              </a:lnSpc>
            </a:pPr>
            <a:r>
              <a:rPr lang="ko" altLang="en-US" sz="3467" b="1">
                <a:solidFill>
                  <a:srgbClr val="000000"/>
                </a:solidFill>
                <a:latin typeface="Malgun Gothic"/>
                <a:ea typeface="Malgun Gothic"/>
                <a:cs typeface="Malgun Gothic"/>
                <a:sym typeface="Malgun Gothic"/>
              </a:rPr>
              <a:t>오유성</a:t>
            </a:r>
            <a:endParaRPr sz="933" b="1">
              <a:latin typeface="Malgun Gothic"/>
              <a:ea typeface="Malgun Gothic"/>
              <a:cs typeface="Malgun Gothic"/>
              <a:sym typeface="Malgun Gothic"/>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pSp>
        <p:nvGrpSpPr>
          <p:cNvPr id="365" name="Google Shape;365;p57"/>
          <p:cNvGrpSpPr/>
          <p:nvPr/>
        </p:nvGrpSpPr>
        <p:grpSpPr>
          <a:xfrm>
            <a:off x="0" y="0"/>
            <a:ext cx="12192000" cy="6858000"/>
            <a:chOff x="0" y="0"/>
            <a:chExt cx="24384000" cy="13716000"/>
          </a:xfrm>
        </p:grpSpPr>
        <p:sp>
          <p:nvSpPr>
            <p:cNvPr id="366" name="Google Shape;366;p57"/>
            <p:cNvSpPr/>
            <p:nvPr/>
          </p:nvSpPr>
          <p:spPr>
            <a:xfrm>
              <a:off x="0" y="0"/>
              <a:ext cx="24384000" cy="13716000"/>
            </a:xfrm>
            <a:custGeom>
              <a:avLst/>
              <a:gdLst/>
              <a:ahLst/>
              <a:cxnLst/>
              <a:rect l="l" t="t" r="r" b="b"/>
              <a:pathLst>
                <a:path w="24384000" h="13716000" extrusionOk="0">
                  <a:moveTo>
                    <a:pt x="0" y="0"/>
                  </a:moveTo>
                  <a:lnTo>
                    <a:pt x="24384000" y="0"/>
                  </a:lnTo>
                  <a:lnTo>
                    <a:pt x="24384000" y="13716000"/>
                  </a:lnTo>
                  <a:lnTo>
                    <a:pt x="0" y="13716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l="-33548" t="-902" r="-23423" b="-108391"/>
              </a:stretch>
            </a:blipFill>
            <a:ln>
              <a:noFill/>
            </a:ln>
          </p:spPr>
        </p:sp>
        <p:grpSp>
          <p:nvGrpSpPr>
            <p:cNvPr id="367" name="Google Shape;367;p57"/>
            <p:cNvGrpSpPr/>
            <p:nvPr/>
          </p:nvGrpSpPr>
          <p:grpSpPr>
            <a:xfrm>
              <a:off x="8275093" y="2585582"/>
              <a:ext cx="876170" cy="876170"/>
              <a:chOff x="0" y="0"/>
              <a:chExt cx="812800" cy="812800"/>
            </a:xfrm>
          </p:grpSpPr>
          <p:sp>
            <p:nvSpPr>
              <p:cNvPr id="368" name="Google Shape;368;p5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69" name="Google Shape;369;p57"/>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grpSp>
        <p:nvGrpSpPr>
          <p:cNvPr id="370" name="Google Shape;370;p57"/>
          <p:cNvGrpSpPr/>
          <p:nvPr/>
        </p:nvGrpSpPr>
        <p:grpSpPr>
          <a:xfrm>
            <a:off x="4202579" y="2110708"/>
            <a:ext cx="438085" cy="438085"/>
            <a:chOff x="0" y="0"/>
            <a:chExt cx="812800" cy="812800"/>
          </a:xfrm>
        </p:grpSpPr>
        <p:sp>
          <p:nvSpPr>
            <p:cNvPr id="371" name="Google Shape;371;p5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72" name="Google Shape;372;p57"/>
            <p:cNvSpPr txBox="1"/>
            <p:nvPr/>
          </p:nvSpPr>
          <p:spPr>
            <a:xfrm>
              <a:off x="76200" y="57150"/>
              <a:ext cx="660400" cy="67945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grpSp>
        <p:nvGrpSpPr>
          <p:cNvPr id="373" name="Google Shape;373;p57"/>
          <p:cNvGrpSpPr/>
          <p:nvPr/>
        </p:nvGrpSpPr>
        <p:grpSpPr>
          <a:xfrm>
            <a:off x="9337293" y="-2848024"/>
            <a:ext cx="2896307" cy="12643627"/>
            <a:chOff x="0" y="0"/>
            <a:chExt cx="6350000" cy="31974789"/>
          </a:xfrm>
        </p:grpSpPr>
        <p:sp>
          <p:nvSpPr>
            <p:cNvPr id="374" name="Google Shape;374;p57"/>
            <p:cNvSpPr/>
            <p:nvPr/>
          </p:nvSpPr>
          <p:spPr>
            <a:xfrm>
              <a:off x="0" y="0"/>
              <a:ext cx="6350000" cy="31974789"/>
            </a:xfrm>
            <a:custGeom>
              <a:avLst/>
              <a:gdLst/>
              <a:ahLst/>
              <a:cxnLst/>
              <a:rect l="l" t="t" r="r" b="b"/>
              <a:pathLst>
                <a:path w="6350000" h="31974789" extrusionOk="0">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EEF0EF"/>
            </a:solidFill>
            <a:ln>
              <a:noFill/>
            </a:ln>
          </p:spPr>
          <p:txBody>
            <a:bodyPr spcFirstLastPara="1" wrap="square" lIns="60967" tIns="60967" rIns="60967" bIns="60967" anchor="ctr" anchorCtr="0">
              <a:noAutofit/>
            </a:bodyPr>
            <a:lstStyle/>
            <a:p>
              <a:endParaRPr sz="2400"/>
            </a:p>
          </p:txBody>
        </p:sp>
        <p:sp>
          <p:nvSpPr>
            <p:cNvPr id="375" name="Google Shape;375;p57"/>
            <p:cNvSpPr/>
            <p:nvPr/>
          </p:nvSpPr>
          <p:spPr>
            <a:xfrm>
              <a:off x="477520" y="24051261"/>
              <a:ext cx="5394960" cy="7305039"/>
            </a:xfrm>
            <a:custGeom>
              <a:avLst/>
              <a:gdLst/>
              <a:ahLst/>
              <a:cxnLst/>
              <a:rect l="l" t="t" r="r" b="b"/>
              <a:pathLst>
                <a:path w="5394960" h="7305039" extrusionOk="0">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rotWithShape="1">
              <a:blip r:embed="rId4">
                <a:alphaModFix/>
              </a:blip>
              <a:stretch>
                <a:fillRect l="-710341" t="-329248" r="-710341" b="-8465"/>
              </a:stretch>
            </a:blipFill>
            <a:ln>
              <a:noFill/>
            </a:ln>
          </p:spPr>
          <p:txBody>
            <a:bodyPr spcFirstLastPara="1" wrap="square" lIns="60967" tIns="60967" rIns="60967" bIns="60967" anchor="ctr" anchorCtr="0">
              <a:noAutofit/>
            </a:bodyPr>
            <a:lstStyle/>
            <a:p>
              <a:endParaRPr sz="2400"/>
            </a:p>
          </p:txBody>
        </p:sp>
        <p:sp>
          <p:nvSpPr>
            <p:cNvPr id="376" name="Google Shape;376;p57"/>
            <p:cNvSpPr/>
            <p:nvPr/>
          </p:nvSpPr>
          <p:spPr>
            <a:xfrm>
              <a:off x="477520" y="16240760"/>
              <a:ext cx="5394959" cy="7305041"/>
            </a:xfrm>
            <a:custGeom>
              <a:avLst/>
              <a:gdLst/>
              <a:ahLst/>
              <a:cxnLst/>
              <a:rect l="l" t="t" r="r" b="b"/>
              <a:pathLst>
                <a:path w="5394960" h="7305041" extrusionOk="0">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rotWithShape="1">
              <a:blip r:embed="rId5" cstate="email">
                <a:alphaModFix/>
                <a:extLst>
                  <a:ext uri="{28A0092B-C50C-407E-A947-70E740481C1C}">
                    <a14:useLocalDpi xmlns:a14="http://schemas.microsoft.com/office/drawing/2010/main"/>
                  </a:ext>
                </a:extLst>
              </a:blip>
              <a:stretch>
                <a:fillRect l="-50612" r="-50612"/>
              </a:stretch>
            </a:blipFill>
            <a:ln>
              <a:noFill/>
            </a:ln>
          </p:spPr>
          <p:txBody>
            <a:bodyPr spcFirstLastPara="1" wrap="square" lIns="60967" tIns="60967" rIns="60967" bIns="60967" anchor="ctr" anchorCtr="0">
              <a:noAutofit/>
            </a:bodyPr>
            <a:lstStyle/>
            <a:p>
              <a:endParaRPr sz="2400"/>
            </a:p>
          </p:txBody>
        </p:sp>
        <p:sp>
          <p:nvSpPr>
            <p:cNvPr id="377" name="Google Shape;377;p57"/>
            <p:cNvSpPr/>
            <p:nvPr/>
          </p:nvSpPr>
          <p:spPr>
            <a:xfrm>
              <a:off x="477520" y="618490"/>
              <a:ext cx="5394960" cy="7305040"/>
            </a:xfrm>
            <a:custGeom>
              <a:avLst/>
              <a:gdLst/>
              <a:ahLst/>
              <a:cxnLst/>
              <a:rect l="l" t="t" r="r" b="b"/>
              <a:pathLst>
                <a:path w="5394960" h="7305040" extrusionOk="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rotWithShape="1">
              <a:blip r:embed="rId4">
                <a:alphaModFix/>
              </a:blip>
              <a:stretch>
                <a:fillRect l="-710341" t="-8465" r="-710341" b="-329248"/>
              </a:stretch>
            </a:blipFill>
            <a:ln>
              <a:noFill/>
            </a:ln>
          </p:spPr>
          <p:txBody>
            <a:bodyPr spcFirstLastPara="1" wrap="square" lIns="60967" tIns="60967" rIns="60967" bIns="60967" anchor="ctr" anchorCtr="0">
              <a:noAutofit/>
            </a:bodyPr>
            <a:lstStyle/>
            <a:p>
              <a:endParaRPr sz="2400"/>
            </a:p>
          </p:txBody>
        </p:sp>
        <p:sp>
          <p:nvSpPr>
            <p:cNvPr id="378" name="Google Shape;378;p57"/>
            <p:cNvSpPr/>
            <p:nvPr/>
          </p:nvSpPr>
          <p:spPr>
            <a:xfrm>
              <a:off x="477520" y="8428989"/>
              <a:ext cx="5394960" cy="7305041"/>
            </a:xfrm>
            <a:custGeom>
              <a:avLst/>
              <a:gdLst/>
              <a:ahLst/>
              <a:cxnLst/>
              <a:rect l="l" t="t" r="r" b="b"/>
              <a:pathLst>
                <a:path w="5394960" h="7305041" extrusionOk="0">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rotWithShape="1">
              <a:blip r:embed="rId6" cstate="email">
                <a:alphaModFix/>
                <a:extLst>
                  <a:ext uri="{28A0092B-C50C-407E-A947-70E740481C1C}">
                    <a14:useLocalDpi xmlns:a14="http://schemas.microsoft.com/office/drawing/2010/main"/>
                  </a:ext>
                </a:extLst>
              </a:blip>
              <a:stretch>
                <a:fillRect l="-776" r="-776"/>
              </a:stretch>
            </a:blipFill>
            <a:ln>
              <a:noFill/>
            </a:ln>
          </p:spPr>
          <p:txBody>
            <a:bodyPr spcFirstLastPara="1" wrap="square" lIns="60967" tIns="60967" rIns="60967" bIns="60967" anchor="ctr" anchorCtr="0">
              <a:noAutofit/>
            </a:bodyPr>
            <a:lstStyle/>
            <a:p>
              <a:endParaRPr sz="2400" dirty="0"/>
            </a:p>
          </p:txBody>
        </p:sp>
      </p:grpSp>
      <p:grpSp>
        <p:nvGrpSpPr>
          <p:cNvPr id="379" name="Google Shape;379;p57"/>
          <p:cNvGrpSpPr/>
          <p:nvPr/>
        </p:nvGrpSpPr>
        <p:grpSpPr>
          <a:xfrm>
            <a:off x="4202579" y="2919724"/>
            <a:ext cx="438085" cy="631904"/>
            <a:chOff x="0" y="-85725"/>
            <a:chExt cx="876170" cy="1263807"/>
          </a:xfrm>
        </p:grpSpPr>
        <p:grpSp>
          <p:nvGrpSpPr>
            <p:cNvPr id="380" name="Google Shape;380;p57"/>
            <p:cNvGrpSpPr/>
            <p:nvPr/>
          </p:nvGrpSpPr>
          <p:grpSpPr>
            <a:xfrm>
              <a:off x="0" y="140558"/>
              <a:ext cx="876170" cy="876170"/>
              <a:chOff x="0" y="0"/>
              <a:chExt cx="812800" cy="812800"/>
            </a:xfrm>
          </p:grpSpPr>
          <p:sp>
            <p:nvSpPr>
              <p:cNvPr id="381" name="Google Shape;381;p5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82" name="Google Shape;382;p57"/>
              <p:cNvSpPr txBox="1"/>
              <p:nvPr/>
            </p:nvSpPr>
            <p:spPr>
              <a:xfrm>
                <a:off x="76200" y="57150"/>
                <a:ext cx="660400" cy="67945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383" name="Google Shape;383;p57"/>
            <p:cNvSpPr txBox="1"/>
            <p:nvPr/>
          </p:nvSpPr>
          <p:spPr>
            <a:xfrm>
              <a:off x="123024" y="-85725"/>
              <a:ext cx="630000" cy="1263807"/>
            </a:xfrm>
            <a:prstGeom prst="rect">
              <a:avLst/>
            </a:prstGeom>
            <a:noFill/>
            <a:ln>
              <a:noFill/>
            </a:ln>
          </p:spPr>
          <p:txBody>
            <a:bodyPr spcFirstLastPara="1" wrap="square" lIns="0" tIns="0" rIns="0" bIns="0" anchor="t" anchorCtr="0">
              <a:spAutoFit/>
            </a:bodyPr>
            <a:lstStyle/>
            <a:p>
              <a:pPr algn="ctr">
                <a:lnSpc>
                  <a:spcPct val="139986"/>
                </a:lnSpc>
              </a:pPr>
              <a:r>
                <a:rPr lang="en-US" altLang="ko" sz="2933">
                  <a:solidFill>
                    <a:srgbClr val="000000"/>
                  </a:solidFill>
                  <a:latin typeface="Verdana"/>
                  <a:ea typeface="Verdana"/>
                  <a:cs typeface="Verdana"/>
                  <a:sym typeface="Verdana"/>
                </a:rPr>
                <a:t>3</a:t>
              </a:r>
              <a:endParaRPr sz="933">
                <a:latin typeface="Verdana"/>
                <a:ea typeface="Verdana"/>
                <a:cs typeface="Verdana"/>
                <a:sym typeface="Verdana"/>
              </a:endParaRPr>
            </a:p>
          </p:txBody>
        </p:sp>
      </p:grpSp>
      <p:grpSp>
        <p:nvGrpSpPr>
          <p:cNvPr id="384" name="Google Shape;384;p57"/>
          <p:cNvGrpSpPr/>
          <p:nvPr/>
        </p:nvGrpSpPr>
        <p:grpSpPr>
          <a:xfrm>
            <a:off x="4202579" y="4885224"/>
            <a:ext cx="438085" cy="438085"/>
            <a:chOff x="0" y="0"/>
            <a:chExt cx="812800" cy="812800"/>
          </a:xfrm>
        </p:grpSpPr>
        <p:sp>
          <p:nvSpPr>
            <p:cNvPr id="385" name="Google Shape;385;p5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F577"/>
            </a:solidFill>
            <a:ln>
              <a:noFill/>
            </a:ln>
          </p:spPr>
          <p:txBody>
            <a:bodyPr spcFirstLastPara="1" wrap="square" lIns="60967" tIns="60967" rIns="60967" bIns="60967" anchor="ctr" anchorCtr="0">
              <a:noAutofit/>
            </a:bodyPr>
            <a:lstStyle/>
            <a:p>
              <a:endParaRPr sz="2400"/>
            </a:p>
          </p:txBody>
        </p:sp>
        <p:sp>
          <p:nvSpPr>
            <p:cNvPr id="386" name="Google Shape;386;p57"/>
            <p:cNvSpPr txBox="1"/>
            <p:nvPr/>
          </p:nvSpPr>
          <p:spPr>
            <a:xfrm>
              <a:off x="76200" y="57150"/>
              <a:ext cx="660400" cy="679450"/>
            </a:xfrm>
            <a:prstGeom prst="rect">
              <a:avLst/>
            </a:prstGeom>
            <a:noFill/>
            <a:ln>
              <a:noFill/>
            </a:ln>
          </p:spPr>
          <p:txBody>
            <a:bodyPr spcFirstLastPara="1" wrap="square" lIns="33867" tIns="33867" rIns="33867" bIns="33867" anchor="ctr" anchorCtr="0">
              <a:noAutofit/>
            </a:bodyPr>
            <a:lstStyle/>
            <a:p>
              <a:pPr algn="ctr">
                <a:lnSpc>
                  <a:spcPct val="108888"/>
                </a:lnSpc>
              </a:pPr>
              <a:endParaRPr sz="1200">
                <a:solidFill>
                  <a:schemeClr val="dk1"/>
                </a:solidFill>
                <a:latin typeface="Calibri"/>
                <a:ea typeface="Calibri"/>
                <a:cs typeface="Calibri"/>
                <a:sym typeface="Calibri"/>
              </a:endParaRPr>
            </a:p>
          </p:txBody>
        </p:sp>
      </p:grpSp>
      <p:sp>
        <p:nvSpPr>
          <p:cNvPr id="387" name="Google Shape;387;p57"/>
          <p:cNvSpPr txBox="1"/>
          <p:nvPr/>
        </p:nvSpPr>
        <p:spPr>
          <a:xfrm>
            <a:off x="4782172" y="2955193"/>
            <a:ext cx="4530400" cy="2068259"/>
          </a:xfrm>
          <a:prstGeom prst="rect">
            <a:avLst/>
          </a:prstGeom>
          <a:noFill/>
          <a:ln>
            <a:noFill/>
          </a:ln>
        </p:spPr>
        <p:txBody>
          <a:bodyPr spcFirstLastPara="1" wrap="square" lIns="0" tIns="0" rIns="0" bIns="0" anchor="t" anchorCtr="0">
            <a:spAutoFit/>
          </a:bodyPr>
          <a:lstStyle/>
          <a:p>
            <a:pPr>
              <a:lnSpc>
                <a:spcPct val="160000"/>
              </a:lnSpc>
            </a:pPr>
            <a:r>
              <a:rPr lang="ko" altLang="en-US" sz="2800" b="1">
                <a:solidFill>
                  <a:srgbClr val="000000"/>
                </a:solidFill>
                <a:latin typeface="Play"/>
                <a:ea typeface="Play"/>
                <a:cs typeface="Play"/>
                <a:sym typeface="Play"/>
              </a:rPr>
              <a:t>사업과 진로</a:t>
            </a:r>
            <a:endParaRPr sz="933"/>
          </a:p>
          <a:p>
            <a:pPr>
              <a:lnSpc>
                <a:spcPct val="160000"/>
              </a:lnSpc>
            </a:pPr>
            <a:r>
              <a:rPr lang="ko" altLang="en-US" sz="2800" b="1">
                <a:solidFill>
                  <a:srgbClr val="000000"/>
                </a:solidFill>
                <a:latin typeface="Play"/>
                <a:ea typeface="Play"/>
                <a:cs typeface="Play"/>
                <a:sym typeface="Play"/>
              </a:rPr>
              <a:t>박성현 직장</a:t>
            </a:r>
            <a:r>
              <a:rPr lang="en-US" altLang="ko" sz="2800" b="1">
                <a:solidFill>
                  <a:srgbClr val="000000"/>
                </a:solidFill>
                <a:latin typeface="Play"/>
                <a:ea typeface="Play"/>
                <a:cs typeface="Play"/>
                <a:sym typeface="Play"/>
              </a:rPr>
              <a:t>, </a:t>
            </a:r>
            <a:r>
              <a:rPr lang="ko" altLang="en-US" sz="2800" b="1">
                <a:solidFill>
                  <a:srgbClr val="000000"/>
                </a:solidFill>
                <a:latin typeface="Play"/>
                <a:ea typeface="Play"/>
                <a:cs typeface="Play"/>
                <a:sym typeface="Play"/>
              </a:rPr>
              <a:t>어범석 사업</a:t>
            </a:r>
            <a:r>
              <a:rPr lang="en-US" altLang="ko" sz="2800" b="1">
                <a:solidFill>
                  <a:srgbClr val="000000"/>
                </a:solidFill>
                <a:latin typeface="Play"/>
                <a:ea typeface="Play"/>
                <a:cs typeface="Play"/>
                <a:sym typeface="Play"/>
              </a:rPr>
              <a:t>, </a:t>
            </a:r>
            <a:br>
              <a:rPr lang="en-US" altLang="ko" sz="2800" b="1">
                <a:solidFill>
                  <a:srgbClr val="000000"/>
                </a:solidFill>
                <a:latin typeface="Play"/>
                <a:ea typeface="Play"/>
                <a:cs typeface="Play"/>
                <a:sym typeface="Play"/>
              </a:rPr>
            </a:br>
            <a:r>
              <a:rPr lang="ko" altLang="en-US" sz="2800" b="1">
                <a:solidFill>
                  <a:srgbClr val="000000"/>
                </a:solidFill>
                <a:latin typeface="Play"/>
                <a:ea typeface="Play"/>
                <a:cs typeface="Play"/>
                <a:sym typeface="Play"/>
              </a:rPr>
              <a:t>목자 직장 및 이사 인도</a:t>
            </a:r>
            <a:endParaRPr sz="933"/>
          </a:p>
        </p:txBody>
      </p:sp>
      <p:sp>
        <p:nvSpPr>
          <p:cNvPr id="388" name="Google Shape;388;p57"/>
          <p:cNvSpPr txBox="1"/>
          <p:nvPr/>
        </p:nvSpPr>
        <p:spPr>
          <a:xfrm>
            <a:off x="685800" y="2011842"/>
            <a:ext cx="3097200" cy="1723549"/>
          </a:xfrm>
          <a:prstGeom prst="rect">
            <a:avLst/>
          </a:prstGeom>
          <a:noFill/>
          <a:ln>
            <a:noFill/>
          </a:ln>
        </p:spPr>
        <p:txBody>
          <a:bodyPr spcFirstLastPara="1" wrap="square" lIns="0" tIns="0" rIns="0" bIns="0" anchor="t" anchorCtr="0">
            <a:spAutoFit/>
          </a:bodyPr>
          <a:lstStyle/>
          <a:p>
            <a:r>
              <a:rPr lang="ko" altLang="en-US" sz="5600" b="1">
                <a:solidFill>
                  <a:srgbClr val="E4F577"/>
                </a:solidFill>
                <a:latin typeface="Verdana"/>
                <a:ea typeface="Verdana"/>
                <a:cs typeface="Verdana"/>
                <a:sym typeface="Verdana"/>
              </a:rPr>
              <a:t>목표</a:t>
            </a:r>
            <a:r>
              <a:rPr lang="ko" altLang="en-US" sz="5600" b="1">
                <a:solidFill>
                  <a:srgbClr val="000000"/>
                </a:solidFill>
                <a:latin typeface="Verdana"/>
                <a:ea typeface="Verdana"/>
                <a:cs typeface="Verdana"/>
                <a:sym typeface="Verdana"/>
              </a:rPr>
              <a:t>와</a:t>
            </a:r>
            <a:endParaRPr sz="933" b="1">
              <a:latin typeface="Verdana"/>
              <a:ea typeface="Verdana"/>
              <a:cs typeface="Verdana"/>
              <a:sym typeface="Verdana"/>
            </a:endParaRPr>
          </a:p>
          <a:p>
            <a:r>
              <a:rPr lang="ko" altLang="en-US" sz="5600" b="1">
                <a:solidFill>
                  <a:srgbClr val="000000"/>
                </a:solidFill>
                <a:latin typeface="Verdana"/>
                <a:ea typeface="Verdana"/>
                <a:cs typeface="Verdana"/>
                <a:sym typeface="Verdana"/>
              </a:rPr>
              <a:t>기도제목</a:t>
            </a:r>
            <a:endParaRPr sz="933" b="1">
              <a:latin typeface="Verdana"/>
              <a:ea typeface="Verdana"/>
              <a:cs typeface="Verdana"/>
              <a:sym typeface="Verdana"/>
            </a:endParaRPr>
          </a:p>
        </p:txBody>
      </p:sp>
      <p:sp>
        <p:nvSpPr>
          <p:cNvPr id="389" name="Google Shape;389;p57"/>
          <p:cNvSpPr txBox="1"/>
          <p:nvPr/>
        </p:nvSpPr>
        <p:spPr>
          <a:xfrm>
            <a:off x="4694047" y="2117417"/>
            <a:ext cx="4092308" cy="689420"/>
          </a:xfrm>
          <a:prstGeom prst="rect">
            <a:avLst/>
          </a:prstGeom>
          <a:noFill/>
          <a:ln>
            <a:noFill/>
          </a:ln>
        </p:spPr>
        <p:txBody>
          <a:bodyPr spcFirstLastPara="1" wrap="square" lIns="0" tIns="0" rIns="0" bIns="0" anchor="t" anchorCtr="0">
            <a:spAutoFit/>
          </a:bodyPr>
          <a:lstStyle/>
          <a:p>
            <a:pPr>
              <a:lnSpc>
                <a:spcPct val="160000"/>
              </a:lnSpc>
            </a:pPr>
            <a:r>
              <a:rPr lang="ko" altLang="en-US" sz="2800" b="1">
                <a:solidFill>
                  <a:srgbClr val="000000"/>
                </a:solidFill>
                <a:latin typeface="Play"/>
                <a:ea typeface="Play"/>
                <a:cs typeface="Play"/>
                <a:sym typeface="Play"/>
              </a:rPr>
              <a:t>평신도 세미나 </a:t>
            </a:r>
            <a:r>
              <a:rPr lang="en-US" altLang="ko" sz="2800" b="1">
                <a:solidFill>
                  <a:srgbClr val="000000"/>
                </a:solidFill>
                <a:latin typeface="Play"/>
                <a:ea typeface="Play"/>
                <a:cs typeface="Play"/>
                <a:sym typeface="Play"/>
              </a:rPr>
              <a:t>2</a:t>
            </a:r>
            <a:r>
              <a:rPr lang="ko" altLang="en-US" sz="2800" b="1">
                <a:solidFill>
                  <a:srgbClr val="000000"/>
                </a:solidFill>
                <a:latin typeface="Play"/>
                <a:ea typeface="Play"/>
                <a:cs typeface="Play"/>
                <a:sym typeface="Play"/>
              </a:rPr>
              <a:t>명 참석</a:t>
            </a:r>
            <a:endParaRPr sz="933"/>
          </a:p>
        </p:txBody>
      </p:sp>
      <p:sp>
        <p:nvSpPr>
          <p:cNvPr id="390" name="Google Shape;390;p57"/>
          <p:cNvSpPr txBox="1"/>
          <p:nvPr/>
        </p:nvSpPr>
        <p:spPr>
          <a:xfrm>
            <a:off x="4782172" y="1254945"/>
            <a:ext cx="3319720" cy="689420"/>
          </a:xfrm>
          <a:prstGeom prst="rect">
            <a:avLst/>
          </a:prstGeom>
          <a:noFill/>
          <a:ln>
            <a:noFill/>
          </a:ln>
        </p:spPr>
        <p:txBody>
          <a:bodyPr spcFirstLastPara="1" wrap="square" lIns="0" tIns="0" rIns="0" bIns="0" anchor="t" anchorCtr="0">
            <a:spAutoFit/>
          </a:bodyPr>
          <a:lstStyle/>
          <a:p>
            <a:pPr>
              <a:lnSpc>
                <a:spcPct val="160000"/>
              </a:lnSpc>
            </a:pPr>
            <a:r>
              <a:rPr lang="en-US" altLang="ko" sz="2800" b="1">
                <a:solidFill>
                  <a:srgbClr val="000000"/>
                </a:solidFill>
                <a:latin typeface="Play"/>
                <a:ea typeface="Play"/>
                <a:cs typeface="Play"/>
                <a:sym typeface="Play"/>
              </a:rPr>
              <a:t>VIP 4</a:t>
            </a:r>
            <a:r>
              <a:rPr lang="ko" altLang="en-US" sz="2800" b="1">
                <a:solidFill>
                  <a:srgbClr val="000000"/>
                </a:solidFill>
                <a:latin typeface="Play"/>
                <a:ea typeface="Play"/>
                <a:cs typeface="Play"/>
                <a:sym typeface="Play"/>
              </a:rPr>
              <a:t>명 목장 참석</a:t>
            </a:r>
            <a:endParaRPr sz="933"/>
          </a:p>
        </p:txBody>
      </p:sp>
      <p:sp>
        <p:nvSpPr>
          <p:cNvPr id="391" name="Google Shape;391;p57"/>
          <p:cNvSpPr txBox="1"/>
          <p:nvPr/>
        </p:nvSpPr>
        <p:spPr>
          <a:xfrm>
            <a:off x="4202580" y="1215308"/>
            <a:ext cx="315200" cy="631904"/>
          </a:xfrm>
          <a:prstGeom prst="rect">
            <a:avLst/>
          </a:prstGeom>
          <a:noFill/>
          <a:ln>
            <a:noFill/>
          </a:ln>
        </p:spPr>
        <p:txBody>
          <a:bodyPr spcFirstLastPara="1" wrap="square" lIns="0" tIns="0" rIns="0" bIns="0" anchor="t" anchorCtr="0">
            <a:spAutoFit/>
          </a:bodyPr>
          <a:lstStyle/>
          <a:p>
            <a:pPr algn="ctr">
              <a:lnSpc>
                <a:spcPct val="139986"/>
              </a:lnSpc>
            </a:pPr>
            <a:r>
              <a:rPr lang="en-US" altLang="ko" sz="2933">
                <a:solidFill>
                  <a:srgbClr val="000000"/>
                </a:solidFill>
                <a:latin typeface="Verdana"/>
                <a:ea typeface="Verdana"/>
                <a:cs typeface="Verdana"/>
                <a:sym typeface="Verdana"/>
              </a:rPr>
              <a:t>1</a:t>
            </a:r>
            <a:endParaRPr sz="933">
              <a:latin typeface="Verdana"/>
              <a:ea typeface="Verdana"/>
              <a:cs typeface="Verdana"/>
              <a:sym typeface="Verdana"/>
            </a:endParaRPr>
          </a:p>
        </p:txBody>
      </p:sp>
      <p:sp>
        <p:nvSpPr>
          <p:cNvPr id="392" name="Google Shape;392;p57"/>
          <p:cNvSpPr txBox="1"/>
          <p:nvPr/>
        </p:nvSpPr>
        <p:spPr>
          <a:xfrm>
            <a:off x="4264092" y="2059268"/>
            <a:ext cx="315200" cy="631904"/>
          </a:xfrm>
          <a:prstGeom prst="rect">
            <a:avLst/>
          </a:prstGeom>
          <a:noFill/>
          <a:ln>
            <a:noFill/>
          </a:ln>
        </p:spPr>
        <p:txBody>
          <a:bodyPr spcFirstLastPara="1" wrap="square" lIns="0" tIns="0" rIns="0" bIns="0" anchor="t" anchorCtr="0">
            <a:spAutoFit/>
          </a:bodyPr>
          <a:lstStyle/>
          <a:p>
            <a:pPr algn="ctr">
              <a:lnSpc>
                <a:spcPct val="139986"/>
              </a:lnSpc>
            </a:pPr>
            <a:r>
              <a:rPr lang="en-US" altLang="ko" sz="2933">
                <a:solidFill>
                  <a:srgbClr val="000000"/>
                </a:solidFill>
                <a:latin typeface="Verdana"/>
                <a:ea typeface="Verdana"/>
                <a:cs typeface="Verdana"/>
                <a:sym typeface="Verdana"/>
              </a:rPr>
              <a:t>2</a:t>
            </a:r>
            <a:endParaRPr sz="933">
              <a:latin typeface="Verdana"/>
              <a:ea typeface="Verdana"/>
              <a:cs typeface="Verdana"/>
              <a:sym typeface="Verdana"/>
            </a:endParaRPr>
          </a:p>
        </p:txBody>
      </p:sp>
      <p:sp>
        <p:nvSpPr>
          <p:cNvPr id="393" name="Google Shape;393;p57"/>
          <p:cNvSpPr txBox="1"/>
          <p:nvPr/>
        </p:nvSpPr>
        <p:spPr>
          <a:xfrm>
            <a:off x="4264092" y="4828073"/>
            <a:ext cx="315200" cy="631904"/>
          </a:xfrm>
          <a:prstGeom prst="rect">
            <a:avLst/>
          </a:prstGeom>
          <a:noFill/>
          <a:ln>
            <a:noFill/>
          </a:ln>
        </p:spPr>
        <p:txBody>
          <a:bodyPr spcFirstLastPara="1" wrap="square" lIns="0" tIns="0" rIns="0" bIns="0" anchor="t" anchorCtr="0">
            <a:spAutoFit/>
          </a:bodyPr>
          <a:lstStyle/>
          <a:p>
            <a:pPr algn="ctr">
              <a:lnSpc>
                <a:spcPct val="139986"/>
              </a:lnSpc>
            </a:pPr>
            <a:r>
              <a:rPr lang="en-US" altLang="ko" sz="2933">
                <a:solidFill>
                  <a:srgbClr val="000000"/>
                </a:solidFill>
                <a:latin typeface="Verdana"/>
                <a:ea typeface="Verdana"/>
                <a:cs typeface="Verdana"/>
                <a:sym typeface="Verdana"/>
              </a:rPr>
              <a:t>4</a:t>
            </a:r>
            <a:endParaRPr sz="933">
              <a:latin typeface="Verdana"/>
              <a:ea typeface="Verdana"/>
              <a:cs typeface="Verdana"/>
              <a:sym typeface="Verdana"/>
            </a:endParaRPr>
          </a:p>
        </p:txBody>
      </p:sp>
      <p:sp>
        <p:nvSpPr>
          <p:cNvPr id="394" name="Google Shape;394;p57"/>
          <p:cNvSpPr txBox="1"/>
          <p:nvPr/>
        </p:nvSpPr>
        <p:spPr>
          <a:xfrm>
            <a:off x="4782172" y="4815977"/>
            <a:ext cx="4127717" cy="689420"/>
          </a:xfrm>
          <a:prstGeom prst="rect">
            <a:avLst/>
          </a:prstGeom>
          <a:noFill/>
          <a:ln>
            <a:noFill/>
          </a:ln>
        </p:spPr>
        <p:txBody>
          <a:bodyPr spcFirstLastPara="1" wrap="square" lIns="0" tIns="0" rIns="0" bIns="0" anchor="t" anchorCtr="0">
            <a:spAutoFit/>
          </a:bodyPr>
          <a:lstStyle/>
          <a:p>
            <a:pPr>
              <a:lnSpc>
                <a:spcPct val="160000"/>
              </a:lnSpc>
            </a:pPr>
            <a:r>
              <a:rPr lang="en-US" altLang="ko" sz="2800" b="1">
                <a:solidFill>
                  <a:srgbClr val="000000"/>
                </a:solidFill>
                <a:latin typeface="Play"/>
                <a:ea typeface="Play"/>
                <a:cs typeface="Play"/>
                <a:sym typeface="Play"/>
              </a:rPr>
              <a:t>27</a:t>
            </a:r>
            <a:r>
              <a:rPr lang="ko" altLang="en-US" sz="2800" b="1">
                <a:solidFill>
                  <a:srgbClr val="000000"/>
                </a:solidFill>
                <a:latin typeface="Play"/>
                <a:ea typeface="Play"/>
                <a:cs typeface="Play"/>
                <a:sym typeface="Play"/>
              </a:rPr>
              <a:t>년 세부 선교여행 준비</a:t>
            </a:r>
            <a:endParaRPr sz="933"/>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8" descr="3d rendering of modern empty room with wooden seat and herringbone floor on mountain background, Large window.(Getty Images 제공)"/>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51233" y="1"/>
            <a:ext cx="11240769" cy="6858001"/>
          </a:xfrm>
          <a:prstGeom prst="rect">
            <a:avLst/>
          </a:prstGeom>
          <a:noFill/>
          <a:ln>
            <a:noFill/>
          </a:ln>
        </p:spPr>
      </p:pic>
      <p:sp>
        <p:nvSpPr>
          <p:cNvPr id="401" name="Google Shape;401;p58"/>
          <p:cNvSpPr/>
          <p:nvPr/>
        </p:nvSpPr>
        <p:spPr>
          <a:xfrm>
            <a:off x="-27879" y="590667"/>
            <a:ext cx="5038400" cy="1326000"/>
          </a:xfrm>
          <a:prstGeom prst="rect">
            <a:avLst/>
          </a:prstGeom>
          <a:noFill/>
          <a:ln>
            <a:noFill/>
          </a:ln>
        </p:spPr>
        <p:txBody>
          <a:bodyPr spcFirstLastPara="1" wrap="square" lIns="91433" tIns="45700" rIns="91433" bIns="45700" anchor="ctr" anchorCtr="0">
            <a:noAutofit/>
          </a:bodyPr>
          <a:lstStyle/>
          <a:p>
            <a:pPr algn="ctr">
              <a:buClr>
                <a:srgbClr val="111111"/>
              </a:buClr>
              <a:buSzPts val="3300"/>
            </a:pPr>
            <a:r>
              <a:rPr lang="ko" altLang="en-US" sz="5733" b="1">
                <a:solidFill>
                  <a:schemeClr val="dk1"/>
                </a:solidFill>
                <a:latin typeface="Malgun Gothic"/>
                <a:ea typeface="Malgun Gothic"/>
                <a:cs typeface="Malgun Gothic"/>
                <a:sym typeface="Malgun Gothic"/>
              </a:rPr>
              <a:t>투르카나 </a:t>
            </a:r>
            <a:r>
              <a:rPr lang="ko" altLang="en-US" sz="5200" b="1">
                <a:solidFill>
                  <a:schemeClr val="dk1"/>
                </a:solidFill>
                <a:latin typeface="Malgun Gothic"/>
                <a:ea typeface="Malgun Gothic"/>
                <a:cs typeface="Malgun Gothic"/>
                <a:sym typeface="Malgun Gothic"/>
              </a:rPr>
              <a:t>목장</a:t>
            </a:r>
            <a:endParaRPr sz="5200" b="1">
              <a:solidFill>
                <a:schemeClr val="dk1"/>
              </a:solidFill>
              <a:latin typeface="Malgun Gothic"/>
              <a:ea typeface="Malgun Gothic"/>
              <a:cs typeface="Malgun Gothic"/>
              <a:sym typeface="Malgun Gothic"/>
            </a:endParaRPr>
          </a:p>
          <a:p>
            <a:pPr algn="ctr">
              <a:buClr>
                <a:srgbClr val="111111"/>
              </a:buClr>
              <a:buSzPts val="3300"/>
            </a:pPr>
            <a:r>
              <a:rPr lang="en-US" altLang="ko" sz="3733" b="1">
                <a:solidFill>
                  <a:srgbClr val="111111"/>
                </a:solidFill>
                <a:latin typeface="Malgun Gothic"/>
                <a:ea typeface="Malgun Gothic"/>
                <a:cs typeface="Malgun Gothic"/>
                <a:sym typeface="Malgun Gothic"/>
              </a:rPr>
              <a:t>(</a:t>
            </a:r>
            <a:r>
              <a:rPr lang="ko" altLang="en-US" sz="3733" b="1">
                <a:solidFill>
                  <a:srgbClr val="111111"/>
                </a:solidFill>
                <a:latin typeface="Malgun Gothic"/>
                <a:ea typeface="Malgun Gothic"/>
                <a:cs typeface="Malgun Gothic"/>
                <a:sym typeface="Malgun Gothic"/>
              </a:rPr>
              <a:t>윤승주</a:t>
            </a:r>
            <a:r>
              <a:rPr lang="en-US" altLang="ko" sz="3733" b="1">
                <a:solidFill>
                  <a:srgbClr val="111111"/>
                </a:solidFill>
                <a:latin typeface="Malgun Gothic"/>
                <a:ea typeface="Malgun Gothic"/>
                <a:cs typeface="Malgun Gothic"/>
                <a:sym typeface="Malgun Gothic"/>
              </a:rPr>
              <a:t>,</a:t>
            </a:r>
            <a:r>
              <a:rPr lang="ko" altLang="en-US" sz="3733" b="1">
                <a:solidFill>
                  <a:srgbClr val="111111"/>
                </a:solidFill>
                <a:latin typeface="Malgun Gothic"/>
                <a:ea typeface="Malgun Gothic"/>
                <a:cs typeface="Malgun Gothic"/>
                <a:sym typeface="Malgun Gothic"/>
              </a:rPr>
              <a:t>김경희선교사</a:t>
            </a:r>
            <a:r>
              <a:rPr lang="en-US" altLang="ko" sz="3733" b="1">
                <a:solidFill>
                  <a:srgbClr val="111111"/>
                </a:solidFill>
                <a:latin typeface="Malgun Gothic"/>
                <a:ea typeface="Malgun Gothic"/>
                <a:cs typeface="Malgun Gothic"/>
                <a:sym typeface="Malgun Gothic"/>
              </a:rPr>
              <a:t>)</a:t>
            </a:r>
            <a:endParaRPr sz="3733" b="1">
              <a:solidFill>
                <a:srgbClr val="111111"/>
              </a:solidFill>
              <a:latin typeface="Malgun Gothic"/>
              <a:ea typeface="Malgun Gothic"/>
              <a:cs typeface="Malgun Gothic"/>
              <a:sym typeface="Malgun Gothic"/>
            </a:endParaRPr>
          </a:p>
        </p:txBody>
      </p:sp>
      <p:pic>
        <p:nvPicPr>
          <p:cNvPr id="402" name="Google Shape;402;p5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237234" y="2454633"/>
            <a:ext cx="5954765" cy="4466067"/>
          </a:xfrm>
          <a:prstGeom prst="rect">
            <a:avLst/>
          </a:prstGeom>
          <a:noFill/>
          <a:ln>
            <a:noFill/>
          </a:ln>
        </p:spPr>
      </p:pic>
      <p:pic>
        <p:nvPicPr>
          <p:cNvPr id="403" name="Google Shape;403;p58"/>
          <p:cNvPicPr preferRelativeResize="0"/>
          <p:nvPr/>
        </p:nvPicPr>
        <p:blipFill>
          <a:blip r:embed="rId5">
            <a:alphaModFix/>
          </a:blip>
          <a:stretch>
            <a:fillRect/>
          </a:stretch>
        </p:blipFill>
        <p:spPr>
          <a:xfrm>
            <a:off x="4851867" y="-165527"/>
            <a:ext cx="7340133" cy="3975300"/>
          </a:xfrm>
          <a:prstGeom prst="rect">
            <a:avLst/>
          </a:prstGeom>
          <a:noFill/>
          <a:ln>
            <a:noFill/>
          </a:ln>
        </p:spPr>
      </p:pic>
      <p:pic>
        <p:nvPicPr>
          <p:cNvPr id="404" name="Google Shape;404;p5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1900" y="2954567"/>
            <a:ext cx="6619965" cy="3975300"/>
          </a:xfrm>
          <a:prstGeom prst="rect">
            <a:avLst/>
          </a:prstGeom>
          <a:noFill/>
          <a:ln>
            <a:noFill/>
          </a:ln>
        </p:spPr>
      </p:pic>
    </p:spTree>
  </p:cSld>
  <p:clrMapOvr>
    <a:masterClrMapping/>
  </p:clrMapOvr>
</p:sld>
</file>

<file path=ppt/theme/theme1.xml><?xml version="1.0" encoding="utf-8"?>
<a:theme xmlns:a="http://schemas.openxmlformats.org/drawingml/2006/main" name="기본 디자인">
  <a:themeElements>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기본 디자인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기본 디자인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기본 디자인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기본 디자인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기본 디자인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기본 디자인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기본 디자인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기본 디자인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114794</TotalTime>
  <Words>3036</Words>
  <Application>Microsoft Office PowerPoint</Application>
  <PresentationFormat>와이드스크린</PresentationFormat>
  <Paragraphs>580</Paragraphs>
  <Slides>129</Slides>
  <Notes>34</Notes>
  <HiddenSlides>0</HiddenSlides>
  <MMClips>0</MMClips>
  <ScaleCrop>false</ScaleCrop>
  <HeadingPairs>
    <vt:vector size="6" baseType="variant">
      <vt:variant>
        <vt:lpstr>사용한 글꼴</vt:lpstr>
      </vt:variant>
      <vt:variant>
        <vt:i4>15</vt:i4>
      </vt:variant>
      <vt:variant>
        <vt:lpstr>테마</vt:lpstr>
      </vt:variant>
      <vt:variant>
        <vt:i4>4</vt:i4>
      </vt:variant>
      <vt:variant>
        <vt:lpstr>슬라이드 제목</vt:lpstr>
      </vt:variant>
      <vt:variant>
        <vt:i4>129</vt:i4>
      </vt:variant>
    </vt:vector>
  </HeadingPairs>
  <TitlesOfParts>
    <vt:vector size="148" baseType="lpstr">
      <vt:lpstr>Arial Rounded</vt:lpstr>
      <vt:lpstr>HY견고딕</vt:lpstr>
      <vt:lpstr>Play</vt:lpstr>
      <vt:lpstr>굴림</vt:lpstr>
      <vt:lpstr>나눔고딕 ExtraBold</vt:lpstr>
      <vt:lpstr>다음_Regular</vt:lpstr>
      <vt:lpstr>다음_SemiBold</vt:lpstr>
      <vt:lpstr>맑은 고딕</vt:lpstr>
      <vt:lpstr>맑은 고딕</vt:lpstr>
      <vt:lpstr>Arial</vt:lpstr>
      <vt:lpstr>Arial Black</vt:lpstr>
      <vt:lpstr>Bauhaus 93</vt:lpstr>
      <vt:lpstr>Calibri</vt:lpstr>
      <vt:lpstr>Corbel</vt:lpstr>
      <vt:lpstr>Verdana</vt:lpstr>
      <vt:lpstr>기본 디자인</vt:lpstr>
      <vt:lpstr>2_Office 테마</vt:lpstr>
      <vt:lpstr>4_Office 테마</vt:lpstr>
      <vt:lpstr>1_Office 테마</vt:lpstr>
      <vt:lpstr>PowerPoint 프레젠테이션</vt:lpstr>
      <vt:lpstr>예배순서</vt:lpstr>
      <vt:lpstr>2026년 6월 14일 찬양</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특 송 (청년들)</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모로코 목장</vt:lpstr>
      <vt:lpstr>모로코 패밀리</vt:lpstr>
      <vt:lpstr>2027년 모로코 VT</vt:lpstr>
      <vt:lpstr>2026 목표</vt:lpstr>
      <vt:lpstr>베트남 목장</vt:lpstr>
      <vt:lpstr> 베트남 목장 식구들 </vt:lpstr>
      <vt:lpstr>PowerPoint 프레젠테이션</vt:lpstr>
      <vt:lpstr>PowerPoint 프레젠테이션</vt:lpstr>
      <vt:lpstr>PowerPoint 프레젠테이션</vt:lpstr>
      <vt:lpstr>PowerPoint 프레젠테이션</vt:lpstr>
      <vt:lpstr>PowerPoint 프레젠테이션</vt:lpstr>
      <vt:lpstr>목장 식구들(자녀들) </vt:lpstr>
      <vt:lpstr>PowerPoint 프레젠테이션</vt:lpstr>
      <vt:lpstr>PowerPoint 프레젠테이션</vt:lpstr>
      <vt:lpstr>교회 어르신들 </vt:lpstr>
      <vt:lpstr>PowerPoint 프레젠테이션</vt:lpstr>
      <vt:lpstr>PowerPoint 프레젠테이션</vt:lpstr>
      <vt:lpstr>PowerPoint 프레젠테이션</vt:lpstr>
      <vt:lpstr>PowerPoint 프레젠테이션</vt:lpstr>
      <vt:lpstr>PowerPoint 프레젠테이션</vt:lpstr>
      <vt:lpstr>카잨 목장 식구들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한상춘</dc:creator>
  <cp:lastModifiedBy>PJW GPTI</cp:lastModifiedBy>
  <cp:revision>750</cp:revision>
  <cp:lastPrinted>2024-01-27T14:37:54Z</cp:lastPrinted>
  <dcterms:created xsi:type="dcterms:W3CDTF">2020-04-12T07:50:10Z</dcterms:created>
  <dcterms:modified xsi:type="dcterms:W3CDTF">2026-06-14T03:25:19Z</dcterms:modified>
</cp:coreProperties>
</file>