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67" r:id="rId2"/>
    <p:sldId id="368" r:id="rId3"/>
    <p:sldId id="370" r:id="rId4"/>
    <p:sldId id="369" r:id="rId5"/>
    <p:sldId id="371" r:id="rId6"/>
    <p:sldId id="259" r:id="rId7"/>
    <p:sldId id="366" r:id="rId8"/>
    <p:sldId id="365" r:id="rId9"/>
    <p:sldId id="379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18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>
        <p:scale>
          <a:sx n="89" d="100"/>
          <a:sy n="89" d="100"/>
        </p:scale>
        <p:origin x="1374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DA4700B4-C4E7-F1C2-B6BF-C6781C5843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636FEE4-DF3B-D88A-8F29-8CDD87E111C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3A09B6-4B20-48E2-B77D-8861C7539CCB}" type="datetimeFigureOut">
              <a:rPr lang="ko-KR" altLang="en-US" smtClean="0"/>
              <a:t>2025-05-18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E739608-541F-13A7-1E55-558D39E26BB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CFF40FDD-B9E3-E777-C9B3-B55B7EDA05A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DF117E-DC80-48FD-B324-85452E59BC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830335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A34C4E-61C1-462F-B2DA-6AB7F8F6766B}" type="datetimeFigureOut">
              <a:rPr lang="ko-KR" altLang="en-US" smtClean="0"/>
              <a:t>2025-05-18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2E973-E79B-4A5B-8D26-2518473ADD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24672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>
          <a:extLst>
            <a:ext uri="{FF2B5EF4-FFF2-40B4-BE49-F238E27FC236}">
              <a16:creationId xmlns:a16="http://schemas.microsoft.com/office/drawing/2014/main" id="{5BE81A3C-CF74-4DB8-2508-01CDCAB95C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1945a8cd15_0_173:notes">
            <a:extLst>
              <a:ext uri="{FF2B5EF4-FFF2-40B4-BE49-F238E27FC236}">
                <a16:creationId xmlns:a16="http://schemas.microsoft.com/office/drawing/2014/main" id="{393B817B-6626-C086-B8ED-701AA01C5A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1945a8cd15_0_173:notes">
            <a:extLst>
              <a:ext uri="{FF2B5EF4-FFF2-40B4-BE49-F238E27FC236}">
                <a16:creationId xmlns:a16="http://schemas.microsoft.com/office/drawing/2014/main" id="{ADEEE2E8-19EE-3CDC-4764-6DADB5561B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64062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4:notes"/>
          <p:cNvSpPr txBox="1">
            <a:spLocks noGrp="1"/>
          </p:cNvSpPr>
          <p:nvPr>
            <p:ph type="body" idx="1"/>
          </p:nvPr>
        </p:nvSpPr>
        <p:spPr>
          <a:xfrm>
            <a:off x="1028700" y="8686800"/>
            <a:ext cx="82296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27" name="Google Shape;42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952500" y="137160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81849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375D45D-DE90-C761-A3CE-E86DB8C195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3D5784B-BD92-39D5-FD69-8292DCAD2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5C37F73-E799-FBAE-269C-5ADB71666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D9BC-BFEF-4DA5-BD45-6C5A070B57B1}" type="datetimeFigureOut">
              <a:rPr lang="ko-KR" altLang="en-US" smtClean="0"/>
              <a:t>2025-05-18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A19C418-404F-34FF-DA1C-BCD13FBAA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673C057-0520-73EC-A513-EC9C79C52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91FA-7D1E-4130-9C00-E7C334837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9520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BD39FC-34D5-02C6-0298-62F881382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8790A11-06C4-82B7-1860-0D751BD615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B8E1A23-A974-6EAA-CB1D-35C666D13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D9BC-BFEF-4DA5-BD45-6C5A070B57B1}" type="datetimeFigureOut">
              <a:rPr lang="ko-KR" altLang="en-US" smtClean="0"/>
              <a:t>2025-05-18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807C6C0-2A54-BE1A-C423-C3B9C4296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D53B998-FF1E-235E-31EA-35FD5D674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91FA-7D1E-4130-9C00-E7C334837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1335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424C575-A11E-4768-6FF9-1F3C14BB0A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ED8F2F-83D0-67F4-AEB2-50BFF3A31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468FD79-CFF6-722F-0BFE-86F729130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D9BC-BFEF-4DA5-BD45-6C5A070B57B1}" type="datetimeFigureOut">
              <a:rPr lang="ko-KR" altLang="en-US" smtClean="0"/>
              <a:t>2025-05-18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F77320A-7BAF-5F8C-A24A-DE7657DE3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12B492D-84C0-E2EE-E104-2ABF1D91D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91FA-7D1E-4130-9C00-E7C334837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5459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altLang="ko" smtClean="0"/>
              <a:pPr/>
              <a:t>‹#›</a:t>
            </a:fld>
            <a:endParaRPr lang="ko" altLang="en-US"/>
          </a:p>
        </p:txBody>
      </p:sp>
    </p:spTree>
    <p:extLst>
      <p:ext uri="{BB962C8B-B14F-4D97-AF65-F5344CB8AC3E}">
        <p14:creationId xmlns:p14="http://schemas.microsoft.com/office/powerpoint/2010/main" val="39189116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altLang="ko" smtClean="0"/>
              <a:pPr/>
              <a:t>‹#›</a:t>
            </a:fld>
            <a:endParaRPr lang="ko" altLang="en-US"/>
          </a:p>
        </p:txBody>
      </p:sp>
    </p:spTree>
    <p:extLst>
      <p:ext uri="{BB962C8B-B14F-4D97-AF65-F5344CB8AC3E}">
        <p14:creationId xmlns:p14="http://schemas.microsoft.com/office/powerpoint/2010/main" val="1388353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FC12E8F-3373-3B52-141C-5172ECDCE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3FAB4F0-7C35-D54A-A91A-22BF13276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6040078-1EDF-56FE-628A-C773BAF65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D9BC-BFEF-4DA5-BD45-6C5A070B57B1}" type="datetimeFigureOut">
              <a:rPr lang="ko-KR" altLang="en-US" smtClean="0"/>
              <a:t>2025-05-18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85E41A4-9C19-133E-6F92-67D9B6933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C7E716B-FE37-E6CE-931F-DAFFADE67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91FA-7D1E-4130-9C00-E7C334837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1665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50D7F6A-830E-A555-AB5A-7E9361010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103792F-7519-BA25-4CE5-7BCCA6E6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67570B1-8FC5-A66C-D758-445189932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D9BC-BFEF-4DA5-BD45-6C5A070B57B1}" type="datetimeFigureOut">
              <a:rPr lang="ko-KR" altLang="en-US" smtClean="0"/>
              <a:t>2025-05-18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D8E52E5-1AE9-1C39-9809-C074B195D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8A92288-0187-6773-A2DA-8FF1E6C68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91FA-7D1E-4130-9C00-E7C334837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1772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07AF6B4-7A13-6852-D93D-AC79E4F88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F97D77B-0482-BEF1-0118-8F65E1465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131A1D-F9C9-69DB-FB78-7A03D47018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EBBC4F0-0B52-0294-9711-BCD14F286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D9BC-BFEF-4DA5-BD45-6C5A070B57B1}" type="datetimeFigureOut">
              <a:rPr lang="ko-KR" altLang="en-US" smtClean="0"/>
              <a:t>2025-05-18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914CEDF-8196-0285-97F5-C4AA619A9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F00D4AE-4893-56D5-FEE5-E12749E0F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91FA-7D1E-4130-9C00-E7C334837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1926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E002BD0-B072-CE41-F9EA-E09C2B3A0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884934-4FCC-2238-D536-1910AC2167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69225DE-B762-4973-3238-65C8E371E5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F94C555E-B54B-1770-CE20-4D0791CA1D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8915BE3-8E7C-17FB-BB64-EB7ADE4FB2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C9F9F39-34A6-87DD-15B3-820A7EC9C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D9BC-BFEF-4DA5-BD45-6C5A070B57B1}" type="datetimeFigureOut">
              <a:rPr lang="ko-KR" altLang="en-US" smtClean="0"/>
              <a:t>2025-05-18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9EC599D8-8031-DA0D-C734-68CEA07C6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1A8D19C-F732-94BB-15B0-358623BF8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91FA-7D1E-4130-9C00-E7C334837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8442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2C91E9-6F86-8EA0-B6FA-2B5502472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5D0759A-E889-163A-4381-1D46B03B3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D9BC-BFEF-4DA5-BD45-6C5A070B57B1}" type="datetimeFigureOut">
              <a:rPr lang="ko-KR" altLang="en-US" smtClean="0"/>
              <a:t>2025-05-18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49A32E4-E92B-659E-46B0-6A8EAE1D7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4407908-4951-8F48-8BF3-4E1E4A3AB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91FA-7D1E-4130-9C00-E7C334837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938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6D67170-8979-16EA-59A3-B85785DAF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D9BC-BFEF-4DA5-BD45-6C5A070B57B1}" type="datetimeFigureOut">
              <a:rPr lang="ko-KR" altLang="en-US" smtClean="0"/>
              <a:t>2025-05-18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FE3C1C8-0671-C265-124F-C6339A477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4FBD111-70E4-D7E3-B617-79BC7E361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91FA-7D1E-4130-9C00-E7C334837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9868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E7C8299-A2DE-9D0D-4BA8-DD2FE9FD1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CF4D88A-0B86-30B2-E4B5-E3ADB0AB4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8F79D73-09D1-F0C4-C18D-4E0D5E4252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2FABAC2-EC45-0CAB-2F07-D9322EC2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D9BC-BFEF-4DA5-BD45-6C5A070B57B1}" type="datetimeFigureOut">
              <a:rPr lang="ko-KR" altLang="en-US" smtClean="0"/>
              <a:t>2025-05-18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9544F31-0F69-2F95-E9DA-A9454681F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88A0A59-2250-5763-4D01-A4EF11603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91FA-7D1E-4130-9C00-E7C334837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166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D98766-E44A-51E2-7A22-AC90F8063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8F12524-AB7C-E770-BE17-01D950A12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E2A0BAD-C49B-6877-1E8C-BCA18760A0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0A52D3E-E548-0C80-86BE-E5764AD36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D9BC-BFEF-4DA5-BD45-6C5A070B57B1}" type="datetimeFigureOut">
              <a:rPr lang="ko-KR" altLang="en-US" smtClean="0"/>
              <a:t>2025-05-18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F9F5F96-56E4-7A1E-FA4E-DBEEF8CA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A1EFE65-21C9-CA23-3F89-976334FE7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91FA-7D1E-4130-9C00-E7C334837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367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BFACB25-23A8-26C8-045A-A029C583B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88A9EE9-5528-C760-AA8C-D4ADD9C135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BD88378-5D88-0EA1-FC32-A4FACD708D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9D9BC-BFEF-4DA5-BD45-6C5A070B57B1}" type="datetimeFigureOut">
              <a:rPr lang="ko-KR" altLang="en-US" smtClean="0"/>
              <a:t>2025-05-18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29899F9-E80A-8EAB-42D9-7BA4403267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BAA63A5-A497-C118-22DC-F420CDBDA0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091FA-7D1E-4130-9C00-E7C334837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6451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>
          <a:extLst>
            <a:ext uri="{FF2B5EF4-FFF2-40B4-BE49-F238E27FC236}">
              <a16:creationId xmlns:a16="http://schemas.microsoft.com/office/drawing/2014/main" id="{D10CE7A9-8B85-3F70-7BEC-A14B57338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>
            <a:extLst>
              <a:ext uri="{FF2B5EF4-FFF2-40B4-BE49-F238E27FC236}">
                <a16:creationId xmlns:a16="http://schemas.microsoft.com/office/drawing/2014/main" id="{6CA39849-7852-3692-B453-685EA3EED84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48594" y="956732"/>
            <a:ext cx="7294811" cy="133068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/>
            <a:r>
              <a:rPr lang="ko" altLang="en-US" sz="8000" dirty="0"/>
              <a:t>찬양</a:t>
            </a:r>
            <a:endParaRPr sz="8000" dirty="0"/>
          </a:p>
        </p:txBody>
      </p:sp>
      <p:sp>
        <p:nvSpPr>
          <p:cNvPr id="68" name="Google Shape;68;p14">
            <a:extLst>
              <a:ext uri="{FF2B5EF4-FFF2-40B4-BE49-F238E27FC236}">
                <a16:creationId xmlns:a16="http://schemas.microsoft.com/office/drawing/2014/main" id="{2C951246-B9B6-8B55-EEF4-E909BEE7BE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773162" y="2763088"/>
            <a:ext cx="9289286" cy="2427478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2500"/>
          </a:bodyPr>
          <a:lstStyle/>
          <a:p>
            <a:pPr marL="0" indent="0">
              <a:buSzPts val="3800"/>
              <a:buNone/>
            </a:pP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목마른 사슴 시냇물을 찾아 </a:t>
            </a:r>
            <a:r>
              <a:rPr lang="ko-KR" altLang="en-US" sz="40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헤매이듯이</a:t>
            </a:r>
            <a:endParaRPr lang="en-US" altLang="ko-KR" sz="4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SzPts val="3800"/>
              <a:buNone/>
            </a:pP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2.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주의 거룩하심 </a:t>
            </a:r>
            <a:r>
              <a:rPr lang="ko-KR" altLang="en-US" sz="40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생각할때에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b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3. 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내 아버지 나를 </a:t>
            </a:r>
            <a:r>
              <a:rPr lang="ko-KR" altLang="en-US" sz="40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받으소서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lang="en-US" altLang="ko-KR" sz="4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SzPts val="3800"/>
              <a:buNone/>
            </a:pPr>
            <a:r>
              <a:rPr lang="en-US" sz="4000" dirty="0"/>
              <a:t>4. </a:t>
            </a:r>
            <a:r>
              <a:rPr lang="ko-KR" altLang="en-US" sz="4000" dirty="0"/>
              <a:t>나는 예배자입니다</a:t>
            </a:r>
            <a:r>
              <a:rPr lang="en-US" altLang="ko-KR" sz="4000" dirty="0"/>
              <a:t>.</a:t>
            </a:r>
            <a:endParaRPr sz="4000" dirty="0"/>
          </a:p>
        </p:txBody>
      </p:sp>
    </p:spTree>
    <p:extLst>
      <p:ext uri="{BB962C8B-B14F-4D97-AF65-F5344CB8AC3E}">
        <p14:creationId xmlns:p14="http://schemas.microsoft.com/office/powerpoint/2010/main" val="878588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4F264C-40A1-AA2B-AC37-A852D27530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AB4A57-0F48-C820-0E1D-C7EBC2915B49}"/>
              </a:ext>
            </a:extLst>
          </p:cNvPr>
          <p:cNvSpPr txBox="1"/>
          <p:nvPr/>
        </p:nvSpPr>
        <p:spPr>
          <a:xfrm>
            <a:off x="11385176" y="65179"/>
            <a:ext cx="5421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800" b="1" dirty="0">
                <a:solidFill>
                  <a:srgbClr val="0070C0"/>
                </a:solidFill>
              </a:rPr>
              <a:t>1</a:t>
            </a:r>
            <a:endParaRPr lang="ko-KR" altLang="en-US" sz="4800" b="1" dirty="0">
              <a:solidFill>
                <a:srgbClr val="0070C0"/>
              </a:solidFill>
            </a:endParaRPr>
          </a:p>
        </p:txBody>
      </p:sp>
      <p:pic>
        <p:nvPicPr>
          <p:cNvPr id="3074" name="Picture 2" descr="목마른사슴">
            <a:extLst>
              <a:ext uri="{FF2B5EF4-FFF2-40B4-BE49-F238E27FC236}">
                <a16:creationId xmlns:a16="http://schemas.microsoft.com/office/drawing/2014/main" id="{E5C91567-28BA-ECAB-EF6D-8D0B0929E0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4011" y="65179"/>
            <a:ext cx="9403977" cy="672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5716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4626C-D60F-E4A0-77EF-605C3B0A4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388BE7E-DCFD-5E8E-C94A-5012A36A8DED}"/>
              </a:ext>
            </a:extLst>
          </p:cNvPr>
          <p:cNvSpPr txBox="1"/>
          <p:nvPr/>
        </p:nvSpPr>
        <p:spPr>
          <a:xfrm>
            <a:off x="11396268" y="126865"/>
            <a:ext cx="5421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800" b="1" dirty="0">
                <a:solidFill>
                  <a:srgbClr val="0070C0"/>
                </a:solidFill>
              </a:rPr>
              <a:t>2</a:t>
            </a:r>
            <a:endParaRPr lang="ko-KR" altLang="en-US" sz="4800" b="1" dirty="0">
              <a:solidFill>
                <a:srgbClr val="0070C0"/>
              </a:solidFill>
            </a:endParaRPr>
          </a:p>
        </p:txBody>
      </p:sp>
      <p:pic>
        <p:nvPicPr>
          <p:cNvPr id="5122" name="Picture 2" descr="주의거룩하심생각할때">
            <a:extLst>
              <a:ext uri="{FF2B5EF4-FFF2-40B4-BE49-F238E27FC236}">
                <a16:creationId xmlns:a16="http://schemas.microsoft.com/office/drawing/2014/main" id="{7E99E2B5-EE00-491E-BDFD-1AE981B83E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06" y="0"/>
            <a:ext cx="1021505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B7F4960-F2EA-BFEE-CB59-9F021BFBFB44}"/>
              </a:ext>
            </a:extLst>
          </p:cNvPr>
          <p:cNvSpPr txBox="1"/>
          <p:nvPr/>
        </p:nvSpPr>
        <p:spPr>
          <a:xfrm>
            <a:off x="10726534" y="1255059"/>
            <a:ext cx="14654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solidFill>
                  <a:srgbClr val="4818FA"/>
                </a:solidFill>
              </a:rPr>
              <a:t>2.</a:t>
            </a:r>
            <a:r>
              <a:rPr lang="ko-KR" altLang="en-US" b="1" dirty="0">
                <a:solidFill>
                  <a:srgbClr val="4818FA"/>
                </a:solidFill>
              </a:rPr>
              <a:t>찬양 하리</a:t>
            </a:r>
            <a:endParaRPr lang="en-US" altLang="ko-KR" b="1" dirty="0">
              <a:solidFill>
                <a:srgbClr val="4818FA"/>
              </a:solidFill>
            </a:endParaRPr>
          </a:p>
          <a:p>
            <a:r>
              <a:rPr lang="ko-KR" altLang="en-US" b="1" dirty="0">
                <a:solidFill>
                  <a:srgbClr val="4818FA"/>
                </a:solidFill>
              </a:rPr>
              <a:t>주께 찬양해</a:t>
            </a:r>
            <a:endParaRPr lang="en-US" altLang="ko-KR" b="1" dirty="0">
              <a:solidFill>
                <a:srgbClr val="4818FA"/>
              </a:solidFill>
            </a:endParaRPr>
          </a:p>
          <a:p>
            <a:r>
              <a:rPr lang="en-US" altLang="ko-KR" b="1" dirty="0">
                <a:solidFill>
                  <a:srgbClr val="4818FA"/>
                </a:solidFill>
              </a:rPr>
              <a:t>3. </a:t>
            </a:r>
            <a:r>
              <a:rPr lang="ko-KR" altLang="en-US" b="1" dirty="0">
                <a:solidFill>
                  <a:srgbClr val="4818FA"/>
                </a:solidFill>
              </a:rPr>
              <a:t>주 섬기리</a:t>
            </a:r>
            <a:endParaRPr lang="en-US" altLang="ko-KR" b="1" dirty="0">
              <a:solidFill>
                <a:srgbClr val="4818FA"/>
              </a:solidFill>
            </a:endParaRPr>
          </a:p>
          <a:p>
            <a:r>
              <a:rPr lang="ko-KR" altLang="en-US" b="1" dirty="0">
                <a:solidFill>
                  <a:srgbClr val="4818FA"/>
                </a:solidFill>
              </a:rPr>
              <a:t>주만 섬기리</a:t>
            </a:r>
          </a:p>
        </p:txBody>
      </p:sp>
    </p:spTree>
    <p:extLst>
      <p:ext uri="{BB962C8B-B14F-4D97-AF65-F5344CB8AC3E}">
        <p14:creationId xmlns:p14="http://schemas.microsoft.com/office/powerpoint/2010/main" val="533178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A8FF17-F26D-6FBD-512E-ACBB37D0D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A9D457-1AC4-9833-E657-CB9009B90F88}"/>
              </a:ext>
            </a:extLst>
          </p:cNvPr>
          <p:cNvSpPr txBox="1"/>
          <p:nvPr/>
        </p:nvSpPr>
        <p:spPr>
          <a:xfrm>
            <a:off x="11465859" y="-19290"/>
            <a:ext cx="5421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800" b="1" dirty="0">
                <a:solidFill>
                  <a:srgbClr val="0070C0"/>
                </a:solidFill>
              </a:rPr>
              <a:t>3</a:t>
            </a:r>
            <a:endParaRPr lang="ko-KR" altLang="en-US" sz="4800" b="1" dirty="0">
              <a:solidFill>
                <a:srgbClr val="0070C0"/>
              </a:solidFill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501EFA63-6E5D-CBD6-CF78-7BE8AABDF1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290"/>
            <a:ext cx="11897958" cy="7226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9D20EB4-6739-9557-0785-84A40CD71F5F}"/>
              </a:ext>
            </a:extLst>
          </p:cNvPr>
          <p:cNvSpPr txBox="1"/>
          <p:nvPr/>
        </p:nvSpPr>
        <p:spPr>
          <a:xfrm>
            <a:off x="11221352" y="4826675"/>
            <a:ext cx="9706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rgbClr val="4818FA"/>
                </a:solidFill>
              </a:rPr>
              <a:t>1</a:t>
            </a:r>
            <a:r>
              <a:rPr lang="ko-KR" altLang="en-US" b="1" dirty="0" err="1">
                <a:solidFill>
                  <a:srgbClr val="4818FA"/>
                </a:solidFill>
              </a:rPr>
              <a:t>번후에</a:t>
            </a:r>
            <a:r>
              <a:rPr lang="ko-KR" altLang="en-US" b="1" dirty="0">
                <a:solidFill>
                  <a:srgbClr val="4818FA"/>
                </a:solidFill>
              </a:rPr>
              <a:t> 다시 처음으로 간 후 </a:t>
            </a:r>
            <a:r>
              <a:rPr lang="en-US" altLang="ko-KR" b="1" dirty="0">
                <a:solidFill>
                  <a:srgbClr val="4818FA"/>
                </a:solidFill>
              </a:rPr>
              <a:t>2</a:t>
            </a:r>
            <a:r>
              <a:rPr lang="ko-KR" altLang="en-US" b="1" dirty="0">
                <a:solidFill>
                  <a:srgbClr val="4818FA"/>
                </a:solidFill>
              </a:rPr>
              <a:t>번으로 하고 끝남</a:t>
            </a:r>
          </a:p>
        </p:txBody>
      </p:sp>
    </p:spTree>
    <p:extLst>
      <p:ext uri="{BB962C8B-B14F-4D97-AF65-F5344CB8AC3E}">
        <p14:creationId xmlns:p14="http://schemas.microsoft.com/office/powerpoint/2010/main" val="3049321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17DDE-F6D7-7159-D3DA-D4D7C1DD2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>
            <a:extLst>
              <a:ext uri="{FF2B5EF4-FFF2-40B4-BE49-F238E27FC236}">
                <a16:creationId xmlns:a16="http://schemas.microsoft.com/office/drawing/2014/main" id="{2CA8592C-EC62-9A57-98FB-FEEDD1946E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816" y="128587"/>
            <a:ext cx="10606368" cy="660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3244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21"/>
          <p:cNvSpPr txBox="1">
            <a:spLocks noGrp="1"/>
          </p:cNvSpPr>
          <p:nvPr>
            <p:ph type="ctrTitle" idx="4294967295"/>
          </p:nvPr>
        </p:nvSpPr>
        <p:spPr>
          <a:xfrm>
            <a:off x="744086" y="1093085"/>
            <a:ext cx="10272000" cy="770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ko-KR" altLang="en-US" sz="7666" b="1" dirty="0">
                <a:solidFill>
                  <a:srgbClr val="4F6128"/>
                </a:solidFill>
              </a:rPr>
              <a:t>다음주 </a:t>
            </a:r>
            <a:r>
              <a:rPr lang="en-US" altLang="ko-KR" sz="7666" b="1" dirty="0">
                <a:solidFill>
                  <a:srgbClr val="4F6128"/>
                </a:solidFill>
              </a:rPr>
              <a:t>25</a:t>
            </a:r>
            <a:r>
              <a:rPr lang="ko-KR" altLang="en-US" sz="7666" b="1" dirty="0">
                <a:solidFill>
                  <a:srgbClr val="4F6128"/>
                </a:solidFill>
              </a:rPr>
              <a:t>일 </a:t>
            </a:r>
            <a:r>
              <a:rPr lang="en-US" sz="7666" b="1" dirty="0" err="1">
                <a:solidFill>
                  <a:srgbClr val="4F6128"/>
                </a:solidFill>
              </a:rPr>
              <a:t>찬양</a:t>
            </a:r>
            <a:endParaRPr sz="4800" b="1" dirty="0">
              <a:solidFill>
                <a:srgbClr val="4F6128"/>
              </a:solidFill>
            </a:endParaRPr>
          </a:p>
        </p:txBody>
      </p:sp>
      <p:sp>
        <p:nvSpPr>
          <p:cNvPr id="434" name="Google Shape;434;p21"/>
          <p:cNvSpPr txBox="1"/>
          <p:nvPr/>
        </p:nvSpPr>
        <p:spPr>
          <a:xfrm>
            <a:off x="887521" y="2705949"/>
            <a:ext cx="10759748" cy="2154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1" tIns="60951" rIns="60951" bIns="60951" anchor="t" anchorCtr="0">
            <a:spAutoFit/>
          </a:bodyPr>
          <a:lstStyle/>
          <a:p>
            <a:pPr defTabSz="609615">
              <a:buSzPts val="9600"/>
            </a:pPr>
            <a:r>
              <a:rPr lang="en-US" altLang="ko-KR" sz="4400" b="1" dirty="0"/>
              <a:t>1. </a:t>
            </a:r>
            <a:r>
              <a:rPr lang="ko-KR" altLang="en-US" sz="4400" b="1" dirty="0"/>
              <a:t>부르신 곳에서</a:t>
            </a:r>
            <a:endParaRPr lang="en-US" altLang="ko-KR" sz="4400" b="1" dirty="0"/>
          </a:p>
          <a:p>
            <a:pPr defTabSz="609615">
              <a:buSzPts val="9600"/>
            </a:pPr>
            <a:r>
              <a:rPr lang="en-US" altLang="ko-KR" sz="4400" b="1" dirty="0"/>
              <a:t>2. </a:t>
            </a:r>
            <a:r>
              <a:rPr lang="ko-KR" altLang="en-US" sz="4400" b="1" dirty="0"/>
              <a:t>하늘의 문을 </a:t>
            </a:r>
            <a:r>
              <a:rPr lang="ko-KR" altLang="en-US" sz="4400" b="1" dirty="0" err="1"/>
              <a:t>여소서</a:t>
            </a:r>
            <a:endParaRPr lang="ko-KR" altLang="en-US" sz="4400" b="1" dirty="0"/>
          </a:p>
          <a:p>
            <a:pPr defTabSz="609615">
              <a:buSzPts val="9600"/>
            </a:pPr>
            <a:r>
              <a:rPr lang="en-US" altLang="ko-KR" sz="4400" b="1" dirty="0"/>
              <a:t>3. </a:t>
            </a:r>
            <a:r>
              <a:rPr lang="ko-KR" altLang="en-US" sz="4400" b="1" dirty="0"/>
              <a:t>나는 예배자 입니다</a:t>
            </a:r>
            <a:r>
              <a:rPr lang="en-US" altLang="ko-KR" sz="4400" b="1" dirty="0"/>
              <a:t>.</a:t>
            </a:r>
            <a:endParaRPr sz="4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부르신 곳에서 - 마커스">
            <a:extLst>
              <a:ext uri="{FF2B5EF4-FFF2-40B4-BE49-F238E27FC236}">
                <a16:creationId xmlns:a16="http://schemas.microsoft.com/office/drawing/2014/main" id="{68191BD0-1EDC-1692-2BB3-51A295AB42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0"/>
            <a:ext cx="1017693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1158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찬양 - 하늘의 문을 여소서(임재)">
            <a:extLst>
              <a:ext uri="{FF2B5EF4-FFF2-40B4-BE49-F238E27FC236}">
                <a16:creationId xmlns:a16="http://schemas.microsoft.com/office/drawing/2014/main" id="{9FD2580B-174C-44F4-6EE4-9E7C7011C9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0"/>
            <a:ext cx="91016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4157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6DA0CF-4010-8DD9-78B6-4A94EC938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>
            <a:extLst>
              <a:ext uri="{FF2B5EF4-FFF2-40B4-BE49-F238E27FC236}">
                <a16:creationId xmlns:a16="http://schemas.microsoft.com/office/drawing/2014/main" id="{AF69D948-6FA5-98ED-D929-3197AAEDEF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816" y="128587"/>
            <a:ext cx="10606368" cy="660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8937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1375</TotalTime>
  <Words>69</Words>
  <Application>Microsoft Office PowerPoint</Application>
  <PresentationFormat>와이드스크린</PresentationFormat>
  <Paragraphs>16</Paragraphs>
  <Slides>9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2" baseType="lpstr">
      <vt:lpstr>맑은 고딕</vt:lpstr>
      <vt:lpstr>Arial</vt:lpstr>
      <vt:lpstr>Office 테마</vt:lpstr>
      <vt:lpstr>찬양</vt:lpstr>
      <vt:lpstr>PowerPoint 프레젠테이션</vt:lpstr>
      <vt:lpstr>PowerPoint 프레젠테이션</vt:lpstr>
      <vt:lpstr>PowerPoint 프레젠테이션</vt:lpstr>
      <vt:lpstr>PowerPoint 프레젠테이션</vt:lpstr>
      <vt:lpstr>다음주 25일 찬양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PJW GPTI</dc:creator>
  <cp:lastModifiedBy>PJW GPTI</cp:lastModifiedBy>
  <cp:revision>23</cp:revision>
  <cp:lastPrinted>2025-05-10T23:20:27Z</cp:lastPrinted>
  <dcterms:created xsi:type="dcterms:W3CDTF">2024-11-30T14:53:59Z</dcterms:created>
  <dcterms:modified xsi:type="dcterms:W3CDTF">2025-05-18T00:25:44Z</dcterms:modified>
</cp:coreProperties>
</file>