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ptx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92" r:id="rId3"/>
    <p:sldMasterId id="2147483817" r:id="rId4"/>
    <p:sldMasterId id="2147483859" r:id="rId5"/>
    <p:sldMasterId id="2147483873" r:id="rId6"/>
  </p:sldMasterIdLst>
  <p:notesMasterIdLst>
    <p:notesMasterId r:id="rId66"/>
  </p:notesMasterIdLst>
  <p:sldIdLst>
    <p:sldId id="14535" r:id="rId7"/>
    <p:sldId id="397" r:id="rId8"/>
    <p:sldId id="367" r:id="rId9"/>
    <p:sldId id="368" r:id="rId10"/>
    <p:sldId id="14555" r:id="rId11"/>
    <p:sldId id="14556" r:id="rId12"/>
    <p:sldId id="14557" r:id="rId13"/>
    <p:sldId id="14558" r:id="rId14"/>
    <p:sldId id="14559" r:id="rId15"/>
    <p:sldId id="14560" r:id="rId16"/>
    <p:sldId id="14561" r:id="rId17"/>
    <p:sldId id="14562" r:id="rId18"/>
    <p:sldId id="14563" r:id="rId19"/>
    <p:sldId id="14564" r:id="rId20"/>
    <p:sldId id="14565" r:id="rId21"/>
    <p:sldId id="14566" r:id="rId22"/>
    <p:sldId id="268" r:id="rId23"/>
    <p:sldId id="269" r:id="rId24"/>
    <p:sldId id="270" r:id="rId25"/>
    <p:sldId id="271" r:id="rId26"/>
    <p:sldId id="272" r:id="rId27"/>
    <p:sldId id="273" r:id="rId28"/>
    <p:sldId id="14567" r:id="rId29"/>
    <p:sldId id="14568" r:id="rId30"/>
    <p:sldId id="14569" r:id="rId31"/>
    <p:sldId id="14570" r:id="rId32"/>
    <p:sldId id="14571" r:id="rId33"/>
    <p:sldId id="14576" r:id="rId34"/>
    <p:sldId id="14577" r:id="rId35"/>
    <p:sldId id="14578" r:id="rId36"/>
    <p:sldId id="14579" r:id="rId37"/>
    <p:sldId id="14580" r:id="rId38"/>
    <p:sldId id="14572" r:id="rId39"/>
    <p:sldId id="14573" r:id="rId40"/>
    <p:sldId id="14574" r:id="rId41"/>
    <p:sldId id="14575" r:id="rId42"/>
    <p:sldId id="371" r:id="rId43"/>
    <p:sldId id="14377" r:id="rId44"/>
    <p:sldId id="13668" r:id="rId45"/>
    <p:sldId id="14531" r:id="rId46"/>
    <p:sldId id="14550" r:id="rId47"/>
    <p:sldId id="13647" r:id="rId48"/>
    <p:sldId id="13799" r:id="rId49"/>
    <p:sldId id="14551" r:id="rId50"/>
    <p:sldId id="14552" r:id="rId51"/>
    <p:sldId id="256" r:id="rId52"/>
    <p:sldId id="257" r:id="rId53"/>
    <p:sldId id="258" r:id="rId54"/>
    <p:sldId id="259" r:id="rId55"/>
    <p:sldId id="260" r:id="rId56"/>
    <p:sldId id="261" r:id="rId57"/>
    <p:sldId id="262" r:id="rId58"/>
    <p:sldId id="263" r:id="rId59"/>
    <p:sldId id="264" r:id="rId60"/>
    <p:sldId id="265" r:id="rId61"/>
    <p:sldId id="266" r:id="rId62"/>
    <p:sldId id="267" r:id="rId63"/>
    <p:sldId id="14227" r:id="rId64"/>
    <p:sldId id="14228" r:id="rId65"/>
  </p:sldIdLst>
  <p:sldSz cx="12192000" cy="6858000"/>
  <p:notesSz cx="6877050" cy="100028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FA"/>
    <a:srgbClr val="57514F"/>
    <a:srgbClr val="CC3300"/>
    <a:srgbClr val="FF3300"/>
    <a:srgbClr val="FFCC00"/>
    <a:srgbClr val="FCEBE0"/>
    <a:srgbClr val="FF6600"/>
    <a:srgbClr val="AD5A8A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DFE176D4-4B7C-4ACE-BDB7-D694226A1D48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ADD4EEB6-81F2-4ECE-A05A-2900D36A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67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5BE81A3C-CF74-4DB8-2508-01CDCAB95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945a8cd15_0_173:notes">
            <a:extLst>
              <a:ext uri="{FF2B5EF4-FFF2-40B4-BE49-F238E27FC236}">
                <a16:creationId xmlns:a16="http://schemas.microsoft.com/office/drawing/2014/main" id="{393B817B-6626-C086-B8ED-701AA01C5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945a8cd15_0_173:notes">
            <a:extLst>
              <a:ext uri="{FF2B5EF4-FFF2-40B4-BE49-F238E27FC236}">
                <a16:creationId xmlns:a16="http://schemas.microsoft.com/office/drawing/2014/main" id="{ADEEE2E8-19EE-3CDC-4764-6DADB5561B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06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5b24cce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5b24cce6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88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89909277-A451-0377-3424-5D636C44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535E7E37-91A9-54DF-0FE7-8214B4457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D37F0C86-F227-0170-9BDF-7183246070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03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89909277-A451-0377-3424-5D636C44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535E7E37-91A9-54DF-0FE7-8214B4457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D37F0C86-F227-0170-9BDF-7183246070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27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89909277-A451-0377-3424-5D636C44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535E7E37-91A9-54DF-0FE7-8214B4457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D37F0C86-F227-0170-9BDF-7183246070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92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89909277-A451-0377-3424-5D636C44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535E7E37-91A9-54DF-0FE7-8214B4457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D37F0C86-F227-0170-9BDF-7183246070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3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030C65-959F-437B-9208-E4E0C6C39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CBEA6-46A3-4579-98E9-42C473627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9641F-18EB-45BA-96F7-5D43DB742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A6CE9-944C-4A50-94B8-27CF8B5ADB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456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1D6B2-2C22-40EF-8FA0-D0383B8A1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B215BC-E47C-4FF1-BEC9-91129089F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997F4-2857-487C-9DDD-31473B117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80E36-D896-45C7-A06A-2EF1656E02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576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EC35C-3C5E-41E2-9895-5F3BA1B3A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2E2518-73EC-46FB-9894-485DB4CCF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795B8-F92E-46AA-A0FE-546F69D39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CA7C4-FF87-4D00-A34C-01EF1C151F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680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29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42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3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60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07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3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59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37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E716B-2F90-4E67-ABFD-DEA60A526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6E6601-A6C9-4708-A12E-F272AF88C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27D9-628C-446B-8419-131920F31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3963A-74BF-4F95-B824-47B60F8288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395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05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13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664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427819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470DB-46BC-40F1-ABDF-BFD1BC4BB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4A6756-4E32-4462-8E60-20AB5EF6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9B20A7-5C80-484F-B5F2-67D8FCD6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B36A9-ECAD-4BE2-8921-778C7841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6AB96D-D824-4E67-8DD3-60AED2A3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177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590D5-E5B4-4461-A39E-7455803E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A3678B-BBB4-4F3A-BE0B-0D7A7F41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6EBD1C-A820-44E1-B1D5-807710BB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470F3D-01F6-4CDE-A558-76F3FCAE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317070-B80E-41D2-94C2-1E2DA474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590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3DC78-D058-41F7-A476-9822DCBD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1B137D-84AA-4C33-8A2C-51811E61B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2C5F06-59A7-423F-AEBF-91DAD574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3830FB-D99D-4267-9F12-DBFD3CFA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829094-536B-46D2-9C74-39A8F12D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668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FD1B6-9AF0-4A6C-8EDB-125D4300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F1008E-2BB3-4583-901A-89A8EBE4A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9CD6BA-DBE0-4391-A240-C3315E6E3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3123D2-3AC9-477D-B4E0-5D931403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A2200A-FA04-48B5-9A11-EDE2621C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A7B6F8-D091-4025-86E9-38BA4D82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62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7E9E0-6D86-4106-A11B-D4E61EF5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16FD72-905B-4E4F-A935-58E07928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196A99-36DB-4D7D-BC63-68AFBFB2B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3638DA-8CF4-4CA4-8A60-611A761EA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F610A6-495C-4112-B7CC-5EB20AE43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1D65E5-DF4F-4214-939C-A9108264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CEBD81-E3BB-4F7A-8387-63C20709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C0F36E8-1590-461E-8D9D-2F84B0A8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71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56E303-7CC4-4158-995D-5AECCBAF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093430-AABD-4A95-81B1-936E7090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027BFCC-428E-4BF5-8ECE-1BB73DDE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6352DE-C50D-41C6-9452-09E1C662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2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BE0C5-C46A-43D2-87D9-79E9D32FD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60C69-B965-4BD8-B95B-EE6D988BE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B2F4B1-B0C8-41C4-B690-A56DFBCD0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E4A5A-FEA8-41CB-896D-88796C8E6A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7112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9F4317-1C29-412C-AE10-745B0E1D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82AB87C-79DE-479D-B410-6755B9D0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3D3B25-3880-432D-9109-9AEF52E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707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EDB83-1EDF-44DD-B065-A1728FF8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30A09F-F204-457A-9CD9-11CA9281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4D2B90-7941-4E17-8C2B-B7939C3DD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5DE21C-7981-4B55-8FC8-5435E080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949A55-D048-45D6-AFD5-14392E68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C6CD1A-76E9-42E3-ADC3-C61A339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4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CA429D-863B-4D05-B8C5-7A9444F9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3870F3-1AF8-4282-9388-E72DEB800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B3A148-4441-4D42-9C35-5FF0ADA1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72FA97-E6B7-4CBC-BCEB-220F0B7A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4C0F3E-FD72-4275-A606-48ADCD3B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31663D-FB0A-4591-9B95-E5D0813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759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D8F772-C488-49C5-9985-A164B99C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1F7AA0-8E99-4E22-B8D9-ACDF3B073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0E9AE7-7FCB-43CA-A34F-4BBCC3AC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57927D-4132-46D1-880C-5A5F4C1F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AAC8D-EA4D-4ECA-9349-B12F0B98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53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CEADFAD-F13A-43DC-8363-A2EA255D2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7114A-85CF-4F5D-9714-EF5A6DA9E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146941-EE6E-4AB0-9601-30E55F2C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E39518-9DC9-43BC-B9B2-61C3577A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00D059-DA3A-4118-A340-E7276F72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380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528064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E9BF9-E9CE-D043-B2A9-59C4F6C5A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6A3DBC5-28A6-4041-8469-440791AF6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6EF740-2B55-F547-9C11-916E8DF6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CE2A8F-2646-8244-B054-FB15F8DD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7548DE-60D1-2642-A920-79B2326F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74294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3D91B-6967-6A45-8738-D231D97B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5D2DE3-181A-FE48-BA62-C0EDCBCB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9C8291-475D-9849-A828-3DEDCCA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EF26B8-5279-594B-8158-5AD25236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E799A5-A978-CC4A-8CE5-2A6E134D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81866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A6DD7-C7E1-7E4C-8F96-088639F5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F5A258-C81B-F544-8640-489001E59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EF4244-3A62-9349-A8DC-B132332B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9E9402-2BD1-2642-B4A9-C5F3EF47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3F9162-65C3-8949-B855-5329AB45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87806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B0C1F6-F6D0-224E-A32E-4189205F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224845-398D-E248-8615-87B7CC2FA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6C4AEF-85EC-0C44-A589-636BB2866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B6852-90A4-A340-93A6-A4CE0292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001ACD-7F31-B84B-86EB-93514F87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433267-9D50-9049-8AFB-3ADE61D4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3885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4AD92-028D-462D-89A3-C48800514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7AD06-22B7-4DF8-8228-10F4422A2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10A11-C082-4F07-BE05-EC7C5E506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7BE54-16C0-40EA-813B-34B4217D23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8440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4C4B9-7539-234D-BC8A-E5D52953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0E11D9-02E3-AA46-B595-E71C2D16C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B68D47-EF61-0448-AF8F-58E6C0FC9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7E7AB5C-2F08-B747-98DC-B51AA87AD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90AFAB-B9BF-2C4F-B440-69B4D83DD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75962DB-0BC4-B54A-A090-970F1BD7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1444C80-B260-C543-9496-04009C6E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77C0BC-581E-6A4A-AF0C-EE6A5A3C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33845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6B6C84-12DA-DA49-94AA-660A862D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0039852-B416-FF4D-92CB-05A605EA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4EE3A-4DF8-CE4B-9834-F4A1247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E3FBC1-DA4E-7B46-804C-EE2803AD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67197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787A087-3759-C042-9FF8-A4D4AA82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0CCEDE9-5DBC-BE4B-90CE-B06E8BF6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21224E-6846-7240-8964-D1C6C86A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1701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3CE1AE-CD7C-1A4F-8037-4822E973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151DDD-4F17-2D42-A7E5-C34B5F0B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E3752E-F57D-4043-96F2-4337BB1C9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97277-356A-8E41-BD86-34EFB9A3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BD3A28-31EB-B647-8D36-E0B47A8E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BBF9D8-82BA-754B-A038-A4C9B586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34016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C221B5-DFBF-CE40-B21B-E09D3D0F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B6A2BA-14B8-8846-96BA-C0FBFE315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BD67E8D-7EA3-184C-A3AB-3A4DDA61E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5B871D-0AC5-CF4B-9D02-D20E643D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188345-0189-FE4E-95B2-403C8E64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878D5A-7DBD-0F44-B27F-B72D4166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51969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CAAF9B-5FE5-E344-B256-B24CF6B0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02F653-939C-5749-8A3B-9B9AF2E86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92A6E9-A250-9F4C-847F-7E11D2E0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B3D463-23DB-F145-8BA7-A9BF6BED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6761DD-6364-2245-A324-692BE705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7217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D1A046A-C088-6844-B337-AAF3650F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BDCE2B5-F1BF-4340-8865-E9EDFDF48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D32D6B-8F6D-B640-AC45-945EB4E0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44D4B3-1E17-9842-8F6D-F7C1AC82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E0DF76-DF44-4648-9E4D-36E6D163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86597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470DB-46BC-40F1-ABDF-BFD1BC4BB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4A6756-4E32-4462-8E60-20AB5EF6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9B20A7-5C80-484F-B5F2-67D8FCD6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B36A9-ECAD-4BE2-8921-778C7841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6AB96D-D824-4E67-8DD3-60AED2A3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777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590D5-E5B4-4461-A39E-7455803E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A3678B-BBB4-4F3A-BE0B-0D7A7F41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6EBD1C-A820-44E1-B1D5-807710BB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470F3D-01F6-4CDE-A558-76F3FCAE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317070-B80E-41D2-94C2-1E2DA474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388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3DC78-D058-41F7-A476-9822DCBD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1B137D-84AA-4C33-8A2C-51811E61B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2C5F06-59A7-423F-AEBF-91DAD574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3830FB-D99D-4267-9F12-DBFD3CFA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829094-536B-46D2-9C74-39A8F12D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47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102906-90F3-4D8E-95A3-B460EAF2B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968410-D685-48A4-9853-BAC586C27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871589-7EEF-4D3B-B7D9-9386656FE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E01C-F82D-4B40-8027-977F30F958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2041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FD1B6-9AF0-4A6C-8EDB-125D4300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F1008E-2BB3-4583-901A-89A8EBE4A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9CD6BA-DBE0-4391-A240-C3315E6E3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3123D2-3AC9-477D-B4E0-5D931403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A2200A-FA04-48B5-9A11-EDE2621C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A7B6F8-D091-4025-86E9-38BA4D82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811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7E9E0-6D86-4106-A11B-D4E61EF5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16FD72-905B-4E4F-A935-58E07928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196A99-36DB-4D7D-BC63-68AFBFB2B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3638DA-8CF4-4CA4-8A60-611A761EA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F610A6-495C-4112-B7CC-5EB20AE43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1D65E5-DF4F-4214-939C-A9108264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CEBD81-E3BB-4F7A-8387-63C20709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C0F36E8-1590-461E-8D9D-2F84B0A8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114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56E303-7CC4-4158-995D-5AECCBAF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093430-AABD-4A95-81B1-936E7090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027BFCC-428E-4BF5-8ECE-1BB73DDE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6352DE-C50D-41C6-9452-09E1C662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341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9F4317-1C29-412C-AE10-745B0E1D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82AB87C-79DE-479D-B410-6755B9D0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3D3B25-3880-432D-9109-9AEF52E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486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EDB83-1EDF-44DD-B065-A1728FF8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30A09F-F204-457A-9CD9-11CA9281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4D2B90-7941-4E17-8C2B-B7939C3DD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5DE21C-7981-4B55-8FC8-5435E080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949A55-D048-45D6-AFD5-14392E68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C6CD1A-76E9-42E3-ADC3-C61A339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735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CA429D-863B-4D05-B8C5-7A9444F9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3870F3-1AF8-4282-9388-E72DEB800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B3A148-4441-4D42-9C35-5FF0ADA1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72FA97-E6B7-4CBC-BCEB-220F0B7A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4C0F3E-FD72-4275-A606-48ADCD3B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31663D-FB0A-4591-9B95-E5D0813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727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D8F772-C488-49C5-9985-A164B99C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1F7AA0-8E99-4E22-B8D9-ACDF3B073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0E9AE7-7FCB-43CA-A34F-4BBCC3AC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57927D-4132-46D1-880C-5A5F4C1F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AAC8D-EA4D-4ECA-9349-B12F0B98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303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CEADFAD-F13A-43DC-8363-A2EA255D2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7114A-85CF-4F5D-9714-EF5A6DA9E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146941-EE6E-4AB0-9601-30E55F2C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E39518-9DC9-43BC-B9B2-61C3577A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00D059-DA3A-4118-A340-E7276F72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185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21299E-3CDA-329D-AE37-50466AA02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EC6085-CCE1-11AC-8AE7-70413DC70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EEA69-A716-A633-4525-B23E5FF03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635B-CC7D-4FBD-86EC-FFBDA11A42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024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0740E-52C5-B64B-C751-E29F7DF7F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26348B-9CFF-5482-61F2-C08396329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EAC5DD-9F82-7C1E-23A1-E136690A9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49AD-E147-4332-AE64-29E3AE9808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409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1DB1F0-8FEC-4114-B289-C9C2C7A8E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FBE92-630B-4F9F-9B3D-E00C01853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322313-A90C-40C6-95F0-B6BFF84D3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E61E3-FED9-4309-8D13-D9F3BC2798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1558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A3096-0B14-2BEE-2713-3B20D4CED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5DC32-FBFE-6611-F215-8C3CC3935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CFB24-E9EE-8EA7-7789-453E823B4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6A0F-0675-4BAB-873E-E043D9CACF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2192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51D08-2064-8DA6-0DC4-A601760D0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485A5-6E75-0E07-06D2-C17D828E6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212DB-9D81-D43B-60B6-A37C03532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D016-03B5-460D-A965-D4CF1A1B67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2439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CEBA6C-2118-AFAD-7E82-AB660C866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448D21-5A7C-4C9A-13B2-D17D77387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C52144-EF63-C0A0-C20D-994B38EFE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93EB5-BAEF-43B7-98B1-8982683B21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1491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2230DD-6D56-6CE6-186A-1C2F1E0D6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CF9972-B110-E7C4-D478-71A33DB8E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71B1CA-B0D8-419F-550D-717BBA927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9C40-7810-4E07-83AC-58325E2447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5995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F080EE-4C4E-A59F-CE00-F67B4965C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942170-2A9C-C4C8-C24C-C6820D045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49114A-C27C-3AF5-709F-C4F037C1D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E05F-DCD8-4F3B-91C1-4DF5490CFD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4092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2012B-E155-C2CD-85F7-F39D85662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F2C50-2F0B-4C12-ADEB-CEB3981C6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404DE-BE44-670C-02E3-E6826D848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F050-9358-4846-90C2-3C4676F5AA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1122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6C515-45A0-597D-1117-33B9E0EEC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F2C49-E098-0BFC-EADC-19C4B570C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A2467-042F-13F8-5A23-66706AA74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7EE61-92C8-4C93-9E9D-F9DF8FEA7B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9829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79C7DF-B454-A8F3-B144-BDE12799E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4BE5B3-90D1-376C-AA81-44B04BC6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5B389-7AD9-80C7-B7DF-472447AE8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E246E-6275-48E2-BF79-982990B9DF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5761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497687-D999-DD27-2953-86B907106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EE94F8-6F8C-51FE-B8BA-C4F63851D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2BEE6-730F-F6B1-A772-78CAA70F3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5339-BEEC-46C6-8C40-E1030720B4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302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ACC0EE-EA8F-407C-B648-E6DB99B1E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BCDD9F-BE41-4F86-989A-BF978A06F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604BFF-DD88-408E-AB9F-7CDCAACB7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AA92C-FE47-41E6-B5B8-9217C26F33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05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AE525-30A3-4298-B6DD-F1EAA63A8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3298D-4435-41EE-A90F-61076653B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30CED-B845-46F6-935A-4A5E343DB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ED37B-DE00-41DB-81F2-112DD13563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849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ECA9B-2980-48D2-AF59-57B00EB86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BC19E-6889-421F-B422-E285F4BC6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E122E-25FE-4037-A97C-3F46D5963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23348-BC64-473E-BB93-42ADEE75E8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0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C94026-5CEE-47FF-8B52-24891F16C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1F4CE9-7FCC-4433-A9C9-0B63BCA30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93678B-04FD-4462-93F9-CCB394A90A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217324-EEE2-4042-8C16-25F5D1C2BF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2A52BC-F783-40C0-8B6F-F22D2E4970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26CBE6F4-9600-4116-B66D-281D776865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719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EDE4-6ABF-4E33-B8A9-E93CEC0DA44C}" type="datetimeFigureOut">
              <a:rPr lang="ko-KR" altLang="en-US" smtClean="0"/>
              <a:pPr/>
              <a:t>2025-05-18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7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44" r:id="rId12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D669B5-1D1D-420D-A41B-D3CA4294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FEFA0C-81CA-4D74-A9D1-567A5790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91E8F3-4895-4D19-84D7-8D352CE43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853A68-C7E2-486F-A5E7-52CFEA610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EDB635-EAB5-4BEA-89DB-440387BF8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14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72" r:id="rId12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1F2D76-1A98-984D-931C-1A705A65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2AC0AA-3D0C-8F41-8087-5827C7FA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5A6308-2A49-1442-9425-B05D7E3E3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7DC9-B59A-1048-9AE5-2D15490598EA}" type="datetimeFigureOut">
              <a:rPr kumimoji="1" lang="ko-Kore-KR" altLang="en-US" smtClean="0"/>
              <a:t>05/18/2025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13C785-1479-CB4C-A2BA-4E6B2A60F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E381B3-BD50-AE4D-8FA5-E46D03E98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CDD6-4198-B64A-80DF-9C80CB049B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862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D669B5-1D1D-420D-A41B-D3CA4294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FEFA0C-81CA-4D74-A9D1-567A5790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91E8F3-4895-4D19-84D7-8D352CE43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4F32-B395-4EEF-8CDD-F0B884C9D47A}" type="datetimeFigureOut">
              <a:rPr lang="ko-KR" altLang="en-US" smtClean="0"/>
              <a:t>2025-05-18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853A68-C7E2-486F-A5E7-52CFEA610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EDB635-EAB5-4BEA-89DB-440387BF8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51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E40A10-2218-FA49-0BC2-4462732FA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C3D536-6076-F67C-9037-891F6228A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E4FD5B-017C-E319-FEA0-87ADD1056F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397F44-F66D-7040-E168-E9F950025F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206B73-63A5-E295-0843-B47D41C4A3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5F0C4B65-F5C0-4D38-AA5D-A70193C8FC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328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ptx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slide" Target="slide4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48.xml"/><Relationship Id="rId5" Type="http://schemas.openxmlformats.org/officeDocument/2006/relationships/slide" Target="slide54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63913-9E9C-4642-B30A-1A9733D9DBEF}"/>
              </a:ext>
            </a:extLst>
          </p:cNvPr>
          <p:cNvSpPr txBox="1"/>
          <p:nvPr/>
        </p:nvSpPr>
        <p:spPr>
          <a:xfrm>
            <a:off x="2626362" y="439622"/>
            <a:ext cx="6634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개인기도 시간입니다</a:t>
            </a:r>
            <a:endParaRPr lang="en-US" altLang="ko-KR" sz="44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149C6-D921-43E2-B1D7-F33EC3AF52F1}"/>
              </a:ext>
            </a:extLst>
          </p:cNvPr>
          <p:cNvSpPr txBox="1"/>
          <p:nvPr/>
        </p:nvSpPr>
        <p:spPr>
          <a:xfrm>
            <a:off x="832882" y="1209063"/>
            <a:ext cx="11057861" cy="529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ko-KR" altLang="en-US" sz="4400" b="1" dirty="0"/>
              <a:t>신령과 진정으로 드리는 예배</a:t>
            </a:r>
            <a:endParaRPr lang="en-US" altLang="ko-KR" sz="4400" b="1" dirty="0"/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ko-KR" altLang="en-US" sz="4400" b="1" dirty="0"/>
              <a:t>전도집회</a:t>
            </a:r>
            <a:r>
              <a:rPr lang="en-US" altLang="ko-KR" sz="4400" b="1" dirty="0"/>
              <a:t>(6</a:t>
            </a:r>
            <a:r>
              <a:rPr lang="ko-KR" altLang="en-US" sz="4400" b="1" dirty="0"/>
              <a:t>월</a:t>
            </a:r>
            <a:r>
              <a:rPr lang="en-US" altLang="ko-KR" sz="4400" b="1" dirty="0"/>
              <a:t>1</a:t>
            </a:r>
            <a:r>
              <a:rPr lang="ko-KR" altLang="en-US" sz="4400" b="1" dirty="0"/>
              <a:t>일</a:t>
            </a:r>
            <a:r>
              <a:rPr lang="en-US" altLang="ko-KR" sz="4400" b="1" dirty="0"/>
              <a:t>)</a:t>
            </a:r>
            <a:r>
              <a:rPr lang="ko-KR" altLang="en-US" sz="4400" b="1" dirty="0"/>
              <a:t> </a:t>
            </a:r>
            <a:r>
              <a:rPr lang="en-US" altLang="ko-KR" sz="4400" b="1" dirty="0"/>
              <a:t>VIP</a:t>
            </a:r>
            <a:r>
              <a:rPr lang="ko-KR" altLang="en-US" sz="4400" b="1" dirty="0"/>
              <a:t> 초청 </a:t>
            </a:r>
            <a:endParaRPr lang="en-US" altLang="ko-KR" sz="4400" b="1" dirty="0"/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ko-KR" altLang="en-US" sz="4400" b="1" dirty="0"/>
              <a:t>생명의 삶 공부 </a:t>
            </a:r>
            <a:r>
              <a:rPr lang="en-US" altLang="ko-KR" sz="4400" b="1" dirty="0"/>
              <a:t>VIP </a:t>
            </a:r>
            <a:r>
              <a:rPr lang="ko-KR" altLang="en-US" sz="4400" b="1" dirty="0"/>
              <a:t>지속적 참여와 열매</a:t>
            </a:r>
            <a:endParaRPr lang="en-US" altLang="ko-KR" sz="4400" b="1" dirty="0"/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ko-KR" altLang="en-US" sz="4400" b="1" dirty="0"/>
              <a:t>카자흐스탄 </a:t>
            </a:r>
            <a:r>
              <a:rPr lang="en-US" altLang="ko-KR" sz="4400" b="1" dirty="0"/>
              <a:t>VT </a:t>
            </a:r>
            <a:r>
              <a:rPr lang="ko-KR" altLang="en-US" sz="4400" b="1" dirty="0"/>
              <a:t>준비와 전체과정</a:t>
            </a:r>
          </a:p>
        </p:txBody>
      </p:sp>
    </p:spTree>
    <p:extLst>
      <p:ext uri="{BB962C8B-B14F-4D97-AF65-F5344CB8AC3E}">
        <p14:creationId xmlns:p14="http://schemas.microsoft.com/office/powerpoint/2010/main" val="83033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16941B0-8AB1-1271-1C45-06511A4FC3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E5B274-35EA-6116-3F4C-D5E03088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경배하리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7E5C89-258B-D818-91E6-66551CED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A67868-7096-82A4-EFDC-D49744EE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F3BBB71-9249-B135-5D2C-C2508CB305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33FEC0-BD1B-86D6-0E75-67397BB5F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F9E3C3-A06E-EB61-F704-744611CC8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찬양하리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615E92-2375-50A0-B8D3-095FD5E25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9E4E8B8-2675-AFDB-1394-63367960A9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D05E89-09F2-9B81-9873-5D3756C0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FFE901-DE2B-F407-84F7-BC8145D6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찬양하리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2C68F8-FE4C-4A76-0076-E257D151E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57AE397-7422-8B0D-CCA9-3C58A1F525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28D53C-2B8F-9C87-4242-AEF689315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5D8D83-263C-B1B4-0400-5E5D391D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찬양하리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48BAE6-6CB1-9A1E-D010-73492397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CCD73B5-524D-E8FF-AA52-5C198ECABE7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AAE981-6150-4EE0-B0AD-C0D184FA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49BD07-D52D-20FE-959E-D9FD8A804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찬양하리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1BDBF6-60B6-1A03-11EF-B503BC8E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30A3AE6-8852-CE3A-E7E5-39EB2D4FFD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F30363-AC88-94D7-6076-66ABC222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5859A6-0D5A-267D-7DBE-B90AA77C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찬양하리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3F5D6C-94EF-94AC-9DB6-055A8E59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3136438-467A-566E-D746-BF7B369616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A9AE7E-678C-66D7-FAC4-4198B9B10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6E420A-A7A9-C9E6-0023-85E21439C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찬양하리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7B1421-9BE9-499F-6574-80444F98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66DE779-FB8A-99D2-5C95-1E60E8C6BA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00C5F2-C32B-E797-23DC-2D0B6B27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6A5047-2777-2973-0532-308168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7A5038-269A-CD24-C2B3-67DF60973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주 섬기리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8407B36-0E7F-3C1E-0C01-AE1D082568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C80AB1-C12F-97BE-061E-29DD6CCD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5E16B8-8008-4B78-0838-5B9CA381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BD03EA-CC95-1E1E-FCB4-04E5173AD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주 섬기리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02B3A4A-0EE6-803B-56B2-E668D66CFE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C57569-2AE6-7F0B-0304-5BDF19FD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5A23DA-FD4D-0E3F-FD80-887D52EB4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36F474-FAFC-A5D5-9E8C-C0888B70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주 섬기리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4F72E7BC-5F13-9882-EFA9-37FE3AD3206C}"/>
              </a:ext>
            </a:extLst>
          </p:cNvPr>
          <p:cNvSpPr/>
          <p:nvPr/>
        </p:nvSpPr>
        <p:spPr>
          <a:xfrm>
            <a:off x="0" y="4062738"/>
            <a:ext cx="12192000" cy="2855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4FF8EDC-D22E-A719-AD38-1B406F13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" y="0"/>
            <a:ext cx="4062738" cy="406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8F2CB62-3A34-39F7-35A2-FDD319209F80}"/>
              </a:ext>
            </a:extLst>
          </p:cNvPr>
          <p:cNvGrpSpPr/>
          <p:nvPr/>
        </p:nvGrpSpPr>
        <p:grpSpPr>
          <a:xfrm>
            <a:off x="5745852" y="759064"/>
            <a:ext cx="4732221" cy="2669936"/>
            <a:chOff x="5300133" y="1330500"/>
            <a:chExt cx="4732221" cy="26699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5BF50E-3BBD-4721-9EFE-51B8B0406378}"/>
                </a:ext>
              </a:extLst>
            </p:cNvPr>
            <p:cNvSpPr txBox="1"/>
            <p:nvPr/>
          </p:nvSpPr>
          <p:spPr>
            <a:xfrm>
              <a:off x="5300133" y="1330500"/>
              <a:ext cx="86624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주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520DE3-3017-4D6B-9BB3-B0B007A6A6DE}"/>
                </a:ext>
              </a:extLst>
            </p:cNvPr>
            <p:cNvSpPr txBox="1"/>
            <p:nvPr/>
          </p:nvSpPr>
          <p:spPr>
            <a:xfrm>
              <a:off x="6542239" y="1689442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일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E53EA4-9FD2-4861-B58C-89E590B36BB4}"/>
                </a:ext>
              </a:extLst>
            </p:cNvPr>
            <p:cNvSpPr txBox="1"/>
            <p:nvPr/>
          </p:nvSpPr>
          <p:spPr>
            <a:xfrm>
              <a:off x="7557972" y="1907556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예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F93406-78BE-40A1-BFE9-3EEE13DFE1F2}"/>
                </a:ext>
              </a:extLst>
            </p:cNvPr>
            <p:cNvSpPr txBox="1"/>
            <p:nvPr/>
          </p:nvSpPr>
          <p:spPr>
            <a:xfrm>
              <a:off x="8616582" y="1786466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6392D-FC18-4A6D-B5D8-6BEB24E10483}"/>
                </a:ext>
              </a:extLst>
            </p:cNvPr>
            <p:cNvSpPr txBox="1"/>
            <p:nvPr/>
          </p:nvSpPr>
          <p:spPr>
            <a:xfrm>
              <a:off x="6160082" y="3477216"/>
              <a:ext cx="3300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W  O  R  S  H  I  P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D154591A-AB2C-4141-8ABE-B92E20E181E1}"/>
                </a:ext>
              </a:extLst>
            </p:cNvPr>
            <p:cNvSpPr/>
            <p:nvPr/>
          </p:nvSpPr>
          <p:spPr>
            <a:xfrm>
              <a:off x="6139573" y="3395333"/>
              <a:ext cx="3154438" cy="4571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000080"/>
                </a:highligh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5" name="AutoShape 4" descr="새해 복 많이 받으세요 2025 화려한 배경 PNG JPG 무료 다운로드 - Pikbest">
              <a:extLst>
                <a:ext uri="{FF2B5EF4-FFF2-40B4-BE49-F238E27FC236}">
                  <a16:creationId xmlns:a16="http://schemas.microsoft.com/office/drawing/2014/main" id="{0B26E6EB-97FE-4077-73E3-ABD8E9A868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2213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8EE75C3-5441-31FA-074D-A729C263C166}"/>
              </a:ext>
            </a:extLst>
          </p:cNvPr>
          <p:cNvSpPr txBox="1"/>
          <p:nvPr/>
        </p:nvSpPr>
        <p:spPr>
          <a:xfrm>
            <a:off x="5975927" y="4237122"/>
            <a:ext cx="348210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FFFF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5. 18.</a:t>
            </a:r>
            <a:endParaRPr lang="ko-KR" altLang="en-US" sz="4800" dirty="0">
              <a:solidFill>
                <a:srgbClr val="FFFF0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7E74489-8A2E-10E5-BA02-B88CA2C137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699"/>
          <a:stretch/>
        </p:blipFill>
        <p:spPr>
          <a:xfrm>
            <a:off x="84875" y="4565401"/>
            <a:ext cx="4001609" cy="190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8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FC8A06F-2A1F-1079-7232-24EF16CC77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8247C2-F2C7-9C38-42A9-B46F8E5A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4D27F1-725B-EBD0-74C4-7E00329E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12ACFC-AC88-55EF-58E0-5DF670CD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주 섬기리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DC03EDB6-9CB6-E086-A956-1159A4B3B9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E6A6A9-EAAD-3C0A-615F-71A7B9B4B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AD128D-8214-C970-EFD1-4339BC41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BADDEB-C054-64A3-07A1-CEC421AC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주 섬기리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21E49907-36B9-0051-B168-FD1C48ACBE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B70C6A-F4B7-231B-E789-06B8513C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경배하리</a:t>
            </a:r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273542-B285-94FE-E0E2-CBC4AF56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C864E7-693A-CDB4-F5B3-B09496D9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주 섬기리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>
            <a:extLst>
              <a:ext uri="{FF2B5EF4-FFF2-40B4-BE49-F238E27FC236}">
                <a16:creationId xmlns:a16="http://schemas.microsoft.com/office/drawing/2014/main" id="{2FB4DE34-FD26-902A-2DE5-F7C4744239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ADE918-B901-28E6-FBCD-F7F5DA31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38C90E-F1D1-C423-35FA-39891FD5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7AA30E-FA8E-24DB-2B83-97F4ECDD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A6177EA4-6029-CB25-9E13-1382F6FEBD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0784C7-1EA7-79C8-92F3-3B083B995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3A082F-F964-A155-5554-B36954D0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3EF457-9C05-A2BF-6751-D89A89AAB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D0EBBA48-22C5-A576-4890-85E276EB0B2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74046F-780A-EB91-D9CE-092320D3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2D1D4E-1E7A-D901-1AE1-607D2507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BB64B0-CCE3-193E-6D4C-179764A5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57C1777A-5E3D-0399-0A1A-A9B512E157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B82D6C-6227-C2ED-5C2E-A4E2DCE0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C9D4CD-34CC-D314-7EA5-1E476A0D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B6ACAE-07CF-C102-7643-18D2B7D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8FE84ADD-CAEC-5C0D-BAE5-2A99D6AD76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C7E45B-C8D5-3183-EF60-48E91DFB2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549553-3211-9601-1653-89756A48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70A45C-F29A-5677-23EE-8AB49A511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34EEF-77D0-5D79-54CA-F095107A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>
            <a:extLst>
              <a:ext uri="{FF2B5EF4-FFF2-40B4-BE49-F238E27FC236}">
                <a16:creationId xmlns:a16="http://schemas.microsoft.com/office/drawing/2014/main" id="{BCC20E9C-C217-3B63-F553-6CB994F1E35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8A14EE-1795-0116-6586-394989D9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E8359A-CE09-6A04-7A40-2D8413B09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480ECD-5789-5DB7-0398-40CA9950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  <p:extLst>
      <p:ext uri="{BB962C8B-B14F-4D97-AF65-F5344CB8AC3E}">
        <p14:creationId xmlns:p14="http://schemas.microsoft.com/office/powerpoint/2010/main" val="320653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AA825-3361-3F00-A77F-01A14B3E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78A3A715-E10E-0F4F-06A7-10471237FD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F4CA24-5C66-34C8-B024-6E24F4B6B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246F0C-2E49-6CE2-F743-14BD0436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DF26A2-07D2-B97E-42F5-918DFE03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  <p:extLst>
      <p:ext uri="{BB962C8B-B14F-4D97-AF65-F5344CB8AC3E}">
        <p14:creationId xmlns:p14="http://schemas.microsoft.com/office/powerpoint/2010/main" val="335446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D10CE7A9-8B85-3F70-7BEC-A14B5733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6CA39849-7852-3692-B453-685EA3EED8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8594" y="956732"/>
            <a:ext cx="7294811" cy="13306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ko" altLang="en-US" sz="8000" dirty="0"/>
              <a:t>찬양</a:t>
            </a:r>
            <a:endParaRPr sz="8000" dirty="0"/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2C951246-B9B6-8B55-EEF4-E909BEE7BE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73162" y="2763088"/>
            <a:ext cx="9289286" cy="24274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>
              <a:buSzPts val="3800"/>
              <a:buNone/>
            </a:pP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목마른 사슴 시냇물을 찾아 </a:t>
            </a:r>
            <a:r>
              <a:rPr lang="ko-KR" altLang="en-US" sz="4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헤매이듯이</a:t>
            </a: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SzPts val="3800"/>
              <a:buNone/>
            </a:pP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주의 거룩하심 </a:t>
            </a:r>
            <a:r>
              <a:rPr lang="ko-KR" altLang="en-US" sz="4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생각할때에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아버지 나를 </a:t>
            </a:r>
            <a:r>
              <a:rPr lang="ko-KR" altLang="en-US" sz="4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받으소서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SzPts val="3800"/>
              <a:buNone/>
            </a:pPr>
            <a:r>
              <a:rPr lang="en-US" sz="4000" dirty="0"/>
              <a:t>4. </a:t>
            </a:r>
            <a:r>
              <a:rPr lang="ko-KR" altLang="en-US" sz="4000" dirty="0"/>
              <a:t>나는 예배자입니다</a:t>
            </a:r>
            <a:r>
              <a:rPr lang="en-US" altLang="ko-KR" sz="4000" dirty="0"/>
              <a:t>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78588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9A45C-3AB3-23CB-7DF5-6110CAF0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3334F008-BC89-D230-41F9-7510373A0BB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FE9026-C84A-E228-F718-26B3DEE0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E8EC20-2946-B401-551A-8B795552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F7F610-4654-22E0-2FE8-CC417F123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  <p:extLst>
      <p:ext uri="{BB962C8B-B14F-4D97-AF65-F5344CB8AC3E}">
        <p14:creationId xmlns:p14="http://schemas.microsoft.com/office/powerpoint/2010/main" val="1381069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0A2FB-647F-47B0-BB09-B5AD19BC3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4F15448C-03D7-976F-66E1-8A57334769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E37509-A8F6-F72C-DEE4-29BC397A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6D7163-A154-F087-0973-9154E6A17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93B5E6-E9EC-F701-D774-8A8F1662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  <p:extLst>
      <p:ext uri="{BB962C8B-B14F-4D97-AF65-F5344CB8AC3E}">
        <p14:creationId xmlns:p14="http://schemas.microsoft.com/office/powerpoint/2010/main" val="2404111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A73C7-505B-7432-DA97-208DB290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DF043364-AFAE-F1EA-6FBA-DF5D023711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D83550-667A-3E75-35F0-4CAE568FF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아버지 나를 받으소서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C7EB13-9FFA-CD6B-A020-72EEB408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67CCC1-F42A-F765-16A7-8C8D6CEE3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  <p:extLst>
      <p:ext uri="{BB962C8B-B14F-4D97-AF65-F5344CB8AC3E}">
        <p14:creationId xmlns:p14="http://schemas.microsoft.com/office/powerpoint/2010/main" val="652713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254C915C-EB90-0369-4195-7BE7D83518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8DB31C-A603-9B9F-652C-F9DBFA5B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아버지 나를 받으소서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357426-50BE-D228-1AC5-9BA6A7AB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6.</a:t>
            </a:r>
            <a:r>
              <a:rPr lang="ko-KR" altLang="en-US" sz="1467">
                <a:solidFill>
                  <a:srgbClr val="FF0000"/>
                </a:solidFill>
              </a:rPr>
              <a:t>주의 깃으로 날 덮으시니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5573E4-DCC4-4EFE-3593-E438479E5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55AFA225-C889-EAAA-0E62-6618FCC5AC0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397713-BDCD-7855-16AC-98295D1FF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아버지 나를 받으소서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2164B0-8F8C-44DC-C5FC-DD8CA3EE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6.</a:t>
            </a:r>
            <a:r>
              <a:rPr lang="ko-KR" altLang="en-US" sz="1467">
                <a:solidFill>
                  <a:srgbClr val="FF0000"/>
                </a:solidFill>
              </a:rPr>
              <a:t>주의 깃으로 날 덮으시니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E1F430-18C1-D91B-C652-342C364C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3A888D9F-AC38-7DC2-87D5-EBFC405E57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68ECA8-8654-4E61-D99C-81BB56385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아버지 나를 받으소서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76C407-E883-96AC-BAB1-7D208E85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7A1013-9A91-5887-76C0-FC2842C3B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45690860-958D-5AFE-EF3D-4352DCA32DC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7CA94C-8467-55A0-ADDC-16BB2102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아버지 나를 받으소서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DBBF05-04A6-2A9B-B8D4-B60DFDA3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주의 깃으로 날 덮으시니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9B2E33-1ABC-A2F2-F932-DF8F8F40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한 걸음씩 더 가까이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17DDE-F6D7-7159-D3DA-D4D7C1DD2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CA8592C-EC62-9A57-98FB-FEEDD194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8" y="0"/>
            <a:ext cx="11043584" cy="631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C5D92-0F4E-5393-0D9A-208781500EC3}"/>
              </a:ext>
            </a:extLst>
          </p:cNvPr>
          <p:cNvSpPr txBox="1"/>
          <p:nvPr/>
        </p:nvSpPr>
        <p:spPr>
          <a:xfrm>
            <a:off x="9584267" y="6488668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다음 순서 기도입니다</a:t>
            </a:r>
          </a:p>
        </p:txBody>
      </p:sp>
    </p:spTree>
    <p:extLst>
      <p:ext uri="{BB962C8B-B14F-4D97-AF65-F5344CB8AC3E}">
        <p14:creationId xmlns:p14="http://schemas.microsoft.com/office/powerpoint/2010/main" val="3403244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FAA1866-AE9F-6F8B-6E75-9CF4ED3A45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" y="0"/>
            <a:ext cx="12191999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8B89680-F254-AA03-E9B0-C237507ED40B}"/>
              </a:ext>
            </a:extLst>
          </p:cNvPr>
          <p:cNvGrpSpPr/>
          <p:nvPr/>
        </p:nvGrpSpPr>
        <p:grpSpPr>
          <a:xfrm>
            <a:off x="641091" y="417743"/>
            <a:ext cx="3058734" cy="2763514"/>
            <a:chOff x="1884671" y="98481"/>
            <a:chExt cx="3184222" cy="28768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713305-D788-2D14-BD0A-300BDC1E254C}"/>
                </a:ext>
              </a:extLst>
            </p:cNvPr>
            <p:cNvSpPr txBox="1"/>
            <p:nvPr/>
          </p:nvSpPr>
          <p:spPr>
            <a:xfrm>
              <a:off x="1884671" y="98481"/>
              <a:ext cx="2161388" cy="19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 </a:t>
              </a:r>
              <a:r>
                <a:rPr kumimoji="0" lang="ko-KR" altLang="en-US" sz="1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46B23D-66C2-BD5D-A3D6-1FC16740CC23}"/>
                </a:ext>
              </a:extLst>
            </p:cNvPr>
            <p:cNvSpPr txBox="1"/>
            <p:nvPr/>
          </p:nvSpPr>
          <p:spPr>
            <a:xfrm>
              <a:off x="3232915" y="548604"/>
              <a:ext cx="1835978" cy="163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 </a:t>
              </a:r>
              <a:r>
                <a:rPr kumimoji="0" lang="ko-KR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도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56F2C0-450F-64F5-7944-7B8741D95F69}"/>
                </a:ext>
              </a:extLst>
            </p:cNvPr>
            <p:cNvSpPr txBox="1"/>
            <p:nvPr/>
          </p:nvSpPr>
          <p:spPr>
            <a:xfrm>
              <a:off x="3018073" y="2430685"/>
              <a:ext cx="1133293" cy="544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 Pray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9B2602E-1AC8-2C8A-6B64-81012D884FCB}"/>
                </a:ext>
              </a:extLst>
            </p:cNvPr>
            <p:cNvSpPr/>
            <p:nvPr/>
          </p:nvSpPr>
          <p:spPr>
            <a:xfrm>
              <a:off x="3350704" y="2218347"/>
              <a:ext cx="541152" cy="665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5D7E6F2-AF65-E107-87EC-7C3261B2DC26}"/>
              </a:ext>
            </a:extLst>
          </p:cNvPr>
          <p:cNvSpPr txBox="1"/>
          <p:nvPr/>
        </p:nvSpPr>
        <p:spPr>
          <a:xfrm>
            <a:off x="641092" y="5176876"/>
            <a:ext cx="7298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57514F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김성태 집사</a:t>
            </a:r>
          </a:p>
        </p:txBody>
      </p:sp>
    </p:spTree>
    <p:extLst>
      <p:ext uri="{BB962C8B-B14F-4D97-AF65-F5344CB8AC3E}">
        <p14:creationId xmlns:p14="http://schemas.microsoft.com/office/powerpoint/2010/main" val="2390222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512616B-4A98-D4C5-3256-51D0687D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F3AD7EA-C388-5747-BC6F-6694CF3D9B81}"/>
              </a:ext>
            </a:extLst>
          </p:cNvPr>
          <p:cNvGrpSpPr/>
          <p:nvPr/>
        </p:nvGrpSpPr>
        <p:grpSpPr>
          <a:xfrm>
            <a:off x="7192455" y="669730"/>
            <a:ext cx="4554362" cy="2699028"/>
            <a:chOff x="1054002" y="274181"/>
            <a:chExt cx="3277920" cy="195364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F9262C7-2EEF-5A4D-9EF0-C8D272C93F6A}"/>
                </a:ext>
              </a:extLst>
            </p:cNvPr>
            <p:cNvGrpSpPr/>
            <p:nvPr/>
          </p:nvGrpSpPr>
          <p:grpSpPr>
            <a:xfrm>
              <a:off x="1054002" y="274181"/>
              <a:ext cx="3264981" cy="1953640"/>
              <a:chOff x="1405335" y="133350"/>
              <a:chExt cx="4531905" cy="271172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BF7220-96BA-634E-982F-42C9F01A1497}"/>
                  </a:ext>
                </a:extLst>
              </p:cNvPr>
              <p:cNvSpPr txBox="1"/>
              <p:nvPr/>
            </p:nvSpPr>
            <p:spPr>
              <a:xfrm>
                <a:off x="1405335" y="133350"/>
                <a:ext cx="1657791" cy="187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1500" dirty="0"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성</a:t>
                </a:r>
                <a:endParaRPr kumimoji="0" lang="ko-KR" altLang="en-US" sz="11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20212-198F-4741-B858-4CE6C6F1C839}"/>
                  </a:ext>
                </a:extLst>
              </p:cNvPr>
              <p:cNvSpPr txBox="1"/>
              <p:nvPr/>
            </p:nvSpPr>
            <p:spPr>
              <a:xfrm>
                <a:off x="2616651" y="466633"/>
                <a:ext cx="1414374" cy="1577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경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C2481D-AAAA-CE4D-9CDE-41227889B389}"/>
                  </a:ext>
                </a:extLst>
              </p:cNvPr>
              <p:cNvSpPr txBox="1"/>
              <p:nvPr/>
            </p:nvSpPr>
            <p:spPr>
              <a:xfrm>
                <a:off x="2031542" y="2300385"/>
                <a:ext cx="3905698" cy="54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Bible</a:t>
                </a:r>
                <a:r>
                  <a:rPr kumimoji="0" lang="ko-KR" altLang="ko-K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 </a:t>
                </a: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Reading</a:t>
                </a:r>
                <a:endParaRPr kumimoji="0" lang="ko-KR" altLang="ko-KR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B075F2-106D-7D4D-B25B-E3FE621BC35D}"/>
                  </a:ext>
                </a:extLst>
              </p:cNvPr>
              <p:cNvSpPr txBox="1"/>
              <p:nvPr/>
            </p:nvSpPr>
            <p:spPr>
              <a:xfrm>
                <a:off x="3732639" y="488885"/>
                <a:ext cx="1260638" cy="139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봉</a:t>
                </a: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3EBAF931-DA54-6941-9B72-A2E812CA9F8B}"/>
                  </a:ext>
                </a:extLst>
              </p:cNvPr>
              <p:cNvSpPr/>
              <p:nvPr/>
            </p:nvSpPr>
            <p:spPr>
              <a:xfrm>
                <a:off x="3701102" y="2151749"/>
                <a:ext cx="541152" cy="665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B50955-9924-B84F-9E1C-41A3C29948C1}"/>
                </a:ext>
              </a:extLst>
            </p:cNvPr>
            <p:cNvSpPr txBox="1"/>
            <p:nvPr/>
          </p:nvSpPr>
          <p:spPr>
            <a:xfrm>
              <a:off x="3423704" y="530323"/>
              <a:ext cx="908218" cy="1002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독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A6E33D-6676-D6F6-35C5-10D3983665C7}"/>
              </a:ext>
            </a:extLst>
          </p:cNvPr>
          <p:cNvSpPr txBox="1"/>
          <p:nvPr/>
        </p:nvSpPr>
        <p:spPr>
          <a:xfrm>
            <a:off x="1137097" y="4676554"/>
            <a:ext cx="717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마가복음 </a:t>
            </a:r>
            <a:r>
              <a:rPr lang="en-US" altLang="ko-KR" sz="4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4:35~41</a:t>
            </a:r>
            <a:endParaRPr lang="ko-KR" altLang="en-US" sz="48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85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F264C-40A1-AA2B-AC37-A852D2753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B4A57-0F48-C820-0E1D-C7EBC2915B49}"/>
              </a:ext>
            </a:extLst>
          </p:cNvPr>
          <p:cNvSpPr txBox="1"/>
          <p:nvPr/>
        </p:nvSpPr>
        <p:spPr>
          <a:xfrm>
            <a:off x="11125200" y="3013501"/>
            <a:ext cx="542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</a:rPr>
              <a:t>1</a:t>
            </a:r>
            <a:endParaRPr lang="ko-KR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목마른사슴">
            <a:extLst>
              <a:ext uri="{FF2B5EF4-FFF2-40B4-BE49-F238E27FC236}">
                <a16:creationId xmlns:a16="http://schemas.microsoft.com/office/drawing/2014/main" id="{E5C91567-28BA-ECAB-EF6D-8D0B0929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5" y="65179"/>
            <a:ext cx="10273324" cy="67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16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6E438909-BBC5-1EAE-1489-09C62B3A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07B6-95B0-EA7E-E844-9B11E7E207A6}"/>
              </a:ext>
            </a:extLst>
          </p:cNvPr>
          <p:cNvSpPr txBox="1"/>
          <p:nvPr/>
        </p:nvSpPr>
        <p:spPr>
          <a:xfrm>
            <a:off x="1438534" y="119627"/>
            <a:ext cx="876069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막 </a:t>
            </a:r>
            <a:r>
              <a:rPr lang="en-US" altLang="ko-KR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4:35~41 </a:t>
            </a: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하나님을 과소평가하지 말자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F907599-F3DF-A28B-CD59-48D9CC48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3" y="1167282"/>
            <a:ext cx="11952514" cy="5511457"/>
          </a:xfrm>
        </p:spPr>
        <p:txBody>
          <a:bodyPr>
            <a:noAutofit/>
          </a:bodyPr>
          <a:lstStyle/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4:35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그 날 저녁이 되었을 때에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예수께서 제자들에게 말씀하셨다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바다 저쪽으로 건너가자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."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4:36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그래서 그들은 무리를 남겨 두고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예수를 배에 계신 그대로 모시고 갔는데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다른 배들도 함께 따라갔다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4:37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그런데 거센 바람이 일어나서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파도가 배 안으로 덮쳐 들어오므로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물이 배에 벌써 가득 찼다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4:38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예수께서는 고물에서 베개를 베고 주무시고 계셨다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제자들이 예수를 깨우며 말하였다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선생님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우리가 죽게 되었는데도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아무렇지도 않으십니까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?"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8486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6E438909-BBC5-1EAE-1489-09C62B3A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07B6-95B0-EA7E-E844-9B11E7E207A6}"/>
              </a:ext>
            </a:extLst>
          </p:cNvPr>
          <p:cNvSpPr txBox="1"/>
          <p:nvPr/>
        </p:nvSpPr>
        <p:spPr>
          <a:xfrm>
            <a:off x="1438534" y="119627"/>
            <a:ext cx="876069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막 </a:t>
            </a:r>
            <a:r>
              <a:rPr lang="en-US" altLang="ko-KR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4:35~41 </a:t>
            </a: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하나님을 과소평가하지 말자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F907599-F3DF-A28B-CD59-48D9CC48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3" y="1167282"/>
            <a:ext cx="11952514" cy="5511457"/>
          </a:xfrm>
        </p:spPr>
        <p:txBody>
          <a:bodyPr>
            <a:noAutofit/>
          </a:bodyPr>
          <a:lstStyle/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4:39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예수께서 일어나 바람을 꾸짖으시고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 err="1">
                <a:latin typeface="나눔고딕" pitchFamily="2" charset="-127"/>
                <a:ea typeface="나눔고딕" pitchFamily="2" charset="-127"/>
              </a:rPr>
              <a:t>바다더러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 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"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고요하고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잠잠하여라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"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하고 말씀하시니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바람이 그치고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아주 </a:t>
            </a:r>
            <a:r>
              <a:rPr lang="ko-KR" altLang="en-US" sz="3000" b="1" dirty="0" err="1">
                <a:latin typeface="나눔고딕" pitchFamily="2" charset="-127"/>
                <a:ea typeface="나눔고딕" pitchFamily="2" charset="-127"/>
              </a:rPr>
              <a:t>고요해졌다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4:40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예수께서 그들에게 말씀하셨다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왜들 무서워하느냐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?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아직도 믿음이 없느냐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?"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4:41 </a:t>
            </a:r>
            <a:r>
              <a:rPr lang="ko-KR" altLang="en-US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그들은 큰 두려움에 사로잡혀서 서로 말하였다</a:t>
            </a: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이분이 누구이기에</a:t>
            </a: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바람과 바다까지도 그에게 복종하는가</a:t>
            </a: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164197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16127BB-1534-4A7C-B6BE-F32CB34D31B4}"/>
              </a:ext>
            </a:extLst>
          </p:cNvPr>
          <p:cNvSpPr/>
          <p:nvPr/>
        </p:nvSpPr>
        <p:spPr>
          <a:xfrm>
            <a:off x="764771" y="1562793"/>
            <a:ext cx="10698479" cy="476896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34B5CF9-6037-45B2-64F1-D3D43092E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9" name="그림 8" descr="그리기이(가) 표시된 사진&#10;&#10;자동 생성된 설명">
            <a:extLst>
              <a:ext uri="{FF2B5EF4-FFF2-40B4-BE49-F238E27FC236}">
                <a16:creationId xmlns:a16="http://schemas.microsoft.com/office/drawing/2014/main" id="{31D550F8-E554-B6E4-FA85-0BB30E5D4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8"/>
            <a:ext cx="12189610" cy="78021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92B50F-5625-4F2F-87E0-36A623581F6F}"/>
              </a:ext>
            </a:extLst>
          </p:cNvPr>
          <p:cNvSpPr txBox="1"/>
          <p:nvPr/>
        </p:nvSpPr>
        <p:spPr>
          <a:xfrm>
            <a:off x="3150824" y="554698"/>
            <a:ext cx="58879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1" dirty="0">
                <a:solidFill>
                  <a:srgbClr val="FFCC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알림과 나눔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6DBB4-0EE9-4626-9553-72479663C4A9}"/>
              </a:ext>
            </a:extLst>
          </p:cNvPr>
          <p:cNvSpPr txBox="1"/>
          <p:nvPr/>
        </p:nvSpPr>
        <p:spPr>
          <a:xfrm>
            <a:off x="2150874" y="1562793"/>
            <a:ext cx="9935583" cy="391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5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월 성경읽기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사무엘하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열왕기상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/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하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마가복음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전도집회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(6/1, </a:t>
            </a:r>
            <a:r>
              <a:rPr lang="ko-KR" altLang="en-US" sz="28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최영기목사님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위해 기도바람</a:t>
            </a:r>
            <a:endParaRPr lang="en-US" altLang="ko-KR" sz="28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생명의 삶 공부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(4/5~7/5)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와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카자흐스탄 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VT(6/26~7/1)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를 위해 기도바람</a:t>
            </a:r>
            <a:endParaRPr lang="en-US" altLang="ko-KR" sz="28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다음주 기도 섬김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서동호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 /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식사 섬김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곽귀정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5.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설거지 섬김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김성태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박은희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하리라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박종원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  <a:endParaRPr lang="ko-KR" altLang="en-US" sz="28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411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D884274-AB1F-E2FC-704B-0621336EBB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9555" cy="31385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D1D5E281-ED88-26F0-5503-514AC4DF4330}"/>
              </a:ext>
            </a:extLst>
          </p:cNvPr>
          <p:cNvGrpSpPr/>
          <p:nvPr/>
        </p:nvGrpSpPr>
        <p:grpSpPr>
          <a:xfrm>
            <a:off x="5984642" y="267944"/>
            <a:ext cx="5081582" cy="2430995"/>
            <a:chOff x="6526975" y="810277"/>
            <a:chExt cx="5081582" cy="2430995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915E376-A9D1-7541-8C2C-AED5B873D159}"/>
                </a:ext>
              </a:extLst>
            </p:cNvPr>
            <p:cNvGrpSpPr/>
            <p:nvPr/>
          </p:nvGrpSpPr>
          <p:grpSpPr>
            <a:xfrm>
              <a:off x="6526975" y="810277"/>
              <a:ext cx="5081582" cy="2430995"/>
              <a:chOff x="1331253" y="133350"/>
              <a:chExt cx="4858041" cy="2530728"/>
            </a:xfrm>
            <a:noFill/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5A7EE9-EB09-4040-982C-BF2C06E3F501}"/>
                  </a:ext>
                </a:extLst>
              </p:cNvPr>
              <p:cNvSpPr txBox="1"/>
              <p:nvPr/>
            </p:nvSpPr>
            <p:spPr>
              <a:xfrm>
                <a:off x="1331253" y="133350"/>
                <a:ext cx="1138944" cy="137773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말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3239CF-AC69-3042-996F-92227471BFF5}"/>
                  </a:ext>
                </a:extLst>
              </p:cNvPr>
              <p:cNvSpPr txBox="1"/>
              <p:nvPr/>
            </p:nvSpPr>
            <p:spPr>
              <a:xfrm>
                <a:off x="2234410" y="370167"/>
                <a:ext cx="1138944" cy="137773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씀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52EC87-850A-254B-9E57-95FE231E74D7}"/>
                  </a:ext>
                </a:extLst>
              </p:cNvPr>
              <p:cNvSpPr txBox="1"/>
              <p:nvPr/>
            </p:nvSpPr>
            <p:spPr>
              <a:xfrm>
                <a:off x="1550211" y="2119392"/>
                <a:ext cx="4639083" cy="5446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Proclaim the word of God</a:t>
                </a:r>
                <a:endPara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90E096-197C-5347-8449-02AD425D5193}"/>
                  </a:ext>
                </a:extLst>
              </p:cNvPr>
              <p:cNvSpPr txBox="1"/>
              <p:nvPr/>
            </p:nvSpPr>
            <p:spPr>
              <a:xfrm>
                <a:off x="3192242" y="566590"/>
                <a:ext cx="1138944" cy="137773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의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34D6DF-0061-344F-83F4-820AD9698584}"/>
                  </a:ext>
                </a:extLst>
              </p:cNvPr>
              <p:cNvSpPr txBox="1"/>
              <p:nvPr/>
            </p:nvSpPr>
            <p:spPr>
              <a:xfrm>
                <a:off x="3760621" y="333760"/>
                <a:ext cx="1479158" cy="14418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 </a:t>
                </a:r>
                <a:r>
                  <a:rPr kumimoji="0" lang="ko-KR" altLang="en-US" sz="8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선</a:t>
                </a: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E3BA8A13-660A-B64A-9E33-B18C61E2D22B}"/>
                  </a:ext>
                </a:extLst>
              </p:cNvPr>
              <p:cNvSpPr/>
              <p:nvPr/>
            </p:nvSpPr>
            <p:spPr>
              <a:xfrm>
                <a:off x="3081030" y="1960811"/>
                <a:ext cx="1476062" cy="4759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E4066-C17D-7C4B-9539-7B682D51AE21}"/>
                </a:ext>
              </a:extLst>
            </p:cNvPr>
            <p:cNvSpPr txBox="1"/>
            <p:nvPr/>
          </p:nvSpPr>
          <p:spPr>
            <a:xfrm>
              <a:off x="10345777" y="911289"/>
              <a:ext cx="11913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포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3E30716-326A-2249-C964-080032828570}"/>
              </a:ext>
            </a:extLst>
          </p:cNvPr>
          <p:cNvSpPr txBox="1"/>
          <p:nvPr/>
        </p:nvSpPr>
        <p:spPr>
          <a:xfrm>
            <a:off x="8294432" y="5914305"/>
            <a:ext cx="355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1">
                <a:latin typeface="다음_Regular" panose="02000603060000000000" pitchFamily="2" charset="-127"/>
                <a:ea typeface="다음_Regular" panose="02000603060000000000" pitchFamily="2" charset="-127"/>
              </a:rPr>
              <a:t>양세영 목사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D7677-B573-A9E8-A9D7-D78996348F88}"/>
              </a:ext>
            </a:extLst>
          </p:cNvPr>
          <p:cNvSpPr txBox="1"/>
          <p:nvPr/>
        </p:nvSpPr>
        <p:spPr>
          <a:xfrm>
            <a:off x="860182" y="3975752"/>
            <a:ext cx="107069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ko-KR" altLang="en-US" sz="5400" b="1" dirty="0">
                <a:solidFill>
                  <a:schemeClr val="tx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하나님을 과소평가하지 말자</a:t>
            </a:r>
            <a:endParaRPr lang="en-US" altLang="ko-KR" sz="5400" b="1" dirty="0">
              <a:solidFill>
                <a:schemeClr val="tx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914377">
              <a:defRPr/>
            </a:pPr>
            <a:r>
              <a:rPr lang="ko-KR" altLang="en-US" sz="4400" b="1" dirty="0">
                <a:solidFill>
                  <a:schemeClr val="tx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막</a:t>
            </a:r>
            <a:r>
              <a:rPr lang="en-US" altLang="ko-KR" sz="4000" b="1" dirty="0">
                <a:solidFill>
                  <a:schemeClr val="tx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4:35~41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915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6E438909-BBC5-1EAE-1489-09C62B3A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07B6-95B0-EA7E-E844-9B11E7E207A6}"/>
              </a:ext>
            </a:extLst>
          </p:cNvPr>
          <p:cNvSpPr txBox="1"/>
          <p:nvPr/>
        </p:nvSpPr>
        <p:spPr>
          <a:xfrm>
            <a:off x="1438534" y="119627"/>
            <a:ext cx="876069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막 </a:t>
            </a:r>
            <a:r>
              <a:rPr lang="en-US" altLang="ko-KR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4:35~41 </a:t>
            </a: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하나님을 과소평가하지 말자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F907599-F3DF-A28B-CD59-48D9CC48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3" y="1167282"/>
            <a:ext cx="11952514" cy="5511457"/>
          </a:xfrm>
        </p:spPr>
        <p:txBody>
          <a:bodyPr>
            <a:noAutofit/>
          </a:bodyPr>
          <a:lstStyle/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4:35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그 날 저녁이 되었을 때에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예수께서 제자들에게 말씀하셨다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바다 저쪽으로 건너가자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."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4:36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그래서 그들은 무리를 남겨 두고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예수를 배에 계신 그대로 모시고 갔는데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다른 배들도 함께 따라갔다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4:37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그런데 거센 바람이 일어나서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파도가 배 안으로 덮쳐 들어오므로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물이 배에 벌써 가득 찼다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4:38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예수께서는 고물에서 베개를 베고 주무시고 계셨다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제자들이 예수를 깨우며 말하였다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선생님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우리가 죽게 되었는데도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아무렇지도 않으십니까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?"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1416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6E438909-BBC5-1EAE-1489-09C62B3A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07B6-95B0-EA7E-E844-9B11E7E207A6}"/>
              </a:ext>
            </a:extLst>
          </p:cNvPr>
          <p:cNvSpPr txBox="1"/>
          <p:nvPr/>
        </p:nvSpPr>
        <p:spPr>
          <a:xfrm>
            <a:off x="1438534" y="119627"/>
            <a:ext cx="876069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막 </a:t>
            </a:r>
            <a:r>
              <a:rPr lang="en-US" altLang="ko-KR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4:35~41 </a:t>
            </a:r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하나님을 과소평가하지 말자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F907599-F3DF-A28B-CD59-48D9CC48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3" y="1167282"/>
            <a:ext cx="11952514" cy="5511457"/>
          </a:xfrm>
        </p:spPr>
        <p:txBody>
          <a:bodyPr>
            <a:noAutofit/>
          </a:bodyPr>
          <a:lstStyle/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4:39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예수께서 일어나 바람을 꾸짖으시고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 err="1">
                <a:latin typeface="나눔고딕" pitchFamily="2" charset="-127"/>
                <a:ea typeface="나눔고딕" pitchFamily="2" charset="-127"/>
              </a:rPr>
              <a:t>바다더러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 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"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고요하고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잠잠하여라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"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하고 말씀하시니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바람이 그치고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latin typeface="나눔고딕" pitchFamily="2" charset="-127"/>
                <a:ea typeface="나눔고딕" pitchFamily="2" charset="-127"/>
              </a:rPr>
              <a:t>아주 </a:t>
            </a:r>
            <a:r>
              <a:rPr lang="ko-KR" altLang="en-US" sz="3000" b="1" dirty="0" err="1">
                <a:latin typeface="나눔고딕" pitchFamily="2" charset="-127"/>
                <a:ea typeface="나눔고딕" pitchFamily="2" charset="-127"/>
              </a:rPr>
              <a:t>고요해졌다</a:t>
            </a:r>
            <a:r>
              <a:rPr lang="en-US" altLang="ko-KR" sz="3000" b="1" dirty="0">
                <a:latin typeface="나눔고딕" pitchFamily="2" charset="-127"/>
                <a:ea typeface="나눔고딕" pitchFamily="2" charset="-127"/>
              </a:rPr>
              <a:t>.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4:40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예수께서 그들에게 말씀하셨다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왜들 무서워하느냐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? </a:t>
            </a:r>
            <a:r>
              <a:rPr lang="ko-KR" altLang="en-US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아직도 믿음이 없느냐</a:t>
            </a:r>
            <a:r>
              <a:rPr lang="en-US" altLang="ko-KR" sz="3000" b="1" dirty="0">
                <a:solidFill>
                  <a:schemeClr val="accent1"/>
                </a:solidFill>
                <a:latin typeface="나눔고딕" pitchFamily="2" charset="-127"/>
                <a:ea typeface="나눔고딕" pitchFamily="2" charset="-127"/>
              </a:rPr>
              <a:t>?"</a:t>
            </a:r>
          </a:p>
          <a:p>
            <a:pPr marL="152396" indent="0">
              <a:lnSpc>
                <a:spcPct val="100000"/>
              </a:lnSpc>
              <a:buNone/>
            </a:pPr>
            <a:endParaRPr lang="en-US" altLang="ko-KR" sz="3000" b="1" dirty="0">
              <a:latin typeface="나눔고딕" pitchFamily="2" charset="-127"/>
              <a:ea typeface="나눔고딕" pitchFamily="2" charset="-127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4:41 </a:t>
            </a:r>
            <a:r>
              <a:rPr lang="ko-KR" altLang="en-US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그들은 큰 두려움에 사로잡혀서 서로 말하였다</a:t>
            </a: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. "</a:t>
            </a:r>
            <a:r>
              <a:rPr lang="ko-KR" altLang="en-US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이분이 누구이기에</a:t>
            </a: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바람과 바다까지도 그에게 복종하는가</a:t>
            </a:r>
            <a:r>
              <a:rPr lang="en-US" altLang="ko-KR" sz="30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2828530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C62D0568-87E8-F165-D21F-2C1A041E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356D4680-E032-666B-C600-A1549EE8C50E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D819532A-842E-1A15-7CF1-6D336FB0A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F43C8A-196E-96D9-536A-88CF534A3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5BEDAB1D-54AE-99C6-0B08-A75F43760058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8ED451FF-9E4C-4B2C-7E86-1DEFDA630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CF1936E6-C0E7-9A9F-90A4-842559E78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EADB1650-C239-C940-F888-40BD1188FE80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606ECDD7-26C3-70D6-8528-458CC9528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A580732B-2802-0418-3F87-D6EF63702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C5261F12-E552-98AA-5FF0-5212CB0D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20274D64-F83B-ED43-003B-9870B7BCAA23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1421813-109D-2E6F-70B6-BEDD73E96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AD8366E4-EB32-8906-60BD-5BB073408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C499D201-F075-88F0-C4FF-9077AAD3878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74F04DE7-1E3E-F12C-B10F-12B39C534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1F664F0E-BE22-0409-7A0C-D77AC5D7C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743DCC6F-7354-858F-71CF-49973A563080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22E786D9-135A-E816-ECDF-590DA6B3A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B2C421EF-6C55-55EB-341F-18FA3D369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B742D908-D12F-9B5C-36A6-A32FFBA3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8373C995-5939-7B9F-94C9-0F93F6F5573C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B94D76A-9081-F882-2510-92E1566A3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AD922296-8043-61C6-58C5-FA242EAD1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98D71328-FC7D-73DD-48F0-04CD897E8822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3299EC45-D70C-6C5E-7FA0-537D0FB6F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6A4CEEE0-B9A8-99F3-5B66-8652275CA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C9AE7783-1B4E-66FB-27B9-EA534BB2D690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D5C6788E-5873-BCEC-5248-8C265BBDC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C6372BA8-3DA6-1400-516D-9421B5E2C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94081A5-2D07-2467-8469-4CE15973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2F31ACC7-97F3-4E6A-2EFA-23288E3C9D34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24B0A383-3603-E1DF-AA72-85636E314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9D9D2B23-7B22-CC55-4D48-59926C211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4EED4E7E-2495-413D-10EC-A1317322166D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F8921BC5-6E5B-F2C5-18FE-FAC45C233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142D12BC-43B5-CADB-37BD-D67C5E5D9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4DDEF01B-E002-1148-51D4-85A9F1162DA1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5F911B4A-0190-4AC6-407E-D8DC89D08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F872833D-0118-FA89-72BD-C07B6BD89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B8B7058-E8EC-14A6-F7A5-FEBE70970FC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C048CE-F51C-D024-F445-671128F4B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경배하리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98AF33-8017-6EAD-A798-7EE3B7D4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22AD10-1E1F-DB4E-7726-86422C04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3A697705-AF06-5CE5-427F-84D1CFB5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0A0E53DB-DBD1-DBDF-D800-0C45652AAD00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975A345-60FE-62FC-D669-74EF5F2AA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850CFECA-F6E2-43E4-1641-5C67B3A67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ECD3FE91-9CFD-F432-E021-939274005B61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D2446973-A37B-C39C-F122-1F85F7122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5EBE0873-8529-5B31-360D-1A76EE50A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14D25601-EEB9-7E04-DD97-BFF1A2564EFE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9BDF8B98-A7BA-30A6-F280-B65305C6C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4F132917-2211-0C17-7B9B-AED2B1946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E700F33E-E68B-7F2B-9702-6621B50F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7581736F-B499-EC62-B87B-774FBD639B73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723B6D9E-CD6C-631C-2EE6-5562E0DAD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A5257919-7734-7600-4EFE-DBA145DCF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CBC254CC-139E-9B6C-7E77-83957520D9F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7D4A898C-8821-9F2A-6D8F-B4936649C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B7CEC25E-DC10-B97D-8627-504BDEB50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C6E0D854-1C83-217A-5577-ED38C663B39D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A66224DE-9A97-40AB-0810-7CF0B2D2A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ED301AD8-2D9F-0694-D0B5-84CEC64A6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6A095F2B-E502-E4AA-C6C7-C2A940C5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>
            <a:extLst>
              <a:ext uri="{FF2B5EF4-FFF2-40B4-BE49-F238E27FC236}">
                <a16:creationId xmlns:a16="http://schemas.microsoft.com/office/drawing/2014/main" id="{4F4DE16A-7746-1D72-2895-D081ACA3C601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819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10F78C5B-4CE7-FBD6-A60D-D101369A5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A885EDFC-9F12-19E3-D2D0-558AD99A2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F737A853-01EF-3184-EB8F-ADCCB7016EC1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820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007E2458-F9A0-8834-FB99-6D72C0B1A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1CF26705-AD89-9AE4-FDE1-2610E19A5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:a16="http://schemas.microsoft.com/office/drawing/2014/main" id="{3853B19B-BAE3-6425-6F3D-1E585D2B5095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D4DB2C4E-9433-5F73-18EE-A4C627E83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BE5915AC-323E-68F6-D0FB-DE3762C69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5BF915C1-AB2A-47FA-CBEC-7260B68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>
            <a:extLst>
              <a:ext uri="{FF2B5EF4-FFF2-40B4-BE49-F238E27FC236}">
                <a16:creationId xmlns:a16="http://schemas.microsoft.com/office/drawing/2014/main" id="{149BFA1B-23C9-EB87-33AE-B22041C192E4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922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16C53B98-D792-1948-45E0-82CBB62F1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4FECBEF7-C069-6CA3-27DD-7A8D3863E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055807D0-060C-00AB-9584-C287EF98DE22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922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10ABF9DB-65EF-B2B7-1496-3C985A2EF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BDB5A682-E271-906E-F98C-38FC1C3B3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191C27C0-E8BF-9618-2BF2-83BD2C3216B2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9228" name="Picture 12">
              <a:extLst>
                <a:ext uri="{FF2B5EF4-FFF2-40B4-BE49-F238E27FC236}">
                  <a16:creationId xmlns:a16="http://schemas.microsoft.com/office/drawing/2014/main" id="{20A465F6-677B-6904-9034-F8487C729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B51E02B4-3D69-6793-6035-EBB4F0C46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8E70229D-1255-573E-04AD-9A29BC40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5" name="Group 5">
            <a:extLst>
              <a:ext uri="{FF2B5EF4-FFF2-40B4-BE49-F238E27FC236}">
                <a16:creationId xmlns:a16="http://schemas.microsoft.com/office/drawing/2014/main" id="{4E457DDA-AE41-8E8A-053D-6ED964E753E9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024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B4C0E08-91C8-1BCA-1A01-D633AAF28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229F3757-A7FB-4D70-0691-2F4F08E90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0248" name="Group 8">
            <a:extLst>
              <a:ext uri="{FF2B5EF4-FFF2-40B4-BE49-F238E27FC236}">
                <a16:creationId xmlns:a16="http://schemas.microsoft.com/office/drawing/2014/main" id="{030DD2B8-CFA1-1BAF-14DA-3E374911BC9F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0249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344AB0D7-0DAF-5D78-97B2-3CC829C46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57254589-DB39-1CB2-1167-CF21DD9B0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0251" name="Group 11">
            <a:extLst>
              <a:ext uri="{FF2B5EF4-FFF2-40B4-BE49-F238E27FC236}">
                <a16:creationId xmlns:a16="http://schemas.microsoft.com/office/drawing/2014/main" id="{0936B6DF-8685-250C-EFCE-147B480B4329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id="{A66CE88A-8BD0-6DA0-848E-8D95DEAD0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AA4D25F1-E57B-1B1E-4EE6-905B69495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F21BCE3D-B100-0E13-1682-A4D39C4F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9" name="Group 5">
            <a:extLst>
              <a:ext uri="{FF2B5EF4-FFF2-40B4-BE49-F238E27FC236}">
                <a16:creationId xmlns:a16="http://schemas.microsoft.com/office/drawing/2014/main" id="{F4948D9D-A299-07C0-ACBD-F8A8823A7D52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127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C8D3D86-5F99-BE6A-F1F9-D064BFB57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33249304-866A-5BAE-28A7-C357BD277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CD295245-34E5-7881-0A6A-5FD9344A312D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1273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13CD26A2-9A23-CD11-C879-8F6278835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F8AEB928-46B5-49AE-0971-5C5FA99A0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533B5D80-0A99-278E-4357-0A0C5F587868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11276" name="Picture 12">
              <a:extLst>
                <a:ext uri="{FF2B5EF4-FFF2-40B4-BE49-F238E27FC236}">
                  <a16:creationId xmlns:a16="http://schemas.microsoft.com/office/drawing/2014/main" id="{34F3F1AD-7153-C591-E2D3-BF29A6467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7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D68B372A-61F7-C33B-039A-80CB2B818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1F4150DC-FF78-AF91-5B36-DAE5920E4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3" name="Group 5">
            <a:extLst>
              <a:ext uri="{FF2B5EF4-FFF2-40B4-BE49-F238E27FC236}">
                <a16:creationId xmlns:a16="http://schemas.microsoft.com/office/drawing/2014/main" id="{7AF12D8F-3039-5330-F7EA-BCCB9AAB2823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229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26D14B9-16CE-A32F-A130-C4665FACD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F1793379-7042-9B7B-B3C2-73389C64B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2296" name="Group 8">
            <a:extLst>
              <a:ext uri="{FF2B5EF4-FFF2-40B4-BE49-F238E27FC236}">
                <a16:creationId xmlns:a16="http://schemas.microsoft.com/office/drawing/2014/main" id="{52A27112-CC86-2BD4-DA15-7865CD627235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229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2CA36958-7543-6AEF-AD15-DC1F2ED02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8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575D4EFD-1BAD-19FA-D4BB-541DC5F28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2BE89F77-A767-5EDB-3BC1-FA1EA9DE4B67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12300" name="Picture 12">
              <a:extLst>
                <a:ext uri="{FF2B5EF4-FFF2-40B4-BE49-F238E27FC236}">
                  <a16:creationId xmlns:a16="http://schemas.microsoft.com/office/drawing/2014/main" id="{32F59758-D648-E597-7B8A-642D1489B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B43F5FCF-7A3B-CC1C-5DDF-42AE8C028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FF03DE31-6E71-69DC-7F38-8C07A787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7" name="Group 5">
            <a:extLst>
              <a:ext uri="{FF2B5EF4-FFF2-40B4-BE49-F238E27FC236}">
                <a16:creationId xmlns:a16="http://schemas.microsoft.com/office/drawing/2014/main" id="{066F2A57-FB81-149E-A73A-08CB9B9D0D32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331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618C0F6-9E71-103C-7870-89E80C0A1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944060BF-22C5-92FD-13E1-EA53A8717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3320" name="Group 8">
            <a:extLst>
              <a:ext uri="{FF2B5EF4-FFF2-40B4-BE49-F238E27FC236}">
                <a16:creationId xmlns:a16="http://schemas.microsoft.com/office/drawing/2014/main" id="{0536F55E-E7BD-DB52-5066-D913AB4A4334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332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97022DF5-32AE-8043-350C-3B057EAD7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2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C2A71645-FFAF-59EC-31B5-60CF512D2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3323" name="Group 11">
            <a:extLst>
              <a:ext uri="{FF2B5EF4-FFF2-40B4-BE49-F238E27FC236}">
                <a16:creationId xmlns:a16="http://schemas.microsoft.com/office/drawing/2014/main" id="{99D7619D-13A5-328E-1493-A25B0EFE24D4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id="{417914C3-551D-2F13-9B01-20E56AD54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5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F0622A22-67DF-5760-52DC-7C234D571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2D34419-B617-9DBF-C025-0E65DAE897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5667DB7-B7C3-4820-800A-4476E895AA75}"/>
              </a:ext>
            </a:extLst>
          </p:cNvPr>
          <p:cNvGrpSpPr/>
          <p:nvPr/>
        </p:nvGrpSpPr>
        <p:grpSpPr>
          <a:xfrm>
            <a:off x="126528" y="329784"/>
            <a:ext cx="6382910" cy="2624219"/>
            <a:chOff x="865024" y="274181"/>
            <a:chExt cx="3840048" cy="196816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22966824-F4BE-44B8-B937-2A97096A2AC9}"/>
                </a:ext>
              </a:extLst>
            </p:cNvPr>
            <p:cNvGrpSpPr/>
            <p:nvPr/>
          </p:nvGrpSpPr>
          <p:grpSpPr>
            <a:xfrm>
              <a:off x="865024" y="274181"/>
              <a:ext cx="3840048" cy="1968165"/>
              <a:chOff x="1143030" y="133350"/>
              <a:chExt cx="5330118" cy="273188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E426F-1C5B-4890-8123-0E60E507BF27}"/>
                  </a:ext>
                </a:extLst>
              </p:cNvPr>
              <p:cNvSpPr txBox="1"/>
              <p:nvPr/>
            </p:nvSpPr>
            <p:spPr>
              <a:xfrm>
                <a:off x="1405335" y="133350"/>
                <a:ext cx="1182256" cy="1634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폐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ACFA11-C0E2-4BF8-8492-2C8A72CC91A5}"/>
                  </a:ext>
                </a:extLst>
              </p:cNvPr>
              <p:cNvSpPr txBox="1"/>
              <p:nvPr/>
            </p:nvSpPr>
            <p:spPr>
              <a:xfrm>
                <a:off x="2578737" y="432040"/>
                <a:ext cx="957152" cy="163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회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AD7289-A5CB-4CFE-996A-DE0D35EB21DC}"/>
                  </a:ext>
                </a:extLst>
              </p:cNvPr>
              <p:cNvSpPr txBox="1"/>
              <p:nvPr/>
            </p:nvSpPr>
            <p:spPr>
              <a:xfrm>
                <a:off x="3189658" y="578001"/>
                <a:ext cx="787368" cy="1505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8800" dirty="0">
                    <a:solidFill>
                      <a:schemeClr val="bg1"/>
                    </a:solidFill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 </a:t>
                </a:r>
                <a:r>
                  <a:rPr lang="ko-KR" altLang="en-US" dirty="0">
                    <a:solidFill>
                      <a:schemeClr val="bg1"/>
                    </a:solidFill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&amp;</a:t>
                </a:r>
                <a:endParaRPr kumimoji="0" lang="ko-KR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D44ECB-7F1E-443E-9C43-5BC20B097383}"/>
                  </a:ext>
                </a:extLst>
              </p:cNvPr>
              <p:cNvSpPr txBox="1"/>
              <p:nvPr/>
            </p:nvSpPr>
            <p:spPr>
              <a:xfrm>
                <a:off x="3759233" y="578001"/>
                <a:ext cx="1182256" cy="1634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9600" dirty="0">
                    <a:solidFill>
                      <a:schemeClr val="bg1"/>
                    </a:solidFill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축</a:t>
                </a:r>
                <a:endParaRPr kumimoji="0" lang="ko-KR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269043B0-A469-45A6-9F8A-099BB8BAED86}"/>
                  </a:ext>
                </a:extLst>
              </p:cNvPr>
              <p:cNvSpPr/>
              <p:nvPr/>
            </p:nvSpPr>
            <p:spPr>
              <a:xfrm>
                <a:off x="3255982" y="2132227"/>
                <a:ext cx="1242033" cy="60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9CBCBF-FD1E-4DF6-AD57-63222F1A13BF}"/>
                  </a:ext>
                </a:extLst>
              </p:cNvPr>
              <p:cNvSpPr txBox="1"/>
              <p:nvPr/>
            </p:nvSpPr>
            <p:spPr>
              <a:xfrm>
                <a:off x="1143030" y="2320545"/>
                <a:ext cx="5330118" cy="54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    </a:t>
                </a: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Dedication &amp; Clos</a:t>
                </a:r>
                <a:r>
                  <a:rPr lang="en-US" altLang="ko-KR" sz="2800" dirty="0" err="1">
                    <a:solidFill>
                      <a:schemeClr val="bg1"/>
                    </a:solidFill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ing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58D013-03D6-4B0B-A563-0BF449DA51DB}"/>
                </a:ext>
              </a:extLst>
            </p:cNvPr>
            <p:cNvSpPr txBox="1"/>
            <p:nvPr/>
          </p:nvSpPr>
          <p:spPr>
            <a:xfrm>
              <a:off x="3512382" y="274181"/>
              <a:ext cx="851748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복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71C666-F9E7-CA8F-DC5F-5DDB01D07402}"/>
              </a:ext>
            </a:extLst>
          </p:cNvPr>
          <p:cNvSpPr txBox="1"/>
          <p:nvPr/>
        </p:nvSpPr>
        <p:spPr>
          <a:xfrm>
            <a:off x="6639713" y="5054290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양세영 목사</a:t>
            </a:r>
            <a:endParaRPr lang="ko-KR" altLang="en-US" sz="54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171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esentation Border Images - Free Download on Freepik">
            <a:extLst>
              <a:ext uri="{FF2B5EF4-FFF2-40B4-BE49-F238E27FC236}">
                <a16:creationId xmlns:a16="http://schemas.microsoft.com/office/drawing/2014/main" id="{37CFF9F4-D74C-8B85-EE3A-4536295B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49C24EE-D212-DCAD-ABB4-83CDA04BB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594" y="1616575"/>
            <a:ext cx="9852121" cy="4790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26254B-3E5E-4C21-A41F-CB392AE78E3A}"/>
              </a:ext>
            </a:extLst>
          </p:cNvPr>
          <p:cNvSpPr txBox="1"/>
          <p:nvPr/>
        </p:nvSpPr>
        <p:spPr>
          <a:xfrm>
            <a:off x="2203286" y="564554"/>
            <a:ext cx="8100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solidFill>
                  <a:schemeClr val="bg1">
                    <a:lumMod val="50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성도의 교제시간</a:t>
            </a:r>
            <a:endParaRPr lang="en-US" altLang="ko-KR" sz="7200" dirty="0">
              <a:solidFill>
                <a:schemeClr val="bg1">
                  <a:lumMod val="50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480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Welcome  </a:t>
            </a:r>
            <a:r>
              <a:rPr lang="ko-KR" altLang="en-US" sz="480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환영합니다</a:t>
            </a:r>
            <a:r>
              <a:rPr lang="en-US" altLang="ko-KR" sz="480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ko-KR" altLang="en-US" sz="4800" dirty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223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914B5D2-D738-F7EC-469E-4C4521AE95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CDF3C1-35F0-09B3-C2ED-447855CF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경배하리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8003BF-9C66-950D-095C-2FDB8237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958F52-43DB-DD25-BD65-6FDBC933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FB9BA15-C1B8-1250-47D2-E4EDC5ACCF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74AB9C-7EC1-99D8-A7C3-0BFF143B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경배하리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60E297-B00F-7981-17A9-714196EFB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6CD366-CC4A-994F-1F8E-C396DFEE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3601C6B-AADD-B55F-926B-C895F0E051A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E36C48-E4E1-2B46-79DE-6D20859B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경배하리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97E1A5-5C88-1418-B826-2A5818510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C6B1A2-0460-8B01-DCC1-50390F031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0E671CA-F452-35E5-496B-F69E6C1CEF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A2DE96-696F-0900-DB0B-0E27BA48D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주의 거룩하심 </a:t>
            </a:r>
            <a:r>
              <a:rPr lang="en-US" altLang="ko-KR" sz="1467">
                <a:solidFill>
                  <a:srgbClr val="FF0000"/>
                </a:solidFill>
              </a:rPr>
              <a:t>- </a:t>
            </a:r>
            <a:r>
              <a:rPr lang="ko-KR" altLang="en-US" sz="1467">
                <a:solidFill>
                  <a:srgbClr val="FF0000"/>
                </a:solidFill>
              </a:rPr>
              <a:t>경배하리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12743F-8D91-7046-32B8-802E8935E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7.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찬양하리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27C666-636D-46A8-91EC-AD75CD83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13.</a:t>
            </a:r>
            <a:r>
              <a:rPr lang="ko-KR" altLang="en-US" sz="1467"/>
              <a:t>주의 거룩하심 </a:t>
            </a:r>
            <a:r>
              <a:rPr lang="en-US" altLang="ko-KR" sz="1467"/>
              <a:t>- </a:t>
            </a:r>
            <a:r>
              <a:rPr lang="ko-KR" altLang="en-US" sz="1467"/>
              <a:t>주 섬기리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112637</TotalTime>
  <Words>1087</Words>
  <Application>Microsoft Office PowerPoint</Application>
  <PresentationFormat>와이드스크린</PresentationFormat>
  <Paragraphs>211</Paragraphs>
  <Slides>59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59</vt:i4>
      </vt:variant>
    </vt:vector>
  </HeadingPairs>
  <TitlesOfParts>
    <vt:vector size="77" baseType="lpstr">
      <vt:lpstr>HY견고딕</vt:lpstr>
      <vt:lpstr>굴림</vt:lpstr>
      <vt:lpstr>나눔고딕</vt:lpstr>
      <vt:lpstr>나눔고딕 ExtraBold</vt:lpstr>
      <vt:lpstr>나눔명조</vt:lpstr>
      <vt:lpstr>나눔명조 ExtraBold</vt:lpstr>
      <vt:lpstr>다음_Regular</vt:lpstr>
      <vt:lpstr>맑은 고딕</vt:lpstr>
      <vt:lpstr>Arial</vt:lpstr>
      <vt:lpstr>Arial Black</vt:lpstr>
      <vt:lpstr>Calibri</vt:lpstr>
      <vt:lpstr>Calibri Light</vt:lpstr>
      <vt:lpstr>기본 디자인</vt:lpstr>
      <vt:lpstr>2_Office 테마</vt:lpstr>
      <vt:lpstr>4_Office 테마</vt:lpstr>
      <vt:lpstr>6_Office 테마</vt:lpstr>
      <vt:lpstr>5_Office 테마</vt:lpstr>
      <vt:lpstr>1_기본 디자인</vt:lpstr>
      <vt:lpstr>PowerPoint 프레젠테이션</vt:lpstr>
      <vt:lpstr>PowerPoint 프레젠테이션</vt:lpstr>
      <vt:lpstr>찬양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한상춘</dc:creator>
  <cp:lastModifiedBy>PJW GPTI</cp:lastModifiedBy>
  <cp:revision>530</cp:revision>
  <cp:lastPrinted>2024-01-27T14:37:54Z</cp:lastPrinted>
  <dcterms:created xsi:type="dcterms:W3CDTF">2020-04-12T07:50:10Z</dcterms:created>
  <dcterms:modified xsi:type="dcterms:W3CDTF">2025-05-18T00:25:37Z</dcterms:modified>
</cp:coreProperties>
</file>