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</p:sldIdLst>
  <p:sldSz cy="6858000" cx="12192000"/>
  <p:notesSz cx="6858000" cy="9144000"/>
  <p:embeddedFontLst>
    <p:embeddedFont>
      <p:font typeface="Baumans"/>
      <p:regular r:id="rId85"/>
    </p:embeddedFont>
    <p:embeddedFont>
      <p:font typeface="Arial Black"/>
      <p:regular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7" roundtripDataSignature="AMtx7mh7Hl+RCW9sNJDTaNDUY7/qRq3Y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font" Target="fonts/ArialBlack-regular.fntdata"/><Relationship Id="rId41" Type="http://schemas.openxmlformats.org/officeDocument/2006/relationships/slide" Target="slides/slide35.xml"/><Relationship Id="rId85" Type="http://schemas.openxmlformats.org/officeDocument/2006/relationships/font" Target="fonts/Baumans-regular.fnt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87" Type="http://customschemas.google.com/relationships/presentationmetadata" Target="meta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ko-KR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ee09826c00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ee09826c00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ee09826c00_1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algun Gothic"/>
              <a:buNone/>
            </a:pPr>
            <a:r>
              <a:t/>
            </a:r>
            <a:endParaRPr/>
          </a:p>
        </p:txBody>
      </p:sp>
      <p:sp>
        <p:nvSpPr>
          <p:cNvPr id="252" name="Google Shape;252;p1:notes"/>
          <p:cNvSpPr/>
          <p:nvPr>
            <p:ph idx="2" type="sldImg"/>
          </p:nvPr>
        </p:nvSpPr>
        <p:spPr>
          <a:xfrm>
            <a:off x="-952500" y="1371600"/>
            <a:ext cx="12192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ee09826c00_1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ee09826c00_1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g3ee09826c00_1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ee0a2476b9_1_79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g3ee0a2476b9_1_79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ee0a2476b9_1_86:notes"/>
          <p:cNvSpPr/>
          <p:nvPr>
            <p:ph idx="2" type="sldImg"/>
          </p:nvPr>
        </p:nvSpPr>
        <p:spPr>
          <a:xfrm>
            <a:off x="379945" y="626918"/>
            <a:ext cx="6079114" cy="313459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g3ee0a2476b9_1_86:notes"/>
          <p:cNvSpPr txBox="1"/>
          <p:nvPr>
            <p:ph idx="1" type="body"/>
          </p:nvPr>
        </p:nvSpPr>
        <p:spPr>
          <a:xfrm>
            <a:off x="683900" y="3970483"/>
            <a:ext cx="5471202" cy="3761510"/>
          </a:xfrm>
          <a:prstGeom prst="rect">
            <a:avLst/>
          </a:prstGeom>
          <a:noFill/>
          <a:ln>
            <a:noFill/>
          </a:ln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ee0a2476b9_1_96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g3ee0a2476b9_1_96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ee0a2476b9_1_182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g3ee0a2476b9_1_182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ee0a2476b9_1_196:notes"/>
          <p:cNvSpPr/>
          <p:nvPr>
            <p:ph idx="2" type="sldImg"/>
          </p:nvPr>
        </p:nvSpPr>
        <p:spPr>
          <a:xfrm>
            <a:off x="379945" y="626918"/>
            <a:ext cx="6079114" cy="313459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" name="Google Shape;683;g3ee0a2476b9_1_196:notes"/>
          <p:cNvSpPr txBox="1"/>
          <p:nvPr>
            <p:ph idx="1" type="body"/>
          </p:nvPr>
        </p:nvSpPr>
        <p:spPr>
          <a:xfrm>
            <a:off x="683900" y="3970483"/>
            <a:ext cx="5471202" cy="3761510"/>
          </a:xfrm>
          <a:prstGeom prst="rect">
            <a:avLst/>
          </a:prstGeom>
          <a:noFill/>
          <a:ln>
            <a:noFill/>
          </a:ln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ee0a2476b9_1_201:notes"/>
          <p:cNvSpPr/>
          <p:nvPr>
            <p:ph idx="2" type="sldImg"/>
          </p:nvPr>
        </p:nvSpPr>
        <p:spPr>
          <a:xfrm>
            <a:off x="379945" y="626918"/>
            <a:ext cx="6079114" cy="313459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g3ee0a2476b9_1_201:notes"/>
          <p:cNvSpPr txBox="1"/>
          <p:nvPr>
            <p:ph idx="1" type="body"/>
          </p:nvPr>
        </p:nvSpPr>
        <p:spPr>
          <a:xfrm>
            <a:off x="683900" y="3970483"/>
            <a:ext cx="5471202" cy="3761510"/>
          </a:xfrm>
          <a:prstGeom prst="rect">
            <a:avLst/>
          </a:prstGeom>
          <a:noFill/>
          <a:ln>
            <a:noFill/>
          </a:ln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ee0a2476b9_1_206:notes"/>
          <p:cNvSpPr/>
          <p:nvPr>
            <p:ph idx="2" type="sldImg"/>
          </p:nvPr>
        </p:nvSpPr>
        <p:spPr>
          <a:xfrm>
            <a:off x="379945" y="626918"/>
            <a:ext cx="6079114" cy="313459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g3ee0a2476b9_1_206:notes"/>
          <p:cNvSpPr txBox="1"/>
          <p:nvPr>
            <p:ph idx="1" type="body"/>
          </p:nvPr>
        </p:nvSpPr>
        <p:spPr>
          <a:xfrm>
            <a:off x="683900" y="3970483"/>
            <a:ext cx="5471202" cy="3761510"/>
          </a:xfrm>
          <a:prstGeom prst="rect">
            <a:avLst/>
          </a:prstGeom>
          <a:noFill/>
          <a:ln>
            <a:noFill/>
          </a:ln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ee0a2476b9_1_211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3ee0a2476b9_1_211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ee0a2476b9_1_225:notes"/>
          <p:cNvSpPr/>
          <p:nvPr>
            <p:ph idx="2" type="sldImg"/>
          </p:nvPr>
        </p:nvSpPr>
        <p:spPr>
          <a:xfrm>
            <a:off x="379945" y="626918"/>
            <a:ext cx="6079114" cy="313459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g3ee0a2476b9_1_225:notes"/>
          <p:cNvSpPr txBox="1"/>
          <p:nvPr>
            <p:ph idx="1" type="body"/>
          </p:nvPr>
        </p:nvSpPr>
        <p:spPr>
          <a:xfrm>
            <a:off x="683900" y="3970483"/>
            <a:ext cx="5471202" cy="3761510"/>
          </a:xfrm>
          <a:prstGeom prst="rect">
            <a:avLst/>
          </a:prstGeom>
          <a:noFill/>
          <a:ln>
            <a:noFill/>
          </a:ln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ee0a2476b9_1_230:notes"/>
          <p:cNvSpPr/>
          <p:nvPr>
            <p:ph idx="2" type="sldImg"/>
          </p:nvPr>
        </p:nvSpPr>
        <p:spPr>
          <a:xfrm>
            <a:off x="379945" y="626918"/>
            <a:ext cx="6079114" cy="313459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" name="Google Shape;722;g3ee0a2476b9_1_230:notes"/>
          <p:cNvSpPr txBox="1"/>
          <p:nvPr>
            <p:ph idx="1" type="body"/>
          </p:nvPr>
        </p:nvSpPr>
        <p:spPr>
          <a:xfrm>
            <a:off x="683900" y="3970483"/>
            <a:ext cx="5471202" cy="3761510"/>
          </a:xfrm>
          <a:prstGeom prst="rect">
            <a:avLst/>
          </a:prstGeom>
          <a:noFill/>
          <a:ln>
            <a:noFill/>
          </a:ln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ee0a2476b9_1_235:notes"/>
          <p:cNvSpPr/>
          <p:nvPr>
            <p:ph idx="2" type="sldImg"/>
          </p:nvPr>
        </p:nvSpPr>
        <p:spPr>
          <a:xfrm>
            <a:off x="379945" y="626918"/>
            <a:ext cx="6079114" cy="313459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8" name="Google Shape;728;g3ee0a2476b9_1_235:notes"/>
          <p:cNvSpPr txBox="1"/>
          <p:nvPr>
            <p:ph idx="1" type="body"/>
          </p:nvPr>
        </p:nvSpPr>
        <p:spPr>
          <a:xfrm>
            <a:off x="683900" y="3970483"/>
            <a:ext cx="5471202" cy="3761510"/>
          </a:xfrm>
          <a:prstGeom prst="rect">
            <a:avLst/>
          </a:prstGeom>
          <a:noFill/>
          <a:ln>
            <a:noFill/>
          </a:ln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ee0a2476b9_1_240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3ee0a2476b9_1_240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ee0a2476b9_1_259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3ee0a2476b9_1_259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ee0a2476b9_1_254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g3ee0a2476b9_1_254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ee0a2476b9_1_290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g3ee0a2476b9_1_290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ee0a2476b9_1_250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g3ee0a2476b9_1_250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ee0a2476b9_1_321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g3ee0a2476b9_1_321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ee0a2476b9_1_246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g3ee0a2476b9_1_246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ee0a2476b9_1_352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g3ee0a2476b9_1_352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ee0a2476b9_1_368:notes"/>
          <p:cNvSpPr txBox="1"/>
          <p:nvPr>
            <p:ph idx="1" type="body"/>
          </p:nvPr>
        </p:nvSpPr>
        <p:spPr>
          <a:xfrm>
            <a:off x="685800" y="4400556"/>
            <a:ext cx="5486400" cy="3600454"/>
          </a:xfrm>
          <a:prstGeom prst="rect">
            <a:avLst/>
          </a:prstGeom>
        </p:spPr>
        <p:txBody>
          <a:bodyPr anchorCtr="0" anchor="t" bIns="88650" lIns="88650" spcFirstLastPara="1" rIns="88650" wrap="square" tIns="88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g3ee0a2476b9_1_368:notes"/>
          <p:cNvSpPr/>
          <p:nvPr>
            <p:ph idx="2" type="sldImg"/>
          </p:nvPr>
        </p:nvSpPr>
        <p:spPr>
          <a:xfrm>
            <a:off x="438520" y="1143546"/>
            <a:ext cx="5980961" cy="30852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슬라이드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algun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세로 텍스트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세로 제목 및 텍스트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슬라이드" showMasterSp="0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e0a2476b9_1_6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ee0a2476b9_1_6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g3ee0a2476b9_1_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3ee0a2476b9_1_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ee0a2476b9_1_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 showMasterSp="0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ee0a2476b9_1_12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ee0a2476b9_1_12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3ee0a2476b9_1_1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3ee0a2476b9_1_1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ee0a2476b9_1_1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showMasterSp="0" type="tx">
  <p:cSld name="TITLE_AND_BOD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e0a2476b9_1_18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gun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g3ee0a2476b9_1_18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g3ee0a2476b9_1_18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0" lvl="1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0" lvl="2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0" lvl="3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0" lvl="4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0" lvl="5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0" lvl="6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0" lvl="7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0" lvl="8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구역 머리글" showMasterSp="0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ee0a2476b9_1_22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algun Gothic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3ee0a2476b9_1_22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g3ee0a2476b9_1_2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ee0a2476b9_1_2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3ee0a2476b9_1_2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콘텐츠 2개" showMasterSp="0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e0a2476b9_1_28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ee0a2476b9_1_28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5" name="Google Shape;115;g3ee0a2476b9_1_28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6" name="Google Shape;116;g3ee0a2476b9_1_2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ee0a2476b9_1_2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3ee0a2476b9_1_2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비교" showMasterSp="0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ee0a2476b9_1_35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3ee0a2476b9_1_35"/>
          <p:cNvSpPr txBox="1"/>
          <p:nvPr>
            <p:ph idx="1" type="body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g3ee0a2476b9_1_35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3" name="Google Shape;123;g3ee0a2476b9_1_35"/>
          <p:cNvSpPr txBox="1"/>
          <p:nvPr>
            <p:ph idx="3" type="body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g3ee0a2476b9_1_35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5" name="Google Shape;125;g3ee0a2476b9_1_3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ee0a2476b9_1_3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3ee0a2476b9_1_3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만" showMasterSp="0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ee0a2476b9_1_44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3ee0a2476b9_1_4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3ee0a2476b9_1_4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ee0a2476b9_1_4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빈 화면" showMasterSp="0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e0a2476b9_1_4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ee0a2476b9_1_4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g3ee0a2476b9_1_4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빈 화면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콘텐츠" showMasterSp="0" type="objTx">
  <p:cSld name="OBJECT_WITH_CAPTIO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e0a2476b9_1_53"/>
          <p:cNvSpPr txBox="1"/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gun Gothic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ee0a2476b9_1_53"/>
          <p:cNvSpPr txBox="1"/>
          <p:nvPr>
            <p:ph idx="1" type="body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0" name="Google Shape;140;g3ee0a2476b9_1_53"/>
          <p:cNvSpPr txBox="1"/>
          <p:nvPr>
            <p:ph idx="2" type="body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1" name="Google Shape;141;g3ee0a2476b9_1_5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ee0a2476b9_1_5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g3ee0a2476b9_1_5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그림" showMasterSp="0" type="picTx">
  <p:cSld name="PICTURE_WITH_CAPTION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e0a2476b9_1_60"/>
          <p:cNvSpPr txBox="1"/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gun Gothic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3ee0a2476b9_1_6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g3ee0a2476b9_1_60"/>
          <p:cNvSpPr txBox="1"/>
          <p:nvPr>
            <p:ph idx="1" type="body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8" name="Google Shape;148;g3ee0a2476b9_1_6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3ee0a2476b9_1_6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g3ee0a2476b9_1_6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세로 텍스트" showMasterSp="0" type="vertTx">
  <p:cSld name="VERTICAL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e0a2476b9_1_67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3ee0a2476b9_1_67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g3ee0a2476b9_1_6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ee0a2476b9_1_6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g3ee0a2476b9_1_6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세로 제목 및 텍스트" showMasterSp="0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e0a2476b9_1_73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g3ee0a2476b9_1_73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g3ee0a2476b9_1_7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3ee0a2476b9_1_7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3ee0a2476b9_1_7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슬라이드" showMasterSp="0" type="title">
  <p:cSld name="TITL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ee0a2476b9_1_10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algun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g3ee0a2476b9_1_109"/>
          <p:cNvSpPr txBox="1"/>
          <p:nvPr>
            <p:ph idx="1" type="subTitle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2" name="Google Shape;172;g3ee0a2476b9_1_10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3ee0a2476b9_1_10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3ee0a2476b9_1_10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e0a2476b9_1_115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gun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7" name="Google Shape;177;g3ee0a2476b9_1_115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78" name="Google Shape;178;g3ee0a2476b9_1_115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0" lvl="1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0" lvl="2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0" lvl="3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0" lvl="4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0" lvl="5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0" lvl="6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0" lvl="7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0" lvl="8" marL="0" algn="r">
              <a:buClr>
                <a:srgbClr val="888888"/>
              </a:buClr>
              <a:buSzPts val="1200"/>
              <a:buFont typeface="Malgun Gothic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빈 화면" showMasterSp="0" type="blank">
  <p:cSld name="BLANK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ee0a2476b9_1_11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3ee0a2476b9_1_11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3ee0a2476b9_1_11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 showMasterSp="0" type="obj">
  <p:cSld name="OBJEC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e0a2476b9_1_1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3ee0a2476b9_1_123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g3ee0a2476b9_1_12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3ee0a2476b9_1_12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3ee0a2476b9_1_12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구역 머리글" showMasterSp="0" type="secHead">
  <p:cSld name="SECTION_HEADER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ee0a2476b9_1_129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algun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g3ee0a2476b9_1_129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2" name="Google Shape;192;g3ee0a2476b9_1_12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g3ee0a2476b9_1_12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g3ee0a2476b9_1_12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콘텐츠 2개" showMasterSp="0" type="twoObj">
  <p:cSld name="TWO_OBJECTS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ee0a2476b9_1_1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3ee0a2476b9_1_135"/>
          <p:cNvSpPr txBox="1"/>
          <p:nvPr>
            <p:ph idx="1" type="body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g3ee0a2476b9_1_135"/>
          <p:cNvSpPr txBox="1"/>
          <p:nvPr>
            <p:ph idx="2" type="body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g3ee0a2476b9_1_13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g3ee0a2476b9_1_13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3ee0a2476b9_1_13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비교" showMasterSp="0" type="twoTxTwoObj">
  <p:cSld name="TWO_OBJECTS_WITH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e0a2476b9_1_14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g3ee0a2476b9_1_142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5" name="Google Shape;205;g3ee0a2476b9_1_142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g3ee0a2476b9_1_142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7" name="Google Shape;207;g3ee0a2476b9_1_142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g3ee0a2476b9_1_14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g3ee0a2476b9_1_14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3ee0a2476b9_1_14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만" showMasterSp="0" type="titleOnly">
  <p:cSld name="TITLE_ONLY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ee0a2476b9_1_1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3ee0a2476b9_1_15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3ee0a2476b9_1_15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3ee0a2476b9_1_15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콘텐츠" showMasterSp="0" type="objTx">
  <p:cSld name="OBJECT_WITH_CAPTIO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e0a2476b9_1_1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g3ee0a2476b9_1_156"/>
          <p:cNvSpPr txBox="1"/>
          <p:nvPr>
            <p:ph idx="1" type="body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9" name="Google Shape;219;g3ee0a2476b9_1_156"/>
          <p:cNvSpPr txBox="1"/>
          <p:nvPr>
            <p:ph idx="2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0" name="Google Shape;220;g3ee0a2476b9_1_15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g3ee0a2476b9_1_15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3ee0a2476b9_1_15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그림" showMasterSp="0" type="picTx">
  <p:cSld name="PICTURE_WITH_CAPTION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ee0a2476b9_1_1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g3ee0a2476b9_1_163"/>
          <p:cNvSpPr/>
          <p:nvPr>
            <p:ph idx="2" type="pic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g3ee0a2476b9_1_163"/>
          <p:cNvSpPr txBox="1"/>
          <p:nvPr>
            <p:ph idx="1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7" name="Google Shape;227;g3ee0a2476b9_1_16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g3ee0a2476b9_1_16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g3ee0a2476b9_1_16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세로 텍스트" showMasterSp="0" type="vertTx">
  <p:cSld name="VERTICAL_TEX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ee0a2476b9_1_1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g3ee0a2476b9_1_170"/>
          <p:cNvSpPr txBox="1"/>
          <p:nvPr>
            <p:ph idx="1" type="body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g3ee0a2476b9_1_17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g3ee0a2476b9_1_17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3ee0a2476b9_1_17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세로 제목 및 텍스트" showMasterSp="0" type="vertTitleAndTx">
  <p:cSld name="VERTICAL_TITLE_AND_VERTICAL_TEX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ee0a2476b9_1_176"/>
          <p:cNvSpPr txBox="1"/>
          <p:nvPr>
            <p:ph type="title"/>
          </p:nvPr>
        </p:nvSpPr>
        <p:spPr>
          <a:xfrm rot="5400000">
            <a:off x="7133432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g3ee0a2476b9_1_176"/>
          <p:cNvSpPr txBox="1"/>
          <p:nvPr>
            <p:ph idx="1" type="body"/>
          </p:nvPr>
        </p:nvSpPr>
        <p:spPr>
          <a:xfrm rot="5400000">
            <a:off x="1799431" y="-59610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g3ee0a2476b9_1_17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g3ee0a2476b9_1_17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g3ee0a2476b9_1_17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구역 머리글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algun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콘텐츠 2개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비교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만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콘텐츠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그림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 b="0" i="0" sz="4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12" name="Google Shape;1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13" name="Google Shape;1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14" name="Google Shape;1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ee0a2476b9_1_0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 b="0" i="0" sz="4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g3ee0a2476b9_1_0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87" name="Google Shape;87;g3ee0a2476b9_1_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88" name="Google Shape;88;g3ee0a2476b9_1_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89" name="Google Shape;89;g3ee0a2476b9_1_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e0a2476b9_1_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 b="0" i="0" sz="4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5" name="Google Shape;165;g3ee0a2476b9_1_103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166" name="Google Shape;166;g3ee0a2476b9_1_10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167" name="Google Shape;167;g3ee0a2476b9_1_10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168" name="Google Shape;168;g3ee0a2476b9_1_10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Relationship Id="rId4" Type="http://schemas.openxmlformats.org/officeDocument/2006/relationships/slide" Target="/ppt/slides/slide12.xml"/><Relationship Id="rId5" Type="http://schemas.openxmlformats.org/officeDocument/2006/relationships/slide" Target="/ppt/slides/slide16.xml"/><Relationship Id="rId6" Type="http://schemas.openxmlformats.org/officeDocument/2006/relationships/slide" Target="/ppt/slides/slide20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0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3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3.png"/><Relationship Id="rId4" Type="http://schemas.openxmlformats.org/officeDocument/2006/relationships/slide" Target="/ppt/slides/slide36.xml"/><Relationship Id="rId5" Type="http://schemas.openxmlformats.org/officeDocument/2006/relationships/slide" Target="/ppt/slides/slide40.xml"/><Relationship Id="rId6" Type="http://schemas.openxmlformats.org/officeDocument/2006/relationships/slide" Target="/ppt/slides/slide42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6.jpg"/><Relationship Id="rId4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7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2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70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0.xml"/><Relationship Id="rId10" Type="http://schemas.openxmlformats.org/officeDocument/2006/relationships/slide" Target="/ppt/slides/slide72.xm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1.png"/><Relationship Id="rId4" Type="http://schemas.openxmlformats.org/officeDocument/2006/relationships/slide" Target="/ppt/slides/slide76.xml"/><Relationship Id="rId9" Type="http://schemas.openxmlformats.org/officeDocument/2006/relationships/slide" Target="/ppt/slides/slide72.xml"/><Relationship Id="rId5" Type="http://schemas.openxmlformats.org/officeDocument/2006/relationships/image" Target="../media/image44.png"/><Relationship Id="rId6" Type="http://schemas.openxmlformats.org/officeDocument/2006/relationships/slide" Target="/ppt/slides/slide76.xml"/><Relationship Id="rId7" Type="http://schemas.openxmlformats.org/officeDocument/2006/relationships/slide" Target="/ppt/slides/slide74.xml"/><Relationship Id="rId8" Type="http://schemas.openxmlformats.org/officeDocument/2006/relationships/slide" Target="/ppt/slides/slide74.xml"/></Relationships>
</file>

<file path=ppt/slides/_rels/slide71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0.xml"/><Relationship Id="rId10" Type="http://schemas.openxmlformats.org/officeDocument/2006/relationships/slide" Target="/ppt/slides/slide72.xm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0.png"/><Relationship Id="rId4" Type="http://schemas.openxmlformats.org/officeDocument/2006/relationships/slide" Target="/ppt/slides/slide76.xml"/><Relationship Id="rId9" Type="http://schemas.openxmlformats.org/officeDocument/2006/relationships/slide" Target="/ppt/slides/slide72.xml"/><Relationship Id="rId5" Type="http://schemas.openxmlformats.org/officeDocument/2006/relationships/image" Target="../media/image44.png"/><Relationship Id="rId6" Type="http://schemas.openxmlformats.org/officeDocument/2006/relationships/slide" Target="/ppt/slides/slide76.xml"/><Relationship Id="rId7" Type="http://schemas.openxmlformats.org/officeDocument/2006/relationships/slide" Target="/ppt/slides/slide74.xml"/><Relationship Id="rId8" Type="http://schemas.openxmlformats.org/officeDocument/2006/relationships/slide" Target="/ppt/slides/slide74.xml"/></Relationships>
</file>

<file path=ppt/slides/_rels/slide72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0.xml"/><Relationship Id="rId10" Type="http://schemas.openxmlformats.org/officeDocument/2006/relationships/slide" Target="/ppt/slides/slide72.xm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3.png"/><Relationship Id="rId4" Type="http://schemas.openxmlformats.org/officeDocument/2006/relationships/slide" Target="/ppt/slides/slide76.xml"/><Relationship Id="rId9" Type="http://schemas.openxmlformats.org/officeDocument/2006/relationships/slide" Target="/ppt/slides/slide72.xml"/><Relationship Id="rId5" Type="http://schemas.openxmlformats.org/officeDocument/2006/relationships/image" Target="../media/image44.png"/><Relationship Id="rId6" Type="http://schemas.openxmlformats.org/officeDocument/2006/relationships/slide" Target="/ppt/slides/slide76.xml"/><Relationship Id="rId7" Type="http://schemas.openxmlformats.org/officeDocument/2006/relationships/slide" Target="/ppt/slides/slide74.xml"/><Relationship Id="rId8" Type="http://schemas.openxmlformats.org/officeDocument/2006/relationships/slide" Target="/ppt/slides/slide74.xml"/></Relationships>
</file>

<file path=ppt/slides/_rels/slide7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0.xml"/><Relationship Id="rId10" Type="http://schemas.openxmlformats.org/officeDocument/2006/relationships/slide" Target="/ppt/slides/slide72.xm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5.png"/><Relationship Id="rId4" Type="http://schemas.openxmlformats.org/officeDocument/2006/relationships/slide" Target="/ppt/slides/slide76.xml"/><Relationship Id="rId9" Type="http://schemas.openxmlformats.org/officeDocument/2006/relationships/slide" Target="/ppt/slides/slide72.xml"/><Relationship Id="rId5" Type="http://schemas.openxmlformats.org/officeDocument/2006/relationships/image" Target="../media/image44.png"/><Relationship Id="rId6" Type="http://schemas.openxmlformats.org/officeDocument/2006/relationships/slide" Target="/ppt/slides/slide76.xml"/><Relationship Id="rId7" Type="http://schemas.openxmlformats.org/officeDocument/2006/relationships/slide" Target="/ppt/slides/slide74.xml"/><Relationship Id="rId8" Type="http://schemas.openxmlformats.org/officeDocument/2006/relationships/slide" Target="/ppt/slides/slide74.xml"/></Relationships>
</file>

<file path=ppt/slides/_rels/slide74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0.xml"/><Relationship Id="rId10" Type="http://schemas.openxmlformats.org/officeDocument/2006/relationships/slide" Target="/ppt/slides/slide72.xm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7.png"/><Relationship Id="rId4" Type="http://schemas.openxmlformats.org/officeDocument/2006/relationships/slide" Target="/ppt/slides/slide76.xml"/><Relationship Id="rId9" Type="http://schemas.openxmlformats.org/officeDocument/2006/relationships/slide" Target="/ppt/slides/slide72.xml"/><Relationship Id="rId5" Type="http://schemas.openxmlformats.org/officeDocument/2006/relationships/image" Target="../media/image44.png"/><Relationship Id="rId6" Type="http://schemas.openxmlformats.org/officeDocument/2006/relationships/slide" Target="/ppt/slides/slide76.xml"/><Relationship Id="rId7" Type="http://schemas.openxmlformats.org/officeDocument/2006/relationships/slide" Target="/ppt/slides/slide74.xml"/><Relationship Id="rId8" Type="http://schemas.openxmlformats.org/officeDocument/2006/relationships/slide" Target="/ppt/slides/slide74.xml"/></Relationships>
</file>

<file path=ppt/slides/_rels/slide75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0.xml"/><Relationship Id="rId10" Type="http://schemas.openxmlformats.org/officeDocument/2006/relationships/slide" Target="/ppt/slides/slide72.xm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6.png"/><Relationship Id="rId4" Type="http://schemas.openxmlformats.org/officeDocument/2006/relationships/slide" Target="/ppt/slides/slide76.xml"/><Relationship Id="rId9" Type="http://schemas.openxmlformats.org/officeDocument/2006/relationships/slide" Target="/ppt/slides/slide72.xml"/><Relationship Id="rId5" Type="http://schemas.openxmlformats.org/officeDocument/2006/relationships/image" Target="../media/image44.png"/><Relationship Id="rId6" Type="http://schemas.openxmlformats.org/officeDocument/2006/relationships/slide" Target="/ppt/slides/slide76.xml"/><Relationship Id="rId7" Type="http://schemas.openxmlformats.org/officeDocument/2006/relationships/slide" Target="/ppt/slides/slide74.xml"/><Relationship Id="rId8" Type="http://schemas.openxmlformats.org/officeDocument/2006/relationships/slide" Target="/ppt/slides/slide74.xml"/></Relationships>
</file>

<file path=ppt/slides/_rels/slide76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0.xml"/><Relationship Id="rId10" Type="http://schemas.openxmlformats.org/officeDocument/2006/relationships/slide" Target="/ppt/slides/slide72.xm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1.png"/><Relationship Id="rId4" Type="http://schemas.openxmlformats.org/officeDocument/2006/relationships/slide" Target="/ppt/slides/slide76.xml"/><Relationship Id="rId9" Type="http://schemas.openxmlformats.org/officeDocument/2006/relationships/slide" Target="/ppt/slides/slide72.xml"/><Relationship Id="rId5" Type="http://schemas.openxmlformats.org/officeDocument/2006/relationships/image" Target="../media/image44.png"/><Relationship Id="rId6" Type="http://schemas.openxmlformats.org/officeDocument/2006/relationships/slide" Target="/ppt/slides/slide76.xml"/><Relationship Id="rId7" Type="http://schemas.openxmlformats.org/officeDocument/2006/relationships/slide" Target="/ppt/slides/slide74.xml"/><Relationship Id="rId8" Type="http://schemas.openxmlformats.org/officeDocument/2006/relationships/slide" Target="/ppt/slides/slide74.xml"/></Relationships>
</file>

<file path=ppt/slides/_rels/slide77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0.xml"/><Relationship Id="rId10" Type="http://schemas.openxmlformats.org/officeDocument/2006/relationships/slide" Target="/ppt/slides/slide72.xm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8.png"/><Relationship Id="rId4" Type="http://schemas.openxmlformats.org/officeDocument/2006/relationships/slide" Target="/ppt/slides/slide76.xml"/><Relationship Id="rId9" Type="http://schemas.openxmlformats.org/officeDocument/2006/relationships/slide" Target="/ppt/slides/slide72.xml"/><Relationship Id="rId5" Type="http://schemas.openxmlformats.org/officeDocument/2006/relationships/image" Target="../media/image44.png"/><Relationship Id="rId6" Type="http://schemas.openxmlformats.org/officeDocument/2006/relationships/slide" Target="/ppt/slides/slide76.xml"/><Relationship Id="rId7" Type="http://schemas.openxmlformats.org/officeDocument/2006/relationships/slide" Target="/ppt/slides/slide74.xml"/><Relationship Id="rId8" Type="http://schemas.openxmlformats.org/officeDocument/2006/relationships/slide" Target="/ppt/slides/slide74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ee09826c00_1_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ee09826c00_1_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g3ee09826c00_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7-4-2 copy" id="295" name="Google Shape;295;p9"/>
          <p:cNvPicPr preferRelativeResize="0"/>
          <p:nvPr/>
        </p:nvPicPr>
        <p:blipFill rotWithShape="1">
          <a:blip r:embed="rId3">
            <a:alphaModFix/>
          </a:blip>
          <a:srcRect b="31100" l="0" r="0" t="0"/>
          <a:stretch/>
        </p:blipFill>
        <p:spPr>
          <a:xfrm>
            <a:off x="336000" y="0"/>
            <a:ext cx="11520000" cy="5952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1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06" name="Google Shape;306;p11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07" name="Google Shape;307;p11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2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14" name="Google Shape;314;p12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15" name="Google Shape;315;p12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3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22" name="Google Shape;322;p13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23" name="Google Shape;323;p13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4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30" name="Google Shape;330;p14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31" name="Google Shape;331;p14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5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38" name="Google Shape;338;p15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39" name="Google Shape;339;p15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46" name="Google Shape;346;p16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47" name="Google Shape;347;p16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7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54" name="Google Shape;354;p17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55" name="Google Shape;355;p17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8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62" name="Google Shape;362;p18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63" name="Google Shape;363;p18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"/>
          <p:cNvSpPr txBox="1"/>
          <p:nvPr>
            <p:ph idx="4294967295" type="ctrTitle"/>
          </p:nvPr>
        </p:nvSpPr>
        <p:spPr>
          <a:xfrm>
            <a:off x="808572" y="778452"/>
            <a:ext cx="10272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4400"/>
              <a:buFont typeface="Malgun Gothic"/>
              <a:buNone/>
            </a:pPr>
            <a:r>
              <a:rPr b="1" i="0" lang="ko-KR" sz="4400" u="none" cap="none" strike="noStrike">
                <a:solidFill>
                  <a:srgbClr val="4F6128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2026년 6월 21일 찬양</a:t>
            </a:r>
            <a:endParaRPr b="1" i="0" sz="4400" u="none" cap="none" strike="noStrike">
              <a:solidFill>
                <a:srgbClr val="4F6128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5" name="Google Shape;255;p1"/>
          <p:cNvSpPr txBox="1"/>
          <p:nvPr/>
        </p:nvSpPr>
        <p:spPr>
          <a:xfrm>
            <a:off x="960000" y="1863485"/>
            <a:ext cx="10602080" cy="3508635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 sz="4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1.(67장) 영광의 왕께 다 경배하며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 sz="4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2.우리는 주의 움직이는 교회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 sz="4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3.믿음이 필요해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 sz="44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4.(167장) 즐겁도다 이날</a:t>
            </a:r>
            <a:endParaRPr b="1" i="0" sz="44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4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9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70" name="Google Shape;370;p19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71" name="Google Shape;371;p19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0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78" name="Google Shape;378;p20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79" name="Google Shape;379;p20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1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86" name="Google Shape;386;p21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87" name="Google Shape;387;p21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2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394" name="Google Shape;394;p22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395" name="Google Shape;395;p22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t/>
            </a:r>
            <a:endParaRPr/>
          </a:p>
        </p:txBody>
      </p:sp>
      <p:sp>
        <p:nvSpPr>
          <p:cNvPr id="401" name="Google Shape;40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4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08" name="Google Shape;408;p24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09" name="Google Shape;409;p24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5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16" name="Google Shape;416;p25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17" name="Google Shape;417;p25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6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24" name="Google Shape;424;p26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25" name="Google Shape;425;p26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7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32" name="Google Shape;432;p27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33" name="Google Shape;433;p27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8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40" name="Google Shape;440;p28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41" name="Google Shape;441;p28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7-1-1" id="260" name="Google Shape;260;p2"/>
          <p:cNvPicPr preferRelativeResize="0"/>
          <p:nvPr/>
        </p:nvPicPr>
        <p:blipFill rotWithShape="1">
          <a:blip r:embed="rId3">
            <a:alphaModFix/>
          </a:blip>
          <a:srcRect b="32150" l="0" r="0" t="0"/>
          <a:stretch/>
        </p:blipFill>
        <p:spPr>
          <a:xfrm>
            <a:off x="336000" y="0"/>
            <a:ext cx="11520000" cy="5862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9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48" name="Google Shape;448;p29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49" name="Google Shape;449;p29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0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56" name="Google Shape;456;p30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57" name="Google Shape;457;p30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1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64" name="Google Shape;464;p31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65" name="Google Shape;465;p31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2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72" name="Google Shape;472;p32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73" name="Google Shape;473;p32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3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1.우리는 주의 움직이는 교회</a:t>
            </a:r>
            <a:endParaRPr/>
          </a:p>
        </p:txBody>
      </p:sp>
      <p:sp>
        <p:nvSpPr>
          <p:cNvPr id="480" name="Google Shape;480;p33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3.나의 노래로 주님의 성전을</a:t>
            </a:r>
            <a:endParaRPr/>
          </a:p>
        </p:txBody>
      </p:sp>
      <p:sp>
        <p:nvSpPr>
          <p:cNvPr id="481" name="Google Shape;481;p33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7.하나님 우리가 이곳에 섰으니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t/>
            </a:r>
            <a:endParaRPr/>
          </a:p>
        </p:txBody>
      </p:sp>
      <p:sp>
        <p:nvSpPr>
          <p:cNvPr id="487" name="Google Shape;487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5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494" name="Google Shape;494;p35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495" name="Google Shape;495;p35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6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02" name="Google Shape;502;p36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03" name="Google Shape;503;p36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7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10" name="Google Shape;510;p37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11" name="Google Shape;511;p37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8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18" name="Google Shape;518;p38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19" name="Google Shape;519;p38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7-1-2 copy" id="265" name="Google Shape;265;p3"/>
          <p:cNvPicPr preferRelativeResize="0"/>
          <p:nvPr/>
        </p:nvPicPr>
        <p:blipFill rotWithShape="1">
          <a:blip r:embed="rId3">
            <a:alphaModFix/>
          </a:blip>
          <a:srcRect b="25850" l="0" r="0" t="0"/>
          <a:stretch/>
        </p:blipFill>
        <p:spPr>
          <a:xfrm>
            <a:off x="336000" y="0"/>
            <a:ext cx="11520000" cy="6406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9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26" name="Google Shape;526;p39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27" name="Google Shape;527;p39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0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34" name="Google Shape;534;p40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35" name="Google Shape;535;p40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1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42" name="Google Shape;542;p41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43" name="Google Shape;543;p41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2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50" name="Google Shape;550;p42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51" name="Google Shape;551;p42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3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58" name="Google Shape;558;p43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59" name="Google Shape;559;p43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4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66" name="Google Shape;566;p44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67" name="Google Shape;567;p44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5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74" name="Google Shape;574;p45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75" name="Google Shape;575;p45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6">
            <a:hlinkClick action="ppaction://hlinksldjump" r:id="rId4"/>
          </p:cNvPr>
          <p:cNvSpPr/>
          <p:nvPr/>
        </p:nvSpPr>
        <p:spPr>
          <a:xfrm>
            <a:off x="177800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1.하루하루 삶이 너무 버거울 때</a:t>
            </a:r>
            <a:endParaRPr/>
          </a:p>
        </p:txBody>
      </p:sp>
      <p:sp>
        <p:nvSpPr>
          <p:cNvPr id="582" name="Google Shape;582;p46">
            <a:hlinkClick action="ppaction://hlinksldjump" r:id="rId5"/>
          </p:cNvPr>
          <p:cNvSpPr/>
          <p:nvPr/>
        </p:nvSpPr>
        <p:spPr>
          <a:xfrm>
            <a:off x="3952876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5.사랑하는 사람들을 잃었을 때</a:t>
            </a:r>
            <a:endParaRPr/>
          </a:p>
        </p:txBody>
      </p:sp>
      <p:sp>
        <p:nvSpPr>
          <p:cNvPr id="583" name="Google Shape;583;p46">
            <a:hlinkClick action="ppaction://hlinksldjump" r:id="rId6"/>
          </p:cNvPr>
          <p:cNvSpPr/>
          <p:nvPr/>
        </p:nvSpPr>
        <p:spPr>
          <a:xfrm>
            <a:off x="6127751" y="6502400"/>
            <a:ext cx="2111375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32156"/>
            </a:schemeClr>
          </a:solidFill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sz="1100" u="none" cap="none" strike="noStrike">
                <a:solidFill>
                  <a:srgbClr val="FF0000"/>
                </a:solidFill>
                <a:latin typeface="Gulim"/>
                <a:ea typeface="Gulim"/>
                <a:cs typeface="Gulim"/>
                <a:sym typeface="Gulim"/>
              </a:rPr>
              <a:t>7.믿음이 필요해 믿음이 필요해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t/>
            </a:r>
            <a:endParaRPr/>
          </a:p>
        </p:txBody>
      </p:sp>
      <p:sp>
        <p:nvSpPr>
          <p:cNvPr id="589" name="Google Shape;589;p4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7-1-1" id="594" name="Google Shape;594;p48"/>
          <p:cNvPicPr preferRelativeResize="0"/>
          <p:nvPr/>
        </p:nvPicPr>
        <p:blipFill rotWithShape="1">
          <a:blip r:embed="rId3">
            <a:alphaModFix/>
          </a:blip>
          <a:srcRect b="26975" l="0" r="0" t="0"/>
          <a:stretch/>
        </p:blipFill>
        <p:spPr>
          <a:xfrm>
            <a:off x="334800" y="0"/>
            <a:ext cx="11520000" cy="630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7-2-1 copy" id="270" name="Google Shape;270;p4"/>
          <p:cNvPicPr preferRelativeResize="0"/>
          <p:nvPr/>
        </p:nvPicPr>
        <p:blipFill rotWithShape="1">
          <a:blip r:embed="rId3">
            <a:alphaModFix/>
          </a:blip>
          <a:srcRect b="35300" l="0" r="0" t="0"/>
          <a:stretch/>
        </p:blipFill>
        <p:spPr>
          <a:xfrm>
            <a:off x="336000" y="0"/>
            <a:ext cx="11520000" cy="5590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7-1-2 copy" id="599" name="Google Shape;599;p49"/>
          <p:cNvPicPr preferRelativeResize="0"/>
          <p:nvPr/>
        </p:nvPicPr>
        <p:blipFill rotWithShape="1">
          <a:blip r:embed="rId3">
            <a:alphaModFix/>
          </a:blip>
          <a:srcRect b="26975" l="0" r="0" t="0"/>
          <a:stretch/>
        </p:blipFill>
        <p:spPr>
          <a:xfrm>
            <a:off x="334800" y="0"/>
            <a:ext cx="11520000" cy="630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7-후렴 copy" id="604" name="Google Shape;604;p50"/>
          <p:cNvPicPr preferRelativeResize="0"/>
          <p:nvPr/>
        </p:nvPicPr>
        <p:blipFill rotWithShape="1">
          <a:blip r:embed="rId3">
            <a:alphaModFix/>
          </a:blip>
          <a:srcRect b="28643" l="0" r="0" t="0"/>
          <a:stretch/>
        </p:blipFill>
        <p:spPr>
          <a:xfrm>
            <a:off x="334800" y="0"/>
            <a:ext cx="11520000" cy="6165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7-2-1 copy" id="609" name="Google Shape;609;p51"/>
          <p:cNvPicPr preferRelativeResize="0"/>
          <p:nvPr/>
        </p:nvPicPr>
        <p:blipFill rotWithShape="1">
          <a:blip r:embed="rId3">
            <a:alphaModFix/>
          </a:blip>
          <a:srcRect b="26142" l="0" r="0" t="0"/>
          <a:stretch/>
        </p:blipFill>
        <p:spPr>
          <a:xfrm>
            <a:off x="334800" y="0"/>
            <a:ext cx="11520000" cy="638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7-2-2 copy" id="614" name="Google Shape;614;p52"/>
          <p:cNvPicPr preferRelativeResize="0"/>
          <p:nvPr/>
        </p:nvPicPr>
        <p:blipFill rotWithShape="1">
          <a:blip r:embed="rId3">
            <a:alphaModFix/>
          </a:blip>
          <a:srcRect b="30309" l="0" r="0" t="0"/>
          <a:stretch/>
        </p:blipFill>
        <p:spPr>
          <a:xfrm>
            <a:off x="334800" y="0"/>
            <a:ext cx="11520000" cy="6021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7-후렴 copy" id="619" name="Google Shape;619;p53"/>
          <p:cNvPicPr preferRelativeResize="0"/>
          <p:nvPr/>
        </p:nvPicPr>
        <p:blipFill rotWithShape="1">
          <a:blip r:embed="rId3">
            <a:alphaModFix/>
          </a:blip>
          <a:srcRect b="27809" l="0" r="0" t="0"/>
          <a:stretch/>
        </p:blipFill>
        <p:spPr>
          <a:xfrm>
            <a:off x="334800" y="0"/>
            <a:ext cx="11520000" cy="623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7-3-1 copy" id="624" name="Google Shape;624;p54"/>
          <p:cNvPicPr preferRelativeResize="0"/>
          <p:nvPr/>
        </p:nvPicPr>
        <p:blipFill rotWithShape="1">
          <a:blip r:embed="rId3">
            <a:alphaModFix/>
          </a:blip>
          <a:srcRect b="29476" l="0" r="0" t="0"/>
          <a:stretch/>
        </p:blipFill>
        <p:spPr>
          <a:xfrm>
            <a:off x="334800" y="0"/>
            <a:ext cx="11520000" cy="6093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7-3-2 copy" id="629" name="Google Shape;629;p55"/>
          <p:cNvPicPr preferRelativeResize="0"/>
          <p:nvPr/>
        </p:nvPicPr>
        <p:blipFill rotWithShape="1">
          <a:blip r:embed="rId3">
            <a:alphaModFix/>
          </a:blip>
          <a:srcRect b="27809" l="0" r="0" t="0"/>
          <a:stretch/>
        </p:blipFill>
        <p:spPr>
          <a:xfrm>
            <a:off x="334800" y="0"/>
            <a:ext cx="11520000" cy="623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7-후렴끝 copy" id="634" name="Google Shape;634;p56"/>
          <p:cNvPicPr preferRelativeResize="0"/>
          <p:nvPr/>
        </p:nvPicPr>
        <p:blipFill rotWithShape="1">
          <a:blip r:embed="rId3">
            <a:alphaModFix/>
          </a:blip>
          <a:srcRect b="28643" l="0" r="0" t="0"/>
          <a:stretch/>
        </p:blipFill>
        <p:spPr>
          <a:xfrm>
            <a:off x="334800" y="0"/>
            <a:ext cx="11520000" cy="6165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ee0a2476b9_1_79"/>
          <p:cNvSpPr txBox="1"/>
          <p:nvPr/>
        </p:nvSpPr>
        <p:spPr>
          <a:xfrm>
            <a:off x="3564835" y="0"/>
            <a:ext cx="8627165" cy="6694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7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 신령과 진정으로 드리는 예배 </a:t>
            </a:r>
            <a:endParaRPr b="1" sz="27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-예배를 위해 준비된 마음: 집중과 순종</a:t>
            </a:r>
            <a:endParaRPr b="1"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-성령의 역사: 선포될 말씀과 심령변화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700"/>
              <a:buFont typeface="Arial"/>
              <a:buAutoNum type="arabicPeriod" startAt="2"/>
            </a:pPr>
            <a:r>
              <a:rPr b="1" lang="ko-KR" sz="27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올해 교회 목표</a:t>
            </a:r>
            <a:endParaRPr b="1" sz="27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-교회-목장-성도의 영역별 장막터 확장</a:t>
            </a:r>
            <a:endParaRPr b="1"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-침례 7명, 목장 10개, 출석 70명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7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3. 목장별 VIP인도와 구원</a:t>
            </a:r>
            <a:endParaRPr b="1" sz="27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 sz="2400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히메지</a:t>
            </a: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:김양숙&amp;이호철,백선희,이진숙,원순애&amp;김호걸,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김인철, 김종신, 이현우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 sz="2400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세 부 </a:t>
            </a: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:오경일, 백은애, 이기훈, 남윤정, 이하정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 sz="2400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카 작 </a:t>
            </a: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:이은솔, 한수연, 허가경, 김해림, 강하늘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 sz="2400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칭다오</a:t>
            </a: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:김경택, 이서준, 이슬아, 최세진, 김하늘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 sz="2400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베트남</a:t>
            </a: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:정현주, 윤정숙, 민경아, 최수아, 김미선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 sz="2400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모로코</a:t>
            </a: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:이현석, 곽재현, 김민겸, 김민서, 김민채, 배진희,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김현주, 박미라, 노청수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 sz="2400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투르카나</a:t>
            </a: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:권은정 부부, 김정수, 박현정, 양현원, 임수연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 sz="2400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갈렙</a:t>
            </a: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:배순남, 황보인규/김빈현 침례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겨자씨] 중보기도의 힘-국민일보" id="645" name="Google Shape;645;g3ee0a2476b9_1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89667"/>
            <a:ext cx="3564835" cy="484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3ee0a2476b9_1_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2906" y="0"/>
            <a:ext cx="3587741" cy="1989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7-2-2 copy" id="275" name="Google Shape;275;p5"/>
          <p:cNvPicPr preferRelativeResize="0"/>
          <p:nvPr/>
        </p:nvPicPr>
        <p:blipFill rotWithShape="1">
          <a:blip r:embed="rId3">
            <a:alphaModFix/>
          </a:blip>
          <a:srcRect b="25850" l="0" r="0" t="0"/>
          <a:stretch/>
        </p:blipFill>
        <p:spPr>
          <a:xfrm>
            <a:off x="336000" y="0"/>
            <a:ext cx="11520000" cy="6406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g3ee0a2476b9_1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3252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" name="Google Shape;652;g3ee0a2476b9_1_86"/>
          <p:cNvGrpSpPr/>
          <p:nvPr/>
        </p:nvGrpSpPr>
        <p:grpSpPr>
          <a:xfrm>
            <a:off x="641091" y="417743"/>
            <a:ext cx="3143693" cy="2763514"/>
            <a:chOff x="1884671" y="98481"/>
            <a:chExt cx="3272667" cy="2876890"/>
          </a:xfrm>
        </p:grpSpPr>
        <p:sp>
          <p:nvSpPr>
            <p:cNvPr id="653" name="Google Shape;653;g3ee0a2476b9_1_86"/>
            <p:cNvSpPr txBox="1"/>
            <p:nvPr/>
          </p:nvSpPr>
          <p:spPr>
            <a:xfrm>
              <a:off x="1884671" y="98481"/>
              <a:ext cx="2266521" cy="1938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500"/>
                <a:buFont typeface="Arial"/>
                <a:buNone/>
              </a:pPr>
              <a:r>
                <a:rPr b="1" i="0" lang="ko-KR" sz="115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 기</a:t>
              </a:r>
              <a:endParaRPr/>
            </a:p>
          </p:txBody>
        </p:sp>
        <p:sp>
          <p:nvSpPr>
            <p:cNvPr id="654" name="Google Shape;654;g3ee0a2476b9_1_86"/>
            <p:cNvSpPr txBox="1"/>
            <p:nvPr/>
          </p:nvSpPr>
          <p:spPr>
            <a:xfrm>
              <a:off x="3232915" y="548604"/>
              <a:ext cx="1924423" cy="1634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600"/>
                <a:buFont typeface="Arial"/>
                <a:buNone/>
              </a:pPr>
              <a:r>
                <a:rPr b="1" i="0" lang="ko-KR" sz="9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 도</a:t>
              </a:r>
              <a:endParaRPr/>
            </a:p>
          </p:txBody>
        </p:sp>
        <p:sp>
          <p:nvSpPr>
            <p:cNvPr id="655" name="Google Shape;655;g3ee0a2476b9_1_86"/>
            <p:cNvSpPr txBox="1"/>
            <p:nvPr/>
          </p:nvSpPr>
          <p:spPr>
            <a:xfrm>
              <a:off x="3018073" y="2430685"/>
              <a:ext cx="1453163" cy="5446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</a:pPr>
              <a:r>
                <a:rPr b="1" i="0" lang="ko-KR" sz="28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 Pray</a:t>
              </a:r>
              <a:r>
                <a:rPr b="1" lang="ko-KR" sz="280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er</a:t>
              </a:r>
              <a:endPara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g3ee0a2476b9_1_86"/>
            <p:cNvSpPr/>
            <p:nvPr/>
          </p:nvSpPr>
          <p:spPr>
            <a:xfrm>
              <a:off x="3350704" y="2218347"/>
              <a:ext cx="541152" cy="66598"/>
            </a:xfrm>
            <a:prstGeom prst="rect">
              <a:avLst/>
            </a:pr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algun Gothic"/>
                <a:buNone/>
              </a:pPr>
              <a:r>
                <a:t/>
              </a:r>
              <a:endParaRPr b="1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7" name="Google Shape;657;g3ee0a2476b9_1_86"/>
          <p:cNvSpPr txBox="1"/>
          <p:nvPr/>
        </p:nvSpPr>
        <p:spPr>
          <a:xfrm>
            <a:off x="641092" y="5176876"/>
            <a:ext cx="72982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3600">
                <a:solidFill>
                  <a:srgbClr val="57514F"/>
                </a:solidFill>
                <a:latin typeface="Arial"/>
                <a:ea typeface="Arial"/>
                <a:cs typeface="Arial"/>
                <a:sym typeface="Arial"/>
              </a:rPr>
              <a:t>서동호 집사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ee0a2476b9_1_96"/>
          <p:cNvSpPr/>
          <p:nvPr/>
        </p:nvSpPr>
        <p:spPr>
          <a:xfrm>
            <a:off x="764771" y="1562793"/>
            <a:ext cx="10698479" cy="4768966"/>
          </a:xfrm>
          <a:prstGeom prst="rect">
            <a:avLst/>
          </a:prstGeom>
          <a:solidFill>
            <a:schemeClr val="lt1">
              <a:alpha val="6705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63" name="Google Shape;663;g3ee0a2476b9_1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3ee0a2476b9_1_96"/>
          <p:cNvSpPr txBox="1"/>
          <p:nvPr/>
        </p:nvSpPr>
        <p:spPr>
          <a:xfrm>
            <a:off x="2688704" y="1264211"/>
            <a:ext cx="74070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식사 후 교회 청소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6월 성경읽기(역대상</a:t>
            </a:r>
            <a:r>
              <a:rPr b="1" lang="ko-KR" sz="2400">
                <a:solidFill>
                  <a:schemeClr val="dk1"/>
                </a:solidFill>
                <a:latin typeface="Baumans"/>
                <a:ea typeface="Baumans"/>
                <a:cs typeface="Baumans"/>
                <a:sym typeface="Baumans"/>
              </a:rPr>
              <a:t>ᆞ</a:t>
            </a: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하, 에스라, 요한계시록)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6/28 예수영접 모임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삶공부 안내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경건의 삶 12주차 진행중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- 7/8(수) 새로운 삶 시작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- 7/13(금) 생명의 삶 시작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8/14(금) -16(주일) 여름수련회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섬김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- 오늘 설거지(양원지, 황지은, 박은희)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- 오늘 쓰레기 정리(히메지 목장)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- 다음주 기도(송상헌), 식사(선은정)</a:t>
            </a:r>
            <a:endParaRPr/>
          </a:p>
        </p:txBody>
      </p:sp>
      <p:sp>
        <p:nvSpPr>
          <p:cNvPr id="665" name="Google Shape;665;g3ee0a2476b9_1_96"/>
          <p:cNvSpPr txBox="1"/>
          <p:nvPr/>
        </p:nvSpPr>
        <p:spPr>
          <a:xfrm>
            <a:off x="3152019" y="526241"/>
            <a:ext cx="588796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b="1" lang="ko-KR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알림과 나눔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g3ee0a2476b9_1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1" name="Google Shape;671;g3ee0a2476b9_1_182"/>
          <p:cNvGrpSpPr/>
          <p:nvPr/>
        </p:nvGrpSpPr>
        <p:grpSpPr>
          <a:xfrm>
            <a:off x="7536346" y="134444"/>
            <a:ext cx="4536384" cy="2262763"/>
            <a:chOff x="1054002" y="274181"/>
            <a:chExt cx="3264981" cy="1961404"/>
          </a:xfrm>
        </p:grpSpPr>
        <p:grpSp>
          <p:nvGrpSpPr>
            <p:cNvPr id="672" name="Google Shape;672;g3ee0a2476b9_1_182"/>
            <p:cNvGrpSpPr/>
            <p:nvPr/>
          </p:nvGrpSpPr>
          <p:grpSpPr>
            <a:xfrm>
              <a:off x="1054002" y="274181"/>
              <a:ext cx="3264981" cy="1961404"/>
              <a:chOff x="1405335" y="133350"/>
              <a:chExt cx="4531905" cy="2722498"/>
            </a:xfrm>
          </p:grpSpPr>
          <p:sp>
            <p:nvSpPr>
              <p:cNvPr id="673" name="Google Shape;673;g3ee0a2476b9_1_182"/>
              <p:cNvSpPr txBox="1"/>
              <p:nvPr/>
            </p:nvSpPr>
            <p:spPr>
              <a:xfrm>
                <a:off x="1405335" y="133350"/>
                <a:ext cx="1414374" cy="188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9600"/>
                  <a:buFont typeface="Arial"/>
                  <a:buNone/>
                </a:pPr>
                <a:r>
                  <a:rPr lang="ko-KR" sz="960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성</a:t>
                </a:r>
                <a:endParaRPr b="0" i="0" sz="9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g3ee0a2476b9_1_182"/>
              <p:cNvSpPr txBox="1"/>
              <p:nvPr/>
            </p:nvSpPr>
            <p:spPr>
              <a:xfrm>
                <a:off x="2616651" y="466633"/>
                <a:ext cx="1311883" cy="17404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8800"/>
                  <a:buFont typeface="Arial"/>
                  <a:buNone/>
                </a:pPr>
                <a:r>
                  <a:rPr b="0" i="0" lang="ko-KR" sz="8800" u="none" cap="none" strike="noStrik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경</a:t>
                </a:r>
                <a:endParaRPr/>
              </a:p>
            </p:txBody>
          </p:sp>
          <p:sp>
            <p:nvSpPr>
              <p:cNvPr id="675" name="Google Shape;675;g3ee0a2476b9_1_182"/>
              <p:cNvSpPr txBox="1"/>
              <p:nvPr/>
            </p:nvSpPr>
            <p:spPr>
              <a:xfrm>
                <a:off x="2031542" y="2300385"/>
                <a:ext cx="3905698" cy="5554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Arial"/>
                  <a:buNone/>
                </a:pPr>
                <a:r>
                  <a:rPr b="0" i="0" lang="ko-KR" sz="2400" u="none" cap="none" strike="noStrik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Bible Reading</a:t>
                </a:r>
                <a:endParaRPr b="0" i="0" sz="28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g3ee0a2476b9_1_182"/>
              <p:cNvSpPr txBox="1"/>
              <p:nvPr/>
            </p:nvSpPr>
            <p:spPr>
              <a:xfrm>
                <a:off x="3732639" y="488886"/>
                <a:ext cx="1209393" cy="1592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8000"/>
                  <a:buFont typeface="Arial"/>
                  <a:buNone/>
                </a:pPr>
                <a:r>
                  <a:rPr lang="ko-KR" sz="800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말</a:t>
                </a:r>
                <a:endParaRPr b="0" i="0" sz="80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g3ee0a2476b9_1_182"/>
              <p:cNvSpPr/>
              <p:nvPr/>
            </p:nvSpPr>
            <p:spPr>
              <a:xfrm>
                <a:off x="3701102" y="2151749"/>
                <a:ext cx="541152" cy="66598"/>
              </a:xfrm>
              <a:prstGeom prst="rect">
                <a:avLst/>
              </a:prstGeom>
              <a:solidFill>
                <a:schemeClr val="dk1"/>
              </a:solidFill>
              <a:ln cap="flat" cmpd="sng" w="12700">
                <a:solidFill>
                  <a:schemeClr val="dk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Malgun Gothic"/>
                  <a:buNone/>
                </a:pPr>
                <a:r>
                  <a:t/>
                </a:r>
                <a:endParaRPr b="0" i="0" sz="1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g3ee0a2476b9_1_182"/>
            <p:cNvSpPr txBox="1"/>
            <p:nvPr/>
          </p:nvSpPr>
          <p:spPr>
            <a:xfrm>
              <a:off x="3423704" y="530323"/>
              <a:ext cx="871299" cy="11471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8000"/>
                <a:buFont typeface="Arial"/>
                <a:buNone/>
              </a:pPr>
              <a:r>
                <a:rPr b="0" i="0" lang="ko-KR" sz="80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씀</a:t>
              </a:r>
              <a:endParaRPr/>
            </a:p>
          </p:txBody>
        </p:sp>
      </p:grpSp>
      <p:sp>
        <p:nvSpPr>
          <p:cNvPr id="679" name="Google Shape;679;g3ee0a2476b9_1_182"/>
          <p:cNvSpPr/>
          <p:nvPr/>
        </p:nvSpPr>
        <p:spPr>
          <a:xfrm>
            <a:off x="3825551" y="5440680"/>
            <a:ext cx="7511142" cy="1117916"/>
          </a:xfrm>
          <a:prstGeom prst="rect">
            <a:avLst/>
          </a:prstGeom>
          <a:solidFill>
            <a:srgbClr val="FEF2CC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80" name="Google Shape;680;g3ee0a2476b9_1_182"/>
          <p:cNvSpPr txBox="1"/>
          <p:nvPr/>
        </p:nvSpPr>
        <p:spPr>
          <a:xfrm>
            <a:off x="3956177" y="5677653"/>
            <a:ext cx="724098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마가복음 12:18~27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ee0a2476b9_1_196"/>
          <p:cNvSpPr txBox="1"/>
          <p:nvPr/>
        </p:nvSpPr>
        <p:spPr>
          <a:xfrm>
            <a:off x="442174" y="226112"/>
            <a:ext cx="1130765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막 12:18~27(부활은 있다)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g3ee0a2476b9_1_196"/>
          <p:cNvSpPr txBox="1"/>
          <p:nvPr>
            <p:ph idx="1" type="body"/>
          </p:nvPr>
        </p:nvSpPr>
        <p:spPr>
          <a:xfrm>
            <a:off x="159026" y="783760"/>
            <a:ext cx="11913704" cy="60555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18. 부활이 없다고 주장하는 사두개파 사람들이 예수께 와서, 물었다.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19. "선생님, 모세가 우리에게 써 주기를 '어떤 사람의 형이 자식이 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 없이, 아내만 남겨 두고 죽으면, 그 동생이 그 형수를 맞아들여서, 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 그의 형에게 대를 이을 자식을 낳아 주어야 한다' 하였습니다.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20. 형제가 일곱 있었습니다. 그런데, 맏이가 아내를 얻었는데, 죽을 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     때에 자식을 남기지 못하였습니다.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21. 그리하여 둘째가 그 형수를 맞아들였는데, 그도 또한 자식을 남기지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못하고 죽고, 셋째도 그러하였습니다.</a:t>
            </a:r>
            <a:endParaRPr b="1">
              <a:solidFill>
                <a:srgbClr val="4818FA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ee0a2476b9_1_201"/>
          <p:cNvSpPr txBox="1"/>
          <p:nvPr/>
        </p:nvSpPr>
        <p:spPr>
          <a:xfrm>
            <a:off x="442174" y="226112"/>
            <a:ext cx="1130765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막 12:18~27(부활은 있다)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g3ee0a2476b9_1_201"/>
          <p:cNvSpPr txBox="1"/>
          <p:nvPr>
            <p:ph idx="1" type="body"/>
          </p:nvPr>
        </p:nvSpPr>
        <p:spPr>
          <a:xfrm>
            <a:off x="159026" y="783760"/>
            <a:ext cx="11913704" cy="60555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22. 일곱이 모두 자식을 두지 못하였습니다. 맨 마지막으로 그 여자도 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     죽었습니다.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23. [그들이 살아날] 부활 때에, 그 여자는 그들 가운데 누구의 아내가 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되겠습니까? 일곱이 모두 그 여자를 아내로 맞아들였으니 말입니다."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24. 예수께서 그들에게 말씀하셨다. "너희는 성경도 모르고, 하나님의 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     능력도 모르니까, 잘못 생각하는 것이 아니냐?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25. 사람이 죽은 사람들 가운데서 살아날 때에는, 장가도 가지 않고 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시집도 가지 않고, 하늘에 있는 천사들과 같다.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ee0a2476b9_1_206"/>
          <p:cNvSpPr txBox="1"/>
          <p:nvPr/>
        </p:nvSpPr>
        <p:spPr>
          <a:xfrm>
            <a:off x="442174" y="226112"/>
            <a:ext cx="1130765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막 12:18~27(부활은 있다)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g3ee0a2476b9_1_206"/>
          <p:cNvSpPr txBox="1"/>
          <p:nvPr>
            <p:ph idx="1" type="body"/>
          </p:nvPr>
        </p:nvSpPr>
        <p:spPr>
          <a:xfrm>
            <a:off x="159026" y="783760"/>
            <a:ext cx="11913704" cy="60555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26. 죽은 사람들이 살아나는 일에 관해서는, 모세의 책에 떨기나무 이야기가</a:t>
            </a:r>
            <a:endParaRPr b="1" sz="2600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     나오는 대목에서, 하나님께서 모세에게 어떻게 말씀하셨는지를, 너희는 </a:t>
            </a:r>
            <a:endParaRPr b="1" sz="2600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     읽어보지 못하였느냐? 하나님께서는 모세에게 말씀하시기를 ‘나는 </a:t>
            </a:r>
            <a:endParaRPr b="1" sz="2600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     아브라함의 하나님이요, 이삭의 하나님이요, 야곱의 하나님이다' 하시지 </a:t>
            </a:r>
            <a:endParaRPr b="1" sz="2600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     않으셨느냐?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800"/>
              <a:buNone/>
            </a:pPr>
            <a:r>
              <a:rPr b="1" lang="ko-KR" sz="2600">
                <a:solidFill>
                  <a:srgbClr val="EE0000"/>
                </a:solidFill>
              </a:rPr>
              <a:t>27. 하나님은 죽은 사람들의 하나님이 아니라, 살아 있는 사람들의 </a:t>
            </a:r>
            <a:endParaRPr b="1" sz="2600">
              <a:solidFill>
                <a:srgbClr val="EE0000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800"/>
              <a:buNone/>
            </a:pPr>
            <a:r>
              <a:rPr b="1" lang="ko-KR" sz="2600">
                <a:solidFill>
                  <a:srgbClr val="EE0000"/>
                </a:solidFill>
              </a:rPr>
              <a:t>     하나님이시다. 너희는 생각을 크게 잘못 하고 있다."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ee0a2476b9_1_211"/>
          <p:cNvSpPr txBox="1"/>
          <p:nvPr/>
        </p:nvSpPr>
        <p:spPr>
          <a:xfrm>
            <a:off x="7613780" y="5990688"/>
            <a:ext cx="41210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ko-K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양세영 목사님</a:t>
            </a:r>
            <a:endParaRPr b="1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g3ee0a2476b9_1_211"/>
          <p:cNvSpPr txBox="1"/>
          <p:nvPr/>
        </p:nvSpPr>
        <p:spPr>
          <a:xfrm>
            <a:off x="306729" y="4074378"/>
            <a:ext cx="11277600" cy="1671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부활은 있다</a:t>
            </a:r>
            <a:endParaRPr b="1" sz="4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마가복음 12:18~27</a:t>
            </a:r>
            <a:endParaRPr/>
          </a:p>
        </p:txBody>
      </p:sp>
      <p:pic>
        <p:nvPicPr>
          <p:cNvPr id="705" name="Google Shape;705;g3ee0a2476b9_1_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619182" cy="34848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6" name="Google Shape;706;g3ee0a2476b9_1_211"/>
          <p:cNvGrpSpPr/>
          <p:nvPr/>
        </p:nvGrpSpPr>
        <p:grpSpPr>
          <a:xfrm>
            <a:off x="7339150" y="366344"/>
            <a:ext cx="3981521" cy="2406178"/>
            <a:chOff x="6636784" y="176847"/>
            <a:chExt cx="3981521" cy="2406178"/>
          </a:xfrm>
        </p:grpSpPr>
        <p:sp>
          <p:nvSpPr>
            <p:cNvPr id="707" name="Google Shape;707;g3ee0a2476b9_1_211"/>
            <p:cNvSpPr txBox="1"/>
            <p:nvPr/>
          </p:nvSpPr>
          <p:spPr>
            <a:xfrm>
              <a:off x="6636784" y="176847"/>
              <a:ext cx="131318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800"/>
                <a:buFont typeface="Arial"/>
                <a:buNone/>
              </a:pPr>
              <a:r>
                <a:rPr b="1" i="0" lang="ko-KR" sz="8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말</a:t>
              </a:r>
              <a:endParaRPr/>
            </a:p>
          </p:txBody>
        </p:sp>
        <p:sp>
          <p:nvSpPr>
            <p:cNvPr id="708" name="Google Shape;708;g3ee0a2476b9_1_211"/>
            <p:cNvSpPr txBox="1"/>
            <p:nvPr/>
          </p:nvSpPr>
          <p:spPr>
            <a:xfrm>
              <a:off x="7625882" y="667358"/>
              <a:ext cx="103105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600"/>
                <a:buFont typeface="Arial"/>
                <a:buNone/>
              </a:pPr>
              <a:r>
                <a:rPr b="1" i="0" lang="ko-KR" sz="6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씀</a:t>
              </a:r>
              <a:endParaRPr/>
            </a:p>
          </p:txBody>
        </p:sp>
        <p:sp>
          <p:nvSpPr>
            <p:cNvPr id="709" name="Google Shape;709;g3ee0a2476b9_1_211"/>
            <p:cNvSpPr txBox="1"/>
            <p:nvPr/>
          </p:nvSpPr>
          <p:spPr>
            <a:xfrm>
              <a:off x="7768908" y="2059805"/>
              <a:ext cx="18355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1" i="0" lang="ko-KR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lang="ko-KR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Message</a:t>
              </a:r>
              <a:endPara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g3ee0a2476b9_1_211"/>
            <p:cNvSpPr/>
            <p:nvPr/>
          </p:nvSpPr>
          <p:spPr>
            <a:xfrm>
              <a:off x="8426779" y="1947906"/>
              <a:ext cx="519826" cy="63973"/>
            </a:xfrm>
            <a:prstGeom prst="rect">
              <a:avLst/>
            </a:prstGeom>
            <a:solidFill>
              <a:srgbClr val="4818FA"/>
            </a:solidFill>
            <a:ln cap="flat" cmpd="sng" w="12700">
              <a:solidFill>
                <a:schemeClr val="accen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algun Gothic"/>
                <a:buNone/>
              </a:pPr>
              <a:r>
                <a:t/>
              </a:r>
              <a:endPara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g3ee0a2476b9_1_211"/>
            <p:cNvSpPr txBox="1"/>
            <p:nvPr/>
          </p:nvSpPr>
          <p:spPr>
            <a:xfrm>
              <a:off x="8426779" y="1087127"/>
              <a:ext cx="6976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None/>
              </a:pPr>
              <a:r>
                <a:rPr b="1" lang="ko-KR" sz="4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의</a:t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g3ee0a2476b9_1_211"/>
            <p:cNvSpPr txBox="1"/>
            <p:nvPr/>
          </p:nvSpPr>
          <p:spPr>
            <a:xfrm>
              <a:off x="8875476" y="553631"/>
              <a:ext cx="95410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</a:pPr>
              <a:r>
                <a:rPr b="1" i="0" lang="ko-KR" sz="6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시</a:t>
              </a:r>
              <a:endParaRPr/>
            </a:p>
          </p:txBody>
        </p:sp>
        <p:sp>
          <p:nvSpPr>
            <p:cNvPr id="713" name="Google Shape;713;g3ee0a2476b9_1_211"/>
            <p:cNvSpPr txBox="1"/>
            <p:nvPr/>
          </p:nvSpPr>
          <p:spPr>
            <a:xfrm>
              <a:off x="9587254" y="315389"/>
              <a:ext cx="103105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600"/>
                <a:buFont typeface="Arial"/>
                <a:buNone/>
              </a:pPr>
              <a:r>
                <a:rPr b="1" i="0" lang="ko-KR" sz="6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간</a:t>
              </a:r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ee0a2476b9_1_225"/>
          <p:cNvSpPr txBox="1"/>
          <p:nvPr/>
        </p:nvSpPr>
        <p:spPr>
          <a:xfrm>
            <a:off x="442174" y="226112"/>
            <a:ext cx="1130765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막 12:18~27(부활은 있다)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g3ee0a2476b9_1_225"/>
          <p:cNvSpPr txBox="1"/>
          <p:nvPr>
            <p:ph idx="1" type="body"/>
          </p:nvPr>
        </p:nvSpPr>
        <p:spPr>
          <a:xfrm>
            <a:off x="159026" y="783760"/>
            <a:ext cx="11913704" cy="60555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18. 부활이 없다고 주장하는 사두개파 사람들이 예수께 와서, 물었다.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19. "선생님, 모세가 우리에게 써 주기를 '어떤 사람의 형이 자식이 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 없이, 아내만 남겨 두고 죽으면, 그 동생이 그 형수를 맞아들여서, 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 그의 형에게 대를 이을 자식을 낳아 주어야 한다' 하였습니다.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20. 형제가 일곱 있었습니다. 그런데, 맏이가 아내를 얻었는데, 죽을 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     때에 자식을 남기지 못하였습니다.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21. 그리하여 둘째가 그 형수를 맞아들였는데, 그도 또한 자식을 남기지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못하고 죽고, 셋째도 그러하였습니다.</a:t>
            </a:r>
            <a:endParaRPr b="1">
              <a:solidFill>
                <a:srgbClr val="4818FA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ee0a2476b9_1_230"/>
          <p:cNvSpPr txBox="1"/>
          <p:nvPr/>
        </p:nvSpPr>
        <p:spPr>
          <a:xfrm>
            <a:off x="442174" y="226112"/>
            <a:ext cx="1130765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막 12:18~27(부활은 있다)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g3ee0a2476b9_1_230"/>
          <p:cNvSpPr txBox="1"/>
          <p:nvPr>
            <p:ph idx="1" type="body"/>
          </p:nvPr>
        </p:nvSpPr>
        <p:spPr>
          <a:xfrm>
            <a:off x="159026" y="783760"/>
            <a:ext cx="11913704" cy="60555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22. 일곱이 모두 자식을 두지 못하였습니다. 맨 마지막으로 그 여자도 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     죽었습니다.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23. [그들이 살아날] 부활 때에, 그 여자는 그들 가운데 누구의 아내가 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되겠습니까? 일곱이 모두 그 여자를 아내로 맞아들였으니 말입니다."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24. 예수께서 그들에게 말씀하셨다. "너희는 성경도 모르고, 하나님의 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/>
              <a:t>     능력도 모르니까, 잘못 생각하는 것이 아니냐?</a:t>
            </a:r>
            <a:endParaRPr b="1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25. 사람이 죽은 사람들 가운데서 살아날 때에는, 장가도 가지 않고 </a:t>
            </a:r>
            <a:endParaRPr b="1">
              <a:solidFill>
                <a:srgbClr val="4818FA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818FA"/>
              </a:buClr>
              <a:buSzPts val="1800"/>
              <a:buNone/>
            </a:pPr>
            <a:r>
              <a:rPr b="1" lang="ko-KR">
                <a:solidFill>
                  <a:srgbClr val="4818FA"/>
                </a:solidFill>
              </a:rPr>
              <a:t>     시집도 가지 않고, 하늘에 있는 천사들과 같다.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ee0a2476b9_1_235"/>
          <p:cNvSpPr txBox="1"/>
          <p:nvPr/>
        </p:nvSpPr>
        <p:spPr>
          <a:xfrm>
            <a:off x="442174" y="226112"/>
            <a:ext cx="1130765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막 12:18~27(부활은 있다)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g3ee0a2476b9_1_235"/>
          <p:cNvSpPr txBox="1"/>
          <p:nvPr>
            <p:ph idx="1" type="body"/>
          </p:nvPr>
        </p:nvSpPr>
        <p:spPr>
          <a:xfrm>
            <a:off x="159026" y="783760"/>
            <a:ext cx="11913704" cy="60555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26. 죽은 사람들이 살아나는 일에 관해서는, 모세의 책에 떨기나무 이야기가</a:t>
            </a:r>
            <a:endParaRPr b="1" sz="2600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     나오는 대목에서, 하나님께서 모세에게 어떻게 말씀하셨는지를, 너희는 </a:t>
            </a:r>
            <a:endParaRPr b="1" sz="2600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     읽어보지 못하였느냐? 하나님께서는 모세에게 말씀하시기를 ‘나는 </a:t>
            </a:r>
            <a:endParaRPr b="1" sz="2600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     아브라함의 하나님이요, 이삭의 하나님이요, 야곱의 하나님이다' 하시지 </a:t>
            </a:r>
            <a:endParaRPr b="1" sz="2600"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ko-KR" sz="2600"/>
              <a:t>     않으셨느냐?</a:t>
            </a:r>
            <a:endParaRPr/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800"/>
              <a:buNone/>
            </a:pPr>
            <a:r>
              <a:rPr b="1" lang="ko-KR" sz="2600">
                <a:solidFill>
                  <a:srgbClr val="EE0000"/>
                </a:solidFill>
              </a:rPr>
              <a:t>27. 하나님은 죽은 사람들의 하나님이 아니라, 살아 있는 사람들의 </a:t>
            </a:r>
            <a:endParaRPr b="1" sz="2600">
              <a:solidFill>
                <a:srgbClr val="EE0000"/>
              </a:solidFill>
            </a:endParaRPr>
          </a:p>
          <a:p>
            <a:pPr indent="0" lvl="0" marL="15239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800"/>
              <a:buNone/>
            </a:pPr>
            <a:r>
              <a:rPr b="1" lang="ko-KR" sz="2600">
                <a:solidFill>
                  <a:srgbClr val="EE0000"/>
                </a:solidFill>
              </a:rPr>
              <a:t>     하나님이시다. 너희는 생각을 크게 잘못 하고 있다."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7-3-1 copy" id="280" name="Google Shape;280;p6"/>
          <p:cNvPicPr preferRelativeResize="0"/>
          <p:nvPr/>
        </p:nvPicPr>
        <p:blipFill rotWithShape="1">
          <a:blip r:embed="rId3">
            <a:alphaModFix/>
          </a:blip>
          <a:srcRect b="32150" l="0" r="0" t="0"/>
          <a:stretch/>
        </p:blipFill>
        <p:spPr>
          <a:xfrm>
            <a:off x="336000" y="0"/>
            <a:ext cx="11520000" cy="5862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g3ee0a2476b9_1_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7" name="Google Shape;737;g3ee0a2476b9_1_240"/>
          <p:cNvGrpSpPr/>
          <p:nvPr/>
        </p:nvGrpSpPr>
        <p:grpSpPr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38" name="Google Shape;738;g3ee0a2476b9_1_240">
              <a:hlinkClick action="ppaction://hlinksldjump"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9" name="Google Shape;739;g3ee0a2476b9_1_240">
              <a:hlinkClick action="ppaction://hlinksldjump" r:id="rId6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740" name="Google Shape;740;g3ee0a2476b9_1_240"/>
          <p:cNvGrpSpPr/>
          <p:nvPr/>
        </p:nvGrpSpPr>
        <p:grpSpPr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41" name="Google Shape;741;g3ee0a2476b9_1_240">
              <a:hlinkClick action="ppaction://hlinksldjump" r:id="rId7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2" name="Google Shape;742;g3ee0a2476b9_1_240">
              <a:hlinkClick action="ppaction://hlinksldjump" r:id="rId8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743" name="Google Shape;743;g3ee0a2476b9_1_240"/>
          <p:cNvGrpSpPr/>
          <p:nvPr/>
        </p:nvGrpSpPr>
        <p:grpSpPr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44" name="Google Shape;744;g3ee0a2476b9_1_240">
              <a:hlinkClick action="ppaction://hlinksldjump" r:id="rId9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5" name="Google Shape;745;g3ee0a2476b9_1_240">
              <a:hlinkClick action="ppaction://hlinksldjump" r:id="rId10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746" name="Google Shape;746;g3ee0a2476b9_1_240"/>
          <p:cNvGrpSpPr/>
          <p:nvPr/>
        </p:nvGrpSpPr>
        <p:grpSpPr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47" name="Google Shape;747;g3ee0a2476b9_1_2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8" name="Google Shape;748;g3ee0a2476b9_1_240">
              <a:hlinkClick action="ppaction://hlinksldjump" r:id="rId11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g3ee0a2476b9_1_2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4" name="Google Shape;754;g3ee0a2476b9_1_259"/>
          <p:cNvGrpSpPr/>
          <p:nvPr/>
        </p:nvGrpSpPr>
        <p:grpSpPr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55" name="Google Shape;755;g3ee0a2476b9_1_259">
              <a:hlinkClick action="ppaction://hlinksldjump"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6" name="Google Shape;756;g3ee0a2476b9_1_259">
              <a:hlinkClick action="ppaction://hlinksldjump" r:id="rId6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757" name="Google Shape;757;g3ee0a2476b9_1_259"/>
          <p:cNvGrpSpPr/>
          <p:nvPr/>
        </p:nvGrpSpPr>
        <p:grpSpPr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58" name="Google Shape;758;g3ee0a2476b9_1_259">
              <a:hlinkClick action="ppaction://hlinksldjump" r:id="rId7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9" name="Google Shape;759;g3ee0a2476b9_1_259">
              <a:hlinkClick action="ppaction://hlinksldjump" r:id="rId8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760" name="Google Shape;760;g3ee0a2476b9_1_259"/>
          <p:cNvGrpSpPr/>
          <p:nvPr/>
        </p:nvGrpSpPr>
        <p:grpSpPr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61" name="Google Shape;761;g3ee0a2476b9_1_259">
              <a:hlinkClick action="ppaction://hlinksldjump" r:id="rId9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2" name="Google Shape;762;g3ee0a2476b9_1_259">
              <a:hlinkClick action="ppaction://hlinksldjump" r:id="rId10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763" name="Google Shape;763;g3ee0a2476b9_1_259"/>
          <p:cNvGrpSpPr/>
          <p:nvPr/>
        </p:nvGrpSpPr>
        <p:grpSpPr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64" name="Google Shape;764;g3ee0a2476b9_1_2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5" name="Google Shape;765;g3ee0a2476b9_1_259">
              <a:hlinkClick action="ppaction://hlinksldjump" r:id="rId11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g3ee0a2476b9_1_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1" name="Google Shape;771;g3ee0a2476b9_1_254"/>
          <p:cNvGrpSpPr/>
          <p:nvPr/>
        </p:nvGrpSpPr>
        <p:grpSpPr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72" name="Google Shape;772;g3ee0a2476b9_1_254">
              <a:hlinkClick action="ppaction://hlinksldjump"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3" name="Google Shape;773;g3ee0a2476b9_1_254">
              <a:hlinkClick action="ppaction://hlinksldjump" r:id="rId6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774" name="Google Shape;774;g3ee0a2476b9_1_254"/>
          <p:cNvGrpSpPr/>
          <p:nvPr/>
        </p:nvGrpSpPr>
        <p:grpSpPr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75" name="Google Shape;775;g3ee0a2476b9_1_254">
              <a:hlinkClick action="ppaction://hlinksldjump" r:id="rId7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6" name="Google Shape;776;g3ee0a2476b9_1_254">
              <a:hlinkClick action="ppaction://hlinksldjump" r:id="rId8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777" name="Google Shape;777;g3ee0a2476b9_1_254"/>
          <p:cNvGrpSpPr/>
          <p:nvPr/>
        </p:nvGrpSpPr>
        <p:grpSpPr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78" name="Google Shape;778;g3ee0a2476b9_1_254">
              <a:hlinkClick action="ppaction://hlinksldjump" r:id="rId9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9" name="Google Shape;779;g3ee0a2476b9_1_254">
              <a:hlinkClick action="ppaction://hlinksldjump" r:id="rId10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780" name="Google Shape;780;g3ee0a2476b9_1_254"/>
          <p:cNvGrpSpPr/>
          <p:nvPr/>
        </p:nvGrpSpPr>
        <p:grpSpPr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81" name="Google Shape;781;g3ee0a2476b9_1_2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2" name="Google Shape;782;g3ee0a2476b9_1_254">
              <a:hlinkClick action="ppaction://hlinksldjump" r:id="rId11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g3ee0a2476b9_1_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8" name="Google Shape;788;g3ee0a2476b9_1_290"/>
          <p:cNvGrpSpPr/>
          <p:nvPr/>
        </p:nvGrpSpPr>
        <p:grpSpPr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89" name="Google Shape;789;g3ee0a2476b9_1_290">
              <a:hlinkClick action="ppaction://hlinksldjump"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0" name="Google Shape;790;g3ee0a2476b9_1_290">
              <a:hlinkClick action="ppaction://hlinksldjump" r:id="rId6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791" name="Google Shape;791;g3ee0a2476b9_1_290"/>
          <p:cNvGrpSpPr/>
          <p:nvPr/>
        </p:nvGrpSpPr>
        <p:grpSpPr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92" name="Google Shape;792;g3ee0a2476b9_1_290">
              <a:hlinkClick action="ppaction://hlinksldjump" r:id="rId7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3" name="Google Shape;793;g3ee0a2476b9_1_290">
              <a:hlinkClick action="ppaction://hlinksldjump" r:id="rId8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794" name="Google Shape;794;g3ee0a2476b9_1_290"/>
          <p:cNvGrpSpPr/>
          <p:nvPr/>
        </p:nvGrpSpPr>
        <p:grpSpPr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95" name="Google Shape;795;g3ee0a2476b9_1_290">
              <a:hlinkClick action="ppaction://hlinksldjump" r:id="rId9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6" name="Google Shape;796;g3ee0a2476b9_1_290">
              <a:hlinkClick action="ppaction://hlinksldjump" r:id="rId10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797" name="Google Shape;797;g3ee0a2476b9_1_290"/>
          <p:cNvGrpSpPr/>
          <p:nvPr/>
        </p:nvGrpSpPr>
        <p:grpSpPr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98" name="Google Shape;798;g3ee0a2476b9_1_2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9" name="Google Shape;799;g3ee0a2476b9_1_290">
              <a:hlinkClick action="ppaction://hlinksldjump" r:id="rId11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g3ee0a2476b9_1_2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5" name="Google Shape;805;g3ee0a2476b9_1_250"/>
          <p:cNvGrpSpPr/>
          <p:nvPr/>
        </p:nvGrpSpPr>
        <p:grpSpPr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06" name="Google Shape;806;g3ee0a2476b9_1_250">
              <a:hlinkClick action="ppaction://hlinksldjump"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7" name="Google Shape;807;g3ee0a2476b9_1_250">
              <a:hlinkClick action="ppaction://hlinksldjump" r:id="rId6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808" name="Google Shape;808;g3ee0a2476b9_1_250"/>
          <p:cNvGrpSpPr/>
          <p:nvPr/>
        </p:nvGrpSpPr>
        <p:grpSpPr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09" name="Google Shape;809;g3ee0a2476b9_1_250">
              <a:hlinkClick action="ppaction://hlinksldjump" r:id="rId7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0" name="Google Shape;810;g3ee0a2476b9_1_250">
              <a:hlinkClick action="ppaction://hlinksldjump" r:id="rId8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811" name="Google Shape;811;g3ee0a2476b9_1_250"/>
          <p:cNvGrpSpPr/>
          <p:nvPr/>
        </p:nvGrpSpPr>
        <p:grpSpPr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12" name="Google Shape;812;g3ee0a2476b9_1_250">
              <a:hlinkClick action="ppaction://hlinksldjump" r:id="rId9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3" name="Google Shape;813;g3ee0a2476b9_1_250">
              <a:hlinkClick action="ppaction://hlinksldjump" r:id="rId10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814" name="Google Shape;814;g3ee0a2476b9_1_250"/>
          <p:cNvGrpSpPr/>
          <p:nvPr/>
        </p:nvGrpSpPr>
        <p:grpSpPr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15" name="Google Shape;815;g3ee0a2476b9_1_2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6" name="Google Shape;816;g3ee0a2476b9_1_250">
              <a:hlinkClick action="ppaction://hlinksldjump" r:id="rId11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g3ee0a2476b9_1_3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2" name="Google Shape;822;g3ee0a2476b9_1_321"/>
          <p:cNvGrpSpPr/>
          <p:nvPr/>
        </p:nvGrpSpPr>
        <p:grpSpPr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23" name="Google Shape;823;g3ee0a2476b9_1_321">
              <a:hlinkClick action="ppaction://hlinksldjump"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4" name="Google Shape;824;g3ee0a2476b9_1_321">
              <a:hlinkClick action="ppaction://hlinksldjump" r:id="rId6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825" name="Google Shape;825;g3ee0a2476b9_1_321"/>
          <p:cNvGrpSpPr/>
          <p:nvPr/>
        </p:nvGrpSpPr>
        <p:grpSpPr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6" name="Google Shape;826;g3ee0a2476b9_1_321">
              <a:hlinkClick action="ppaction://hlinksldjump" r:id="rId7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7" name="Google Shape;827;g3ee0a2476b9_1_321">
              <a:hlinkClick action="ppaction://hlinksldjump" r:id="rId8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828" name="Google Shape;828;g3ee0a2476b9_1_321"/>
          <p:cNvGrpSpPr/>
          <p:nvPr/>
        </p:nvGrpSpPr>
        <p:grpSpPr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29" name="Google Shape;829;g3ee0a2476b9_1_321">
              <a:hlinkClick action="ppaction://hlinksldjump" r:id="rId9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0" name="Google Shape;830;g3ee0a2476b9_1_321">
              <a:hlinkClick action="ppaction://hlinksldjump" r:id="rId10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831" name="Google Shape;831;g3ee0a2476b9_1_321"/>
          <p:cNvGrpSpPr/>
          <p:nvPr/>
        </p:nvGrpSpPr>
        <p:grpSpPr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32" name="Google Shape;832;g3ee0a2476b9_1_3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3" name="Google Shape;833;g3ee0a2476b9_1_321">
              <a:hlinkClick action="ppaction://hlinksldjump" r:id="rId11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g3ee0a2476b9_1_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9" name="Google Shape;839;g3ee0a2476b9_1_246"/>
          <p:cNvGrpSpPr/>
          <p:nvPr/>
        </p:nvGrpSpPr>
        <p:grpSpPr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40" name="Google Shape;840;g3ee0a2476b9_1_246">
              <a:hlinkClick action="ppaction://hlinksldjump"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1" name="Google Shape;841;g3ee0a2476b9_1_246">
              <a:hlinkClick action="ppaction://hlinksldjump" r:id="rId6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842" name="Google Shape;842;g3ee0a2476b9_1_246"/>
          <p:cNvGrpSpPr/>
          <p:nvPr/>
        </p:nvGrpSpPr>
        <p:grpSpPr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43" name="Google Shape;843;g3ee0a2476b9_1_246">
              <a:hlinkClick action="ppaction://hlinksldjump" r:id="rId7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4" name="Google Shape;844;g3ee0a2476b9_1_246">
              <a:hlinkClick action="ppaction://hlinksldjump" r:id="rId8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845" name="Google Shape;845;g3ee0a2476b9_1_246"/>
          <p:cNvGrpSpPr/>
          <p:nvPr/>
        </p:nvGrpSpPr>
        <p:grpSpPr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46" name="Google Shape;846;g3ee0a2476b9_1_246">
              <a:hlinkClick action="ppaction://hlinksldjump" r:id="rId9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7" name="Google Shape;847;g3ee0a2476b9_1_246">
              <a:hlinkClick action="ppaction://hlinksldjump" r:id="rId10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848" name="Google Shape;848;g3ee0a2476b9_1_246"/>
          <p:cNvGrpSpPr/>
          <p:nvPr/>
        </p:nvGrpSpPr>
        <p:grpSpPr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49" name="Google Shape;849;g3ee0a2476b9_1_2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0" name="Google Shape;850;g3ee0a2476b9_1_246">
              <a:hlinkClick action="ppaction://hlinksldjump" r:id="rId11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g3ee0a2476b9_1_3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6" name="Google Shape;856;g3ee0a2476b9_1_352"/>
          <p:cNvGrpSpPr/>
          <p:nvPr/>
        </p:nvGrpSpPr>
        <p:grpSpPr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57" name="Google Shape;857;g3ee0a2476b9_1_352">
              <a:hlinkClick action="ppaction://hlinksldjump"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8" name="Google Shape;858;g3ee0a2476b9_1_352">
              <a:hlinkClick action="ppaction://hlinksldjump" r:id="rId6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859" name="Google Shape;859;g3ee0a2476b9_1_352"/>
          <p:cNvGrpSpPr/>
          <p:nvPr/>
        </p:nvGrpSpPr>
        <p:grpSpPr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60" name="Google Shape;860;g3ee0a2476b9_1_352">
              <a:hlinkClick action="ppaction://hlinksldjump" r:id="rId7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1" name="Google Shape;861;g3ee0a2476b9_1_352">
              <a:hlinkClick action="ppaction://hlinksldjump" r:id="rId8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862" name="Google Shape;862;g3ee0a2476b9_1_352"/>
          <p:cNvGrpSpPr/>
          <p:nvPr/>
        </p:nvGrpSpPr>
        <p:grpSpPr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63" name="Google Shape;863;g3ee0a2476b9_1_352">
              <a:hlinkClick action="ppaction://hlinksldjump" r:id="rId9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4" name="Google Shape;864;g3ee0a2476b9_1_352">
              <a:hlinkClick action="ppaction://hlinksldjump" r:id="rId10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865" name="Google Shape;865;g3ee0a2476b9_1_352"/>
          <p:cNvGrpSpPr/>
          <p:nvPr/>
        </p:nvGrpSpPr>
        <p:grpSpPr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66" name="Google Shape;866;g3ee0a2476b9_1_3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7" name="Google Shape;867;g3ee0a2476b9_1_352">
              <a:hlinkClick action="ppaction://hlinksldjump" r:id="rId11"/>
            </p:cNvPr>
            <p:cNvSpPr txBox="1"/>
            <p:nvPr/>
          </p:nvSpPr>
          <p:spPr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g3ee0a2476b9_1_3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3667" y="0"/>
            <a:ext cx="641833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g3ee0a2476b9_1_3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19270" y="0"/>
            <a:ext cx="5892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g3ee0a2476b9_1_368"/>
          <p:cNvSpPr txBox="1"/>
          <p:nvPr/>
        </p:nvSpPr>
        <p:spPr>
          <a:xfrm>
            <a:off x="130581" y="1669774"/>
            <a:ext cx="198085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b="1" lang="ko-KR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감사</a:t>
            </a:r>
            <a:endParaRPr b="1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g3ee0a2476b9_1_368"/>
          <p:cNvSpPr txBox="1"/>
          <p:nvPr/>
        </p:nvSpPr>
        <p:spPr>
          <a:xfrm>
            <a:off x="130582" y="641767"/>
            <a:ext cx="198085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b="1" lang="ko-KR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축복</a:t>
            </a:r>
            <a:endParaRPr b="1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g3ee0a2476b9_1_368"/>
          <p:cNvSpPr txBox="1"/>
          <p:nvPr/>
        </p:nvSpPr>
        <p:spPr>
          <a:xfrm>
            <a:off x="1934677" y="1195765"/>
            <a:ext cx="312777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b="1" lang="ko-KR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의 시간</a:t>
            </a:r>
            <a:endParaRPr b="1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7-3-2 copy" id="285" name="Google Shape;285;p7"/>
          <p:cNvPicPr preferRelativeResize="0"/>
          <p:nvPr/>
        </p:nvPicPr>
        <p:blipFill rotWithShape="1">
          <a:blip r:embed="rId3">
            <a:alphaModFix/>
          </a:blip>
          <a:srcRect b="35300" l="0" r="0" t="0"/>
          <a:stretch/>
        </p:blipFill>
        <p:spPr>
          <a:xfrm>
            <a:off x="336000" y="0"/>
            <a:ext cx="11520000" cy="5590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7-4-1 copy" id="290" name="Google Shape;290;p8"/>
          <p:cNvPicPr preferRelativeResize="0"/>
          <p:nvPr/>
        </p:nvPicPr>
        <p:blipFill rotWithShape="1">
          <a:blip r:embed="rId3">
            <a:alphaModFix/>
          </a:blip>
          <a:srcRect b="33201" l="0" r="0" t="0"/>
          <a:stretch/>
        </p:blipFill>
        <p:spPr>
          <a:xfrm>
            <a:off x="336000" y="0"/>
            <a:ext cx="11520000" cy="57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테마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4_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2025-12-13T10:05:08Z</dcterms:created>
  <dc:creator>안지 홍</dc:creator>
</cp:coreProperties>
</file>