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notesMasterIdLst>
    <p:notesMasterId r:id="rId79"/>
  </p:notesMasterIdLst>
  <p:sldIdLst>
    <p:sldId id="14527" r:id="rId2"/>
    <p:sldId id="14504" r:id="rId3"/>
    <p:sldId id="14570" r:id="rId4"/>
    <p:sldId id="14571" r:id="rId5"/>
    <p:sldId id="14572" r:id="rId6"/>
    <p:sldId id="14573" r:id="rId7"/>
    <p:sldId id="268" r:id="rId8"/>
    <p:sldId id="271" r:id="rId9"/>
    <p:sldId id="14583" r:id="rId10"/>
    <p:sldId id="14584" r:id="rId11"/>
    <p:sldId id="14585" r:id="rId12"/>
    <p:sldId id="14586" r:id="rId13"/>
    <p:sldId id="14587" r:id="rId14"/>
    <p:sldId id="14588" r:id="rId15"/>
    <p:sldId id="14589" r:id="rId16"/>
    <p:sldId id="14590" r:id="rId17"/>
    <p:sldId id="14591" r:id="rId18"/>
    <p:sldId id="14592" r:id="rId19"/>
    <p:sldId id="14551" r:id="rId20"/>
    <p:sldId id="14552" r:id="rId21"/>
    <p:sldId id="14553" r:id="rId22"/>
    <p:sldId id="14554" r:id="rId23"/>
    <p:sldId id="14555" r:id="rId24"/>
    <p:sldId id="14556" r:id="rId25"/>
    <p:sldId id="14557" r:id="rId26"/>
    <p:sldId id="14558" r:id="rId27"/>
    <p:sldId id="14559" r:id="rId28"/>
    <p:sldId id="14560" r:id="rId29"/>
    <p:sldId id="14561" r:id="rId30"/>
    <p:sldId id="14562" r:id="rId31"/>
    <p:sldId id="14563" r:id="rId32"/>
    <p:sldId id="14564" r:id="rId33"/>
    <p:sldId id="14565" r:id="rId34"/>
    <p:sldId id="14566" r:id="rId35"/>
    <p:sldId id="14567" r:id="rId36"/>
    <p:sldId id="14568" r:id="rId37"/>
    <p:sldId id="14574" r:id="rId38"/>
    <p:sldId id="14575" r:id="rId39"/>
    <p:sldId id="14576" r:id="rId40"/>
    <p:sldId id="14577" r:id="rId41"/>
    <p:sldId id="14578" r:id="rId42"/>
    <p:sldId id="14579" r:id="rId43"/>
    <p:sldId id="14580" r:id="rId44"/>
    <p:sldId id="14581" r:id="rId45"/>
    <p:sldId id="14582" r:id="rId46"/>
    <p:sldId id="258" r:id="rId47"/>
    <p:sldId id="259" r:id="rId48"/>
    <p:sldId id="260" r:id="rId49"/>
    <p:sldId id="14531" r:id="rId50"/>
    <p:sldId id="14528" r:id="rId51"/>
    <p:sldId id="14532" r:id="rId52"/>
    <p:sldId id="14534" r:id="rId53"/>
    <p:sldId id="14535" r:id="rId54"/>
    <p:sldId id="14536" r:id="rId55"/>
    <p:sldId id="14533" r:id="rId56"/>
    <p:sldId id="264" r:id="rId57"/>
    <p:sldId id="265" r:id="rId58"/>
    <p:sldId id="14457" r:id="rId59"/>
    <p:sldId id="14537" r:id="rId60"/>
    <p:sldId id="14538" r:id="rId61"/>
    <p:sldId id="14539" r:id="rId62"/>
    <p:sldId id="14540" r:id="rId63"/>
    <p:sldId id="14541" r:id="rId64"/>
    <p:sldId id="14542" r:id="rId65"/>
    <p:sldId id="14543" r:id="rId66"/>
    <p:sldId id="14544" r:id="rId67"/>
    <p:sldId id="256" r:id="rId68"/>
    <p:sldId id="257" r:id="rId69"/>
    <p:sldId id="14545" r:id="rId70"/>
    <p:sldId id="14546" r:id="rId71"/>
    <p:sldId id="14547" r:id="rId72"/>
    <p:sldId id="261" r:id="rId73"/>
    <p:sldId id="262" r:id="rId74"/>
    <p:sldId id="263" r:id="rId75"/>
    <p:sldId id="14548" r:id="rId76"/>
    <p:sldId id="269" r:id="rId77"/>
    <p:sldId id="270" r:id="rId7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5806" autoAdjust="0"/>
  </p:normalViewPr>
  <p:slideViewPr>
    <p:cSldViewPr snapToGrid="0">
      <p:cViewPr varScale="1">
        <p:scale>
          <a:sx n="136" d="100"/>
          <a:sy n="136" d="100"/>
        </p:scale>
        <p:origin x="150" y="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2748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8558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15b24cce6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15b24cce6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15b24cce6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15b24cce61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15b24cce61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15b24cce61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1847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271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832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341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1369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984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15b24cce6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15b24cce6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7163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516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00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15b24cce61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15b24cce61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15b24cce6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15b24cce6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15b24cce6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15b24cce6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157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801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93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868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fc8a4e2b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1fc8a4e2b1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62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4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3.xml"/><Relationship Id="rId4" Type="http://schemas.openxmlformats.org/officeDocument/2006/relationships/slide" Target="slide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3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3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3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3.xml"/><Relationship Id="rId4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3.xml"/><Relationship Id="rId4" Type="http://schemas.openxmlformats.org/officeDocument/2006/relationships/slide" Target="sl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3.xml"/><Relationship Id="rId4" Type="http://schemas.openxmlformats.org/officeDocument/2006/relationships/slide" Target="slide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3.xml"/><Relationship Id="rId4" Type="http://schemas.openxmlformats.org/officeDocument/2006/relationships/slide" Target="slide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43.xml"/><Relationship Id="rId4" Type="http://schemas.openxmlformats.org/officeDocument/2006/relationships/slide" Target="slid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3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무료 사진 나무에 아름 다운 빨강과 녹색 단풍 잎">
            <a:extLst>
              <a:ext uri="{FF2B5EF4-FFF2-40B4-BE49-F238E27FC236}">
                <a16:creationId xmlns:a16="http://schemas.microsoft.com/office/drawing/2014/main" id="{1EC660F2-222B-8E67-DA5C-3A1D88EE5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4697" y="0"/>
            <a:ext cx="59093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Google Shape;59;p13"/>
          <p:cNvSpPr txBox="1"/>
          <p:nvPr/>
        </p:nvSpPr>
        <p:spPr>
          <a:xfrm>
            <a:off x="4358311" y="2846159"/>
            <a:ext cx="4572001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4000" b="1" dirty="0">
                <a:solidFill>
                  <a:schemeClr val="tx1"/>
                </a:solidFill>
              </a:rPr>
              <a:t>예배를 위해 </a:t>
            </a:r>
            <a:endParaRPr lang="en-US" altLang="ko" sz="4000" b="1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4000" b="1" dirty="0">
                <a:solidFill>
                  <a:srgbClr val="0000FF"/>
                </a:solidFill>
              </a:rPr>
              <a:t>기도</a:t>
            </a:r>
            <a:r>
              <a:rPr lang="ko" sz="4000" b="1" dirty="0">
                <a:solidFill>
                  <a:schemeClr val="tx1"/>
                </a:solidFill>
              </a:rPr>
              <a:t>로 준비</a:t>
            </a:r>
            <a:r>
              <a:rPr lang="ko-KR" altLang="en-US" sz="4000" b="1" dirty="0">
                <a:solidFill>
                  <a:schemeClr val="tx1"/>
                </a:solidFill>
              </a:rPr>
              <a:t>합</a:t>
            </a:r>
            <a:r>
              <a:rPr lang="ko" sz="4000" b="1" dirty="0">
                <a:solidFill>
                  <a:schemeClr val="tx1"/>
                </a:solidFill>
              </a:rPr>
              <a:t>니다</a:t>
            </a:r>
            <a:endParaRPr sz="4000" dirty="0">
              <a:solidFill>
                <a:schemeClr val="tx1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4" cstate="email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369" y="2776622"/>
            <a:ext cx="3800128" cy="140499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28009" y="3966946"/>
            <a:ext cx="2443158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 b="1" dirty="0">
                <a:solidFill>
                  <a:schemeClr val="tx1"/>
                </a:solidFill>
              </a:rPr>
              <a:t>2023. 11. 26.</a:t>
            </a:r>
            <a:endParaRPr lang="ko" altLang="en-US" sz="1200" dirty="0">
              <a:solidFill>
                <a:schemeClr val="tx1"/>
              </a:solidFill>
            </a:endParaRPr>
          </a:p>
        </p:txBody>
      </p:sp>
      <p:pic>
        <p:nvPicPr>
          <p:cNvPr id="3" name="Google Shape;62;p13">
            <a:extLst>
              <a:ext uri="{FF2B5EF4-FFF2-40B4-BE49-F238E27FC236}">
                <a16:creationId xmlns:a16="http://schemas.microsoft.com/office/drawing/2014/main" id="{56B48FE8-BE32-0677-D110-333DA9FC3F82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369" y="1"/>
            <a:ext cx="3440169" cy="2480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ABC9D7C-4449-FA9F-3586-B47D7F28EF7E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1DC49A2-39E5-E40F-78B3-D305E5C20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이 기쁨 주님 주신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6A9ACFC-5357-FADD-510A-B65A9D2A2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앞뒤 동산에 꽃은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295C739-6795-16A0-4EB7-B89A6A4DC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하늘에 종달새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7E9E42-0D06-92A1-9549-0EB6CB505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오 친구여 즐겁게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26CE773-6BE1-F6AC-C301-C07403069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손뼉 치면서 즐겁게</a:t>
            </a:r>
          </a:p>
        </p:txBody>
      </p:sp>
    </p:spTree>
    <p:extLst>
      <p:ext uri="{BB962C8B-B14F-4D97-AF65-F5344CB8AC3E}">
        <p14:creationId xmlns:p14="http://schemas.microsoft.com/office/powerpoint/2010/main" val="1527085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B4F9633-A9D5-0CCE-FE90-7B4563FDDDA9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19A1A7-5036-C384-A969-0B1494AA1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이 기쁨 주님 주신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B6B53B-197B-BAC9-AC98-490545A94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앞뒤 동산에 꽃은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B08C690-27A1-E188-D5B5-5DD6F8C59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하늘에 종달새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5F492B0-B31C-D724-D081-E39AA7BF7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오 친구여 즐겁게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2605B4C-3512-90B1-9849-AD89CBE0E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손뼉 치면서 즐겁게</a:t>
            </a:r>
          </a:p>
        </p:txBody>
      </p:sp>
    </p:spTree>
    <p:extLst>
      <p:ext uri="{BB962C8B-B14F-4D97-AF65-F5344CB8AC3E}">
        <p14:creationId xmlns:p14="http://schemas.microsoft.com/office/powerpoint/2010/main" val="4188844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FF49424A-85F2-7AA3-0B98-EF9070A4EF82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DEE19A-E99A-6A20-CC79-C82501229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이 기쁨 주님 주신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014A4F4-9613-52B5-EBDE-74C674A59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앞뒤 동산에 꽃은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7CDF35-7D85-CAC6-C556-D1B8A87BD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하늘에 종달새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B16313A-26AD-1370-31DA-5A51A76A1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오 친구여 즐겁게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6A8AE67-29F9-4266-1111-4FC86186B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손뼉 치면서 즐겁게</a:t>
            </a:r>
          </a:p>
        </p:txBody>
      </p:sp>
    </p:spTree>
    <p:extLst>
      <p:ext uri="{BB962C8B-B14F-4D97-AF65-F5344CB8AC3E}">
        <p14:creationId xmlns:p14="http://schemas.microsoft.com/office/powerpoint/2010/main" val="4218768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1EE3CC2-676D-1A81-0975-23DE7800452B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657413-1AEA-3C95-0C99-62631DE52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이 기쁨 주님 주신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C7A012-376C-D90E-3ECE-62FACBCE9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앞뒤 동산에 꽃은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E4E905-DF3D-3B30-E8B2-B76B4A302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높은 하늘에 종달새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4EFD50A-63CA-0B04-7E68-5B91A7DEE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오 친구여 즐겁게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2182447-F4F9-B3F4-1164-5B87EA90E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손뼉 치면서 즐겁게</a:t>
            </a:r>
          </a:p>
        </p:txBody>
      </p:sp>
    </p:spTree>
    <p:extLst>
      <p:ext uri="{BB962C8B-B14F-4D97-AF65-F5344CB8AC3E}">
        <p14:creationId xmlns:p14="http://schemas.microsoft.com/office/powerpoint/2010/main" val="50823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24E2438-7657-4FDA-F382-0AD571A45CD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AAF934C-6CF2-B3F1-67F8-1C976E44C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이 기쁨 주님 주신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0C51FC-D6A0-9A94-C333-9F37DE289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앞뒤 동산에 꽃은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EFC7CEB-38C0-CF97-4E8C-9A19C8510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높은 하늘에 종달새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9BEEDF2-A21A-0193-E05D-F213A7E0B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오 친구여 즐겁게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5476406-DDD2-24C6-2022-CC0DD39E1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손뼉 치면서 즐겁게</a:t>
            </a:r>
          </a:p>
        </p:txBody>
      </p:sp>
    </p:spTree>
    <p:extLst>
      <p:ext uri="{BB962C8B-B14F-4D97-AF65-F5344CB8AC3E}">
        <p14:creationId xmlns:p14="http://schemas.microsoft.com/office/powerpoint/2010/main" val="424636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C936FDD-9C4A-498C-2F7F-9AAF2AAE34F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F327D5-5874-CCA1-F3F1-2586C0D51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이 기쁨 주님 주신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CE0DC1E-02AD-F322-F1BA-E9298BC1D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앞뒤 동산에 꽃은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CF6708-E3B2-C35B-C253-556D3284E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하늘에 종달새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F10E7F4-D455-4A0E-F271-38AACEA5F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오 친구여 즐겁게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B954E92-D811-C472-52AD-429A7DB3B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손뼉 치면서 즐겁게</a:t>
            </a:r>
          </a:p>
        </p:txBody>
      </p:sp>
    </p:spTree>
    <p:extLst>
      <p:ext uri="{BB962C8B-B14F-4D97-AF65-F5344CB8AC3E}">
        <p14:creationId xmlns:p14="http://schemas.microsoft.com/office/powerpoint/2010/main" val="207619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B15FB9D0-73DB-42F1-C007-17E9BB7DEB4F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5A3BDF8-98A4-F3D5-EE2D-D2DE7D8A1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이 기쁨 주님 주신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AA9A9F2-3FCF-FCC8-7774-4338A863F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앞뒤 동산에 꽃은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AAAA13-F1A8-B880-11DB-663BE82DF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하늘에 종달새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50FAFA1-A2E5-1C95-663A-437BBFDF4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오 친구여 즐겁게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E12B4AB-5884-4DFE-0A83-084FFAADA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손뼉 치면서 즐겁게</a:t>
            </a:r>
          </a:p>
        </p:txBody>
      </p:sp>
    </p:spTree>
    <p:extLst>
      <p:ext uri="{BB962C8B-B14F-4D97-AF65-F5344CB8AC3E}">
        <p14:creationId xmlns:p14="http://schemas.microsoft.com/office/powerpoint/2010/main" val="402454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DA15D978-D912-D873-6AFD-197CE1AAFB2A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8862A1F-39D7-64B9-EDBA-AAB5EE72C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이 기쁨 주님 주신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63E556-8752-2D69-E7BF-A23392380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앞뒤 동산에 꽃은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D18FB52-47F2-2950-226E-C406B118A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하늘에 종달새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3695827-A229-B025-C3DF-3C84C4A13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오 친구여 즐겁게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A27BE62-1E7F-B2F0-90FC-97B6E2E32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손뼉 치면서 즐겁게</a:t>
            </a:r>
          </a:p>
        </p:txBody>
      </p:sp>
    </p:spTree>
    <p:extLst>
      <p:ext uri="{BB962C8B-B14F-4D97-AF65-F5344CB8AC3E}">
        <p14:creationId xmlns:p14="http://schemas.microsoft.com/office/powerpoint/2010/main" val="2138275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F7CAA1E-D56B-DF51-4C65-1B7AC2F76A3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5D0745-9FB7-2C9D-719F-34456C174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이 기쁨 주님 주신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4670B5F-B41F-10E4-3E0C-C063C3C13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앞뒤 동산에 꽃은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607728-17A3-4E92-A308-BDB75BC3B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하늘에 종달새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9148C90-995F-23F5-90FF-CAA21D03A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오 친구여 즐겁게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1F28FC4-DD4C-F793-F9A5-1DF0FC34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손뼉 치면서 즐겁게</a:t>
            </a:r>
          </a:p>
        </p:txBody>
      </p:sp>
    </p:spTree>
    <p:extLst>
      <p:ext uri="{BB962C8B-B14F-4D97-AF65-F5344CB8AC3E}">
        <p14:creationId xmlns:p14="http://schemas.microsoft.com/office/powerpoint/2010/main" val="1414218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2C36E0A1-EE00-CCF5-C277-E3D2BCCCDE33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DF1F44F-6E3F-E2B1-AFDA-8DCCD0BA4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하나님은 우리의 피난처가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AD77209-F852-AE78-4933-C02671C30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너희는 가만히 있어 주가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87DB822-CEE7-BF9F-5B11-41A74F976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7.</a:t>
            </a:r>
            <a:r>
              <a:rPr lang="ko-KR" altLang="en-US" sz="1100"/>
              <a:t>사랑합니다 내 아버지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59FEC9-60A7-B784-02FF-A5B0E81B6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05585"/>
            <a:ext cx="8520600" cy="841800"/>
          </a:xfrm>
        </p:spPr>
        <p:txBody>
          <a:bodyPr/>
          <a:lstStyle/>
          <a:p>
            <a:r>
              <a:rPr lang="ko-KR" altLang="en-US" dirty="0"/>
              <a:t>찬양</a:t>
            </a:r>
            <a:r>
              <a:rPr lang="en-US" altLang="ko-KR" dirty="0"/>
              <a:t>( G</a:t>
            </a:r>
            <a:r>
              <a:rPr lang="ko-KR" altLang="en-US" dirty="0"/>
              <a:t>코드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C4F5D7-4D2E-99B1-4D2F-5789514355BE}"/>
              </a:ext>
            </a:extLst>
          </p:cNvPr>
          <p:cNvSpPr txBox="1"/>
          <p:nvPr/>
        </p:nvSpPr>
        <p:spPr>
          <a:xfrm>
            <a:off x="991532" y="2012997"/>
            <a:ext cx="60067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/>
              <a:t>1. </a:t>
            </a:r>
            <a:r>
              <a:rPr lang="ko-KR" altLang="en-US" sz="3600" dirty="0"/>
              <a:t>내 구주 예수를 더욱 사랑</a:t>
            </a:r>
            <a:endParaRPr lang="en-US" altLang="ko-KR" sz="3600" dirty="0"/>
          </a:p>
          <a:p>
            <a:r>
              <a:rPr lang="en-US" altLang="ko-KR" sz="3600" dirty="0"/>
              <a:t>2. </a:t>
            </a:r>
            <a:r>
              <a:rPr lang="ko-KR" altLang="en-US" sz="3600" dirty="0"/>
              <a:t>오 이 기쁨 주님 주신 것</a:t>
            </a:r>
            <a:endParaRPr lang="en-US" altLang="ko-KR" sz="3600" dirty="0"/>
          </a:p>
          <a:p>
            <a:r>
              <a:rPr lang="en-US" altLang="ko-KR" sz="3600" dirty="0"/>
              <a:t>3. </a:t>
            </a:r>
            <a:r>
              <a:rPr lang="ko-KR" altLang="en-US" sz="3600" dirty="0"/>
              <a:t>하나님은 우리의 피난처</a:t>
            </a:r>
            <a:r>
              <a:rPr lang="en-US" altLang="ko-KR" sz="3600" dirty="0"/>
              <a:t> </a:t>
            </a:r>
          </a:p>
          <a:p>
            <a:r>
              <a:rPr lang="en-US" altLang="ko-KR" sz="3600" dirty="0"/>
              <a:t>4. 270</a:t>
            </a:r>
            <a:r>
              <a:rPr lang="ko-KR" altLang="en-US" sz="3600" dirty="0"/>
              <a:t>장 </a:t>
            </a:r>
            <a:r>
              <a:rPr lang="ko-KR" altLang="en-US" sz="3600" dirty="0" err="1"/>
              <a:t>변찮는</a:t>
            </a:r>
            <a:r>
              <a:rPr lang="ko-KR" altLang="en-US" sz="3600" dirty="0"/>
              <a:t> 주님의 사랑</a:t>
            </a:r>
          </a:p>
        </p:txBody>
      </p:sp>
    </p:spTree>
    <p:extLst>
      <p:ext uri="{BB962C8B-B14F-4D97-AF65-F5344CB8AC3E}">
        <p14:creationId xmlns:p14="http://schemas.microsoft.com/office/powerpoint/2010/main" val="1170749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58BBF4F-8AAB-9517-8435-6C0D56821E77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9C3475F-F6A0-9E5D-E8FC-87B91FCE2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하나님은 우리의 피난처가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E8340BD-BC84-443C-5757-96A132C4A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너희는 가만히 있어 주가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5ED50D-9580-FA3D-7009-668AEF714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7.</a:t>
            </a:r>
            <a:r>
              <a:rPr lang="ko-KR" altLang="en-US" sz="1100"/>
              <a:t>사랑합니다 내 아버지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5CE254A-4726-F0C6-751D-18F3DC7EB10E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4419DDB-D620-CAFF-AE92-AD3FE0BD6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하나님은 우리의 피난처가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A5C61F-9BFF-1751-A001-9EF174CD2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너희는 가만히 있어 주가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1D8FC60-7F8F-C7B2-3541-9B5EFAF94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7.</a:t>
            </a:r>
            <a:r>
              <a:rPr lang="ko-KR" altLang="en-US" sz="1100"/>
              <a:t>사랑합니다 내 아버지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14AC796-BB2B-2AA4-8428-BC9EAC6FE1D9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30EE557-4B98-3151-46C3-02AF1E7DC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하나님은 우리의 피난처가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CCA3461-E08A-66BD-4401-5309DDF26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너희는 가만히 있어 주가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4E916B-1C00-DDAD-9F97-83CDAE64E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7.</a:t>
            </a:r>
            <a:r>
              <a:rPr lang="ko-KR" altLang="en-US" sz="1100"/>
              <a:t>사랑합니다 내 아버지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D0EE695D-5498-8166-B121-79F421F066E0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E3A980-FFF9-8C92-95F9-2E5E4696D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하나님은 우리의 피난처가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33517F9-554C-679C-2F7B-AD51D0F39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너희는 가만히 있어 주가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FEDBD4-5987-AFE3-3EC3-F0E0F567D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7.</a:t>
            </a:r>
            <a:r>
              <a:rPr lang="ko-KR" altLang="en-US" sz="1100"/>
              <a:t>사랑합니다 내 아버지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CC29AED-2040-1B77-B359-9116EE477C43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97B2335-E3C6-9FFE-8717-4E6DDBD13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하나님은 우리의 피난처가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BBF9FD-25AD-9AB5-07B2-F49204F4F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너희는 가만히 있어 주가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EF8B8F-AD10-BA89-A9C0-FD076AD77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7.</a:t>
            </a:r>
            <a:r>
              <a:rPr lang="ko-KR" altLang="en-US" sz="1100"/>
              <a:t>사랑합니다 내 아버지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CA17D349-DA83-C510-00FB-59F791F8B4DB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C26848-62A2-E990-4D43-521276FA1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하나님은 우리의 피난처가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BDA1831-46E4-2826-E92C-29CC25587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너희는 가만히 있어 주가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38042BC-96A3-6EBC-211D-AB46697E0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7.</a:t>
            </a:r>
            <a:r>
              <a:rPr lang="ko-KR" altLang="en-US" sz="1100">
                <a:solidFill>
                  <a:srgbClr val="FF0000"/>
                </a:solidFill>
              </a:rPr>
              <a:t>사랑합니다 내 아버지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221E30A-4303-4749-8500-3BCABF2B8FF1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03BAC7-D897-D794-6434-DFB0F1E95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하나님은 우리의 피난처가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5A72155-563C-5169-9EA0-782DF50A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너희는 가만히 있어 주가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0E1190C-6499-EEC9-8150-620C1F54D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7.</a:t>
            </a:r>
            <a:r>
              <a:rPr lang="ko-KR" altLang="en-US" sz="1100">
                <a:solidFill>
                  <a:srgbClr val="FF0000"/>
                </a:solidFill>
              </a:rPr>
              <a:t>사랑합니다 내 아버지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020A16E9-058B-89FD-4E52-6895FECA8603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200CC19-0F61-71E1-C0F8-45A970CA8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이 기쁨 주님 주신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54089A8-4DA8-6E3B-FC72-874ABD4A5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앞뒤 동산에 꽃은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7B13B2-960B-ED6B-594E-26A20E926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하늘에 종달새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ABF4283-80DB-768B-4207-096D455EB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오 친구여 즐겁게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86852E0-7422-1611-193C-FB63D987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손뼉 치면서 즐겁게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ABC9D7C-4449-FA9F-3586-B47D7F28EF7E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1DC49A2-39E5-E40F-78B3-D305E5C20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이 기쁨 주님 주신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6A9ACFC-5357-FADD-510A-B65A9D2A2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앞뒤 동산에 꽃은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295C739-6795-16A0-4EB7-B89A6A4DC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하늘에 종달새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7E9E42-0D06-92A1-9549-0EB6CB505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오 친구여 즐겁게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26CE773-6BE1-F6AC-C301-C07403069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손뼉 치면서 즐겁게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B4F9633-A9D5-0CCE-FE90-7B4563FDDDA9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19A1A7-5036-C384-A969-0B1494AA1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이 기쁨 주님 주신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B6B53B-197B-BAC9-AC98-490545A94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앞뒤 동산에 꽃은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B08C690-27A1-E188-D5B5-5DD6F8C59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하늘에 종달새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5F492B0-B31C-D724-D081-E39AA7BF7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오 친구여 즐겁게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2605B4C-3512-90B1-9849-AD89CBE0E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손뼉 치면서 즐겁게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94" name="Picture 50">
            <a:hlinkClick r:id="rId2" action="ppaction://hlinksldjump"/>
            <a:extLst>
              <a:ext uri="{FF2B5EF4-FFF2-40B4-BE49-F238E27FC236}">
                <a16:creationId xmlns:a16="http://schemas.microsoft.com/office/drawing/2014/main" id="{F9ABA613-ECFC-FAD8-4FD6-5A25C88D3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4697016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95" name="Picture 51">
            <a:hlinkClick r:id="rId4" action="ppaction://hlinksldjump"/>
            <a:extLst>
              <a:ext uri="{FF2B5EF4-FFF2-40B4-BE49-F238E27FC236}">
                <a16:creationId xmlns:a16="http://schemas.microsoft.com/office/drawing/2014/main" id="{75BD820A-32C7-7BA8-0F50-6353EACFC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969" y="4697016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96" name="Picture 52">
            <a:hlinkClick r:id="rId6" action="ppaction://hlinksldjump"/>
            <a:extLst>
              <a:ext uri="{FF2B5EF4-FFF2-40B4-BE49-F238E27FC236}">
                <a16:creationId xmlns:a16="http://schemas.microsoft.com/office/drawing/2014/main" id="{1C9F116B-2EDA-2A68-9A97-D60DFD56D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8266" y="4697016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98" name="Picture 54">
            <a:extLst>
              <a:ext uri="{FF2B5EF4-FFF2-40B4-BE49-F238E27FC236}">
                <a16:creationId xmlns:a16="http://schemas.microsoft.com/office/drawing/2014/main" id="{302B5690-29DE-D858-4271-72020294E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-20241"/>
            <a:ext cx="6858000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FF49424A-85F2-7AA3-0B98-EF9070A4EF82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6DEE19A-E99A-6A20-CC79-C82501229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이 기쁨 주님 주신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014A4F4-9613-52B5-EBDE-74C674A59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앞뒤 동산에 꽃은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7CDF35-7D85-CAC6-C556-D1B8A87BD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하늘에 종달새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B16313A-26AD-1370-31DA-5A51A76A1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오 친구여 즐겁게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6A8AE67-29F9-4266-1111-4FC86186B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손뼉 치면서 즐겁게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1EE3CC2-676D-1A81-0975-23DE7800452B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657413-1AEA-3C95-0C99-62631DE52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이 기쁨 주님 주신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C7A012-376C-D90E-3ECE-62FACBCE9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앞뒤 동산에 꽃은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E4E905-DF3D-3B30-E8B2-B76B4A302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높은 하늘에 종달새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4EFD50A-63CA-0B04-7E68-5B91A7DEE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오 친구여 즐겁게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2182447-F4F9-B3F4-1164-5B87EA90E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손뼉 치면서 즐겁게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24E2438-7657-4FDA-F382-0AD571A45CD8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AAF934C-6CF2-B3F1-67F8-1C976E44C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이 기쁨 주님 주신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0C51FC-D6A0-9A94-C333-9F37DE289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앞뒤 동산에 꽃은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EFC7CEB-38C0-CF97-4E8C-9A19C8510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높은 하늘에 종달새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9BEEDF2-A21A-0193-E05D-F213A7E0B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오 친구여 즐겁게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5476406-DDD2-24C6-2022-CC0DD39E1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손뼉 치면서 즐겁게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C936FDD-9C4A-498C-2F7F-9AAF2AAE34F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F327D5-5874-CCA1-F3F1-2586C0D51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이 기쁨 주님 주신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CE0DC1E-02AD-F322-F1BA-E9298BC1D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앞뒤 동산에 꽃은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CF6708-E3B2-C35B-C253-556D3284E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하늘에 종달새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F10E7F4-D455-4A0E-F271-38AACEA5F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오 친구여 즐겁게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B954E92-D811-C472-52AD-429A7DB3B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손뼉 치면서 즐겁게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B15FB9D0-73DB-42F1-C007-17E9BB7DEB4F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5A3BDF8-98A4-F3D5-EE2D-D2DE7D8A1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이 기쁨 주님 주신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AA9A9F2-3FCF-FCC8-7774-4338A863F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앞뒤 동산에 꽃은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AAAA13-F1A8-B880-11DB-663BE82DF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하늘에 종달새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50FAFA1-A2E5-1C95-663A-437BBFDF4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오 친구여 즐겁게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E12B4AB-5884-4DFE-0A83-084FFAADA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손뼉 치면서 즐겁게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DA15D978-D912-D873-6AFD-197CE1AAFB2A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8862A1F-39D7-64B9-EDBA-AAB5EE72C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이 기쁨 주님 주신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A63E556-8752-2D69-E7BF-A23392380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앞뒤 동산에 꽃은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D18FB52-47F2-2950-226E-C406B118A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하늘에 종달새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3695827-A229-B025-C3DF-3C84C4A13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오 친구여 즐겁게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A27BE62-1E7F-B2F0-90FC-97B6E2E32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손뼉 치면서 즐겁게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2F7CAA1E-D56B-DF51-4C65-1B7AC2F76A35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5D0745-9FB7-2C9D-719F-34456C174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오 이 기쁨 주님 주신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4670B5F-B41F-10E4-3E0C-C063C3C13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앞뒤 동산에 꽃은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607728-17A3-4E92-A308-BDB75BC3B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하늘에 종달새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9148C90-995F-23F5-90FF-CAA21D03A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오 친구여 즐겁게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1F28FC4-DD4C-F793-F9A5-1DF0FC34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손뼉 치면서 즐겁게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1">
            <a:extLst>
              <a:ext uri="{FF2B5EF4-FFF2-40B4-BE49-F238E27FC236}">
                <a16:creationId xmlns:a16="http://schemas.microsoft.com/office/drawing/2014/main" id="{DC1E601B-B368-6FD5-8C48-B63296503123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0947A4-4AAC-F94E-DDF7-CB0AE0ADC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변찮는 주님의 사랑과 거룩한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D48B81-EC36-5634-2A0A-A6635967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깨끗한 보혈을 날마다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2646128-9D7A-53CF-9D69-FD818D00C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7.</a:t>
            </a:r>
            <a:r>
              <a:rPr lang="ko-KR" altLang="en-US" sz="1100"/>
              <a:t>십자가 튼튼히 붙잡고 날마다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3555525A-B5F0-7AE8-A8C0-11209A48B0CA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0F1198-64B4-E534-7D9C-B19724C10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변찮는 주님의 사랑과 거룩한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1D56D37-5204-3372-93DB-A919997FC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깨끗한 보혈을 날마다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163A764-37BA-3690-5950-41E53F79F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7.</a:t>
            </a:r>
            <a:r>
              <a:rPr lang="ko-KR" altLang="en-US" sz="1100"/>
              <a:t>십자가 튼튼히 붙잡고 날마다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7CED9EA5-481A-EABA-DF9C-4A449A72AA3F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DE37C38-BE2D-4636-EC75-FB24EBE51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변찮는 주님의 사랑과 거룩한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7B4D11-EFC2-F791-B2E4-229F0FBAB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깨끗한 보혈을 날마다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EB692A-57E4-530A-51CE-8AEC3495F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7.</a:t>
            </a:r>
            <a:r>
              <a:rPr lang="ko-KR" altLang="en-US" sz="1100"/>
              <a:t>십자가 튼튼히 붙잡고 날마다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50C16479-2335-6AD0-AA67-C10C94C7A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4697016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C34A4579-8ED0-BB14-AF78-83CB646AF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969" y="4697016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A70F7513-A988-D940-8790-C509E9A22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8266" y="4697016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7" name="Picture 5">
            <a:extLst>
              <a:ext uri="{FF2B5EF4-FFF2-40B4-BE49-F238E27FC236}">
                <a16:creationId xmlns:a16="http://schemas.microsoft.com/office/drawing/2014/main" id="{841CFC07-2E99-7A6B-7179-AA61CF2B2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-20241"/>
            <a:ext cx="6858000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BE341C1C-7D83-0C13-6A6E-712A817A4C51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A5D7C9A-8C3C-9441-F547-99077D7FB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 거룩한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74FA77-B88C-2DD9-5A9B-5C0D38BDB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깨끗한 보혈을 날마다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EF74F7B-74CA-7DB2-4647-A4AC0E6F8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7.</a:t>
            </a:r>
            <a:r>
              <a:rPr lang="ko-KR" altLang="en-US" sz="1100"/>
              <a:t>십자가 튼튼히 붙잡고 날마다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E4E78EB4-C83D-8EB1-7FA4-FF63E3F0222B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1741BD-30BA-7F41-1253-B63AE9E42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 거룩한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A9E8B05-A383-1B81-0420-5FBAD56BF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깨끗한 보혈을 날마다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F104FB-FD03-C009-F2F9-3F35E2128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7.</a:t>
            </a:r>
            <a:r>
              <a:rPr lang="ko-KR" altLang="en-US" sz="1100"/>
              <a:t>십자가 튼튼히 붙잡고 날마다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857F9DD4-B40F-CF04-06B1-B0D288EE9F4C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EB4100-91F5-BFA6-755B-D47282D04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 거룩한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609F55-6A03-F8BD-2E5A-AA9DE7ED9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주님의 깨끗한 보혈을 날마다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72D480-2DA7-AF02-4E32-913BE04EC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7.</a:t>
            </a:r>
            <a:r>
              <a:rPr lang="ko-KR" altLang="en-US" sz="1100"/>
              <a:t>십자가 튼튼히 붙잡고 날마다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>
            <a:extLst>
              <a:ext uri="{FF2B5EF4-FFF2-40B4-BE49-F238E27FC236}">
                <a16:creationId xmlns:a16="http://schemas.microsoft.com/office/drawing/2014/main" id="{86621FF9-B568-2C99-5993-2F96A8DDA92E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497912-B38A-7E28-A22B-71B34A0F7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 거룩한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14AA64C-43EC-9747-F9DF-D7BA15AA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깨끗한 보혈을 날마다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DBF181-3991-D3BB-ECDC-D6BCCEDE6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7.</a:t>
            </a:r>
            <a:r>
              <a:rPr lang="ko-KR" altLang="en-US" sz="1100">
                <a:solidFill>
                  <a:srgbClr val="FF0000"/>
                </a:solidFill>
              </a:rPr>
              <a:t>십자가 튼튼히 붙잡고 날마다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B225DC2F-86A6-3B41-0DF9-B272CBA545D9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F32D0E1-6FAF-F794-8B98-13DBAECEB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 거룩한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45992E3-A6CD-323E-AFBA-D3CD978C4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깨끗한 보혈을 날마다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5D8C0A-76E2-E948-C20C-264707115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7.</a:t>
            </a:r>
            <a:r>
              <a:rPr lang="ko-KR" altLang="en-US" sz="1100">
                <a:solidFill>
                  <a:srgbClr val="FF0000"/>
                </a:solidFill>
              </a:rPr>
              <a:t>십자가 튼튼히 붙잡고 날마다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>
            <a:extLst>
              <a:ext uri="{FF2B5EF4-FFF2-40B4-BE49-F238E27FC236}">
                <a16:creationId xmlns:a16="http://schemas.microsoft.com/office/drawing/2014/main" id="{FBCECEDA-5B0C-6303-5932-4C662BB87738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B57CC6B-E5A8-B4D5-C858-F6EEE954F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변찮는 주님의 사랑과 거룩한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B5401E-6C30-1278-C8CE-4A22CF251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주님의 깨끗한 보혈을 날마다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0DA331B-5982-C4CD-DB50-68C5A9512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48260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90" rIns="3429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7.</a:t>
            </a:r>
            <a:r>
              <a:rPr lang="ko-KR" altLang="en-US" sz="1100">
                <a:solidFill>
                  <a:srgbClr val="FF0000"/>
                </a:solidFill>
              </a:rPr>
              <a:t>십자가 튼튼히 붙잡고 날마다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0"/>
            <a:ext cx="91440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2368800" y="3580158"/>
            <a:ext cx="3953750" cy="82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600" dirty="0" err="1">
                <a:solidFill>
                  <a:schemeClr val="dk2"/>
                </a:solidFill>
              </a:rPr>
              <a:t>오정순선교사</a:t>
            </a:r>
            <a:endParaRPr sz="3600" dirty="0"/>
          </a:p>
        </p:txBody>
      </p:sp>
      <p:sp>
        <p:nvSpPr>
          <p:cNvPr id="78" name="Google Shape;78;p15"/>
          <p:cNvSpPr txBox="1"/>
          <p:nvPr/>
        </p:nvSpPr>
        <p:spPr>
          <a:xfrm>
            <a:off x="1918050" y="215100"/>
            <a:ext cx="1551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7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t>Opening</a:t>
            </a:r>
            <a:endParaRPr sz="2700">
              <a:solidFill>
                <a:srgbClr val="7F7F7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580030" y="2753275"/>
            <a:ext cx="6345309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altLang="en-US" sz="3000" b="1" dirty="0">
                <a:solidFill>
                  <a:srgbClr val="E7E6E6"/>
                </a:solidFill>
              </a:rPr>
              <a:t>행 </a:t>
            </a:r>
            <a:r>
              <a:rPr lang="en-US" altLang="ko-KR" sz="3000" b="1" dirty="0">
                <a:solidFill>
                  <a:srgbClr val="E7E6E6"/>
                </a:solidFill>
              </a:rPr>
              <a:t>20:17~38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altLang="en-US" sz="3000" b="1" dirty="0" err="1">
                <a:solidFill>
                  <a:srgbClr val="E7E6E6"/>
                </a:solidFill>
              </a:rPr>
              <a:t>하나님이기뻐하시는</a:t>
            </a:r>
            <a:r>
              <a:rPr lang="ko-KR" altLang="en-US" sz="3000" b="1" dirty="0">
                <a:solidFill>
                  <a:srgbClr val="E7E6E6"/>
                </a:solidFill>
              </a:rPr>
              <a:t> 멋진 사역자</a:t>
            </a:r>
            <a:endParaRPr sz="3000" b="1" dirty="0">
              <a:solidFill>
                <a:srgbClr val="E7E6E6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" y="0"/>
            <a:ext cx="913318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5400" y="684850"/>
            <a:ext cx="9144000" cy="44586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0000FF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129654" y="672908"/>
            <a:ext cx="9008939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17</a:t>
            </a:r>
            <a:r>
              <a:rPr lang="ko-KR" altLang="en-US" sz="3200" b="0" i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바울이 밀레도에서 에베소로 사람을 보내어</a:t>
            </a:r>
            <a:r>
              <a:rPr lang="en-US" altLang="ko-KR" sz="3200" b="0" i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0" i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교회 장로들을 불렀다</a:t>
            </a:r>
            <a:r>
              <a:rPr lang="en-US" altLang="ko-KR" sz="3200" b="0" i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200" dirty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18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장로들이 오니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 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바울이 그들에게 말하였다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 "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여러분은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내가 아시아에 발을 들여놓은 첫날부터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여러분과 함께 그 모든 시간을 어떻게 지내왔는지를 잘 아십니다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200" dirty="0">
                <a:latin typeface="+mj-ea"/>
                <a:ea typeface="+mj-ea"/>
              </a:rPr>
            </a:b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19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나는 겸손과 많은 눈물로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주님을 섬겼습니다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그러는 가운데 나는 또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 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유대 사람들의 음모로 내게 덮친 온갖 시련을 겪었습니다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r>
              <a:rPr lang="ko-KR" altLang="en-US" sz="3200" dirty="0">
                <a:latin typeface="+mj-ea"/>
                <a:ea typeface="+mj-ea"/>
              </a:rPr>
              <a:t> </a:t>
            </a:r>
            <a:endParaRPr lang="ko-KR" altLang="en-US" sz="2400" b="1" kern="0" spc="0" dirty="0">
              <a:solidFill>
                <a:srgbClr val="0000FF"/>
              </a:solidFill>
              <a:effectLst/>
              <a:latin typeface="+mj-ea"/>
              <a:ea typeface="+mj-e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12225" y="70550"/>
            <a:ext cx="81969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행 </a:t>
            </a:r>
            <a:r>
              <a:rPr lang="en-US" altLang="ko-KR" sz="2800" b="1" dirty="0">
                <a:solidFill>
                  <a:schemeClr val="tx1"/>
                </a:solidFill>
              </a:rPr>
              <a:t>20:17~38 </a:t>
            </a:r>
            <a:r>
              <a:rPr lang="ko-KR" altLang="en-US" sz="2800" b="1" dirty="0">
                <a:solidFill>
                  <a:schemeClr val="tx1"/>
                </a:solidFill>
              </a:rPr>
              <a:t>하나님이 기뻐하시는 멋진 사역자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" y="0"/>
            <a:ext cx="913318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5400" y="684850"/>
            <a:ext cx="9144000" cy="44586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0000FF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129654" y="672908"/>
            <a:ext cx="9008939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20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나는 또한 유익한 것이면 빼놓지 않고 여러분에게 전하고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공중 앞에서나 각 집에서 여러분을 가르쳤습니다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200" b="1" dirty="0">
                <a:solidFill>
                  <a:srgbClr val="0000FF"/>
                </a:solidFill>
                <a:latin typeface="+mj-ea"/>
                <a:ea typeface="+mj-ea"/>
              </a:rPr>
            </a:b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21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나는 유대 사람에게나 그리스 사람에게나 똑같이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회개하고 하나님께로 돌아올 것과 우리 주 예수를 믿을 것을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엄숙히 증언하였습니다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200" dirty="0">
                <a:latin typeface="+mj-ea"/>
                <a:ea typeface="+mj-ea"/>
              </a:rPr>
            </a:b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22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보십시오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이제 나는 성령에 매여서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 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예루살렘으로 가는 길입니다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거기서 무슨 일이 내게 닥칠지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나는 모릅니다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</a:t>
            </a:r>
            <a:endParaRPr lang="ko-KR" altLang="en-US" sz="2400" b="1" kern="0" spc="0" dirty="0">
              <a:solidFill>
                <a:srgbClr val="0000FF"/>
              </a:solidFill>
              <a:effectLst/>
              <a:latin typeface="+mj-ea"/>
              <a:ea typeface="+mj-e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12225" y="70550"/>
            <a:ext cx="81969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행 </a:t>
            </a:r>
            <a:r>
              <a:rPr lang="en-US" altLang="ko-KR" sz="2800" b="1" dirty="0">
                <a:solidFill>
                  <a:schemeClr val="tx1"/>
                </a:solidFill>
              </a:rPr>
              <a:t>20:17~38 </a:t>
            </a:r>
            <a:r>
              <a:rPr lang="ko-KR" altLang="en-US" sz="2800" b="1" dirty="0">
                <a:solidFill>
                  <a:schemeClr val="tx1"/>
                </a:solidFill>
              </a:rPr>
              <a:t>하나님이 기뻐하시는 멋진 사역자</a:t>
            </a:r>
          </a:p>
        </p:txBody>
      </p:sp>
    </p:spTree>
    <p:extLst>
      <p:ext uri="{BB962C8B-B14F-4D97-AF65-F5344CB8AC3E}">
        <p14:creationId xmlns:p14="http://schemas.microsoft.com/office/powerpoint/2010/main" val="352765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4E060485-2F56-FCDD-5B21-33D01D02A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5916" y="4697016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9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2B665E62-14D2-AA54-71AA-CEF41D2F4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510" y="4697016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0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AC60247B-6194-A962-4056-EFC86164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213" y="4697016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3" name="Picture 13">
            <a:extLst>
              <a:ext uri="{FF2B5EF4-FFF2-40B4-BE49-F238E27FC236}">
                <a16:creationId xmlns:a16="http://schemas.microsoft.com/office/drawing/2014/main" id="{B01E0E37-2884-8BAD-0B3F-668F68F81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-20241"/>
            <a:ext cx="6858000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" y="0"/>
            <a:ext cx="913318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5400" y="684850"/>
            <a:ext cx="9144000" cy="44586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0000FF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129654" y="672908"/>
            <a:ext cx="9008939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23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다만 내가 아는 것은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성령이 내게 일러주시는 것뿐인데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어느 </a:t>
            </a:r>
            <a:r>
              <a:rPr lang="ko-KR" altLang="en-US" sz="3200" b="0" i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도시에서든지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투옥과 환난이 나를 기다리고 있다는 것입니다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200" dirty="0">
                <a:latin typeface="+mj-ea"/>
                <a:ea typeface="+mj-ea"/>
              </a:rPr>
            </a:b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24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그러나 내가 나의 달려갈 길을 다 달리고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주 예수께 받은 사명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곧 하나님의 은혜의 복음을 증언하는 일을 다하기만 하면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나는 내 목숨이 조금도 아깝지 않습니다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</a:t>
            </a:r>
            <a:endParaRPr lang="ko-KR" altLang="en-US" sz="2400" b="1" kern="0" spc="0" dirty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12225" y="70550"/>
            <a:ext cx="81969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행 </a:t>
            </a:r>
            <a:r>
              <a:rPr lang="en-US" altLang="ko-KR" sz="2800" b="1" dirty="0">
                <a:solidFill>
                  <a:schemeClr val="tx1"/>
                </a:solidFill>
              </a:rPr>
              <a:t>20:17~38 </a:t>
            </a:r>
            <a:r>
              <a:rPr lang="ko-KR" altLang="en-US" sz="2800" b="1" dirty="0">
                <a:solidFill>
                  <a:schemeClr val="tx1"/>
                </a:solidFill>
              </a:rPr>
              <a:t>하나님이 기뻐하시는 멋진 사역자</a:t>
            </a:r>
          </a:p>
        </p:txBody>
      </p:sp>
    </p:spTree>
    <p:extLst>
      <p:ext uri="{BB962C8B-B14F-4D97-AF65-F5344CB8AC3E}">
        <p14:creationId xmlns:p14="http://schemas.microsoft.com/office/powerpoint/2010/main" val="39840068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" y="0"/>
            <a:ext cx="913318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5400" y="684850"/>
            <a:ext cx="9144000" cy="44586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0000FF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129654" y="672908"/>
            <a:ext cx="9008939" cy="398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1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25</a:t>
            </a:r>
            <a:r>
              <a:rPr lang="ko-KR" altLang="en-US" sz="31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나는 여러분 가운데로 들어가서</a:t>
            </a:r>
            <a:r>
              <a:rPr lang="en-US" altLang="ko-KR" sz="31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1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 나라를 선포하였습니다</a:t>
            </a:r>
            <a:r>
              <a:rPr lang="en-US" altLang="ko-KR" sz="31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1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그런데 이제 나는 여러분 모두가 내 </a:t>
            </a:r>
            <a:r>
              <a:rPr lang="ko-KR" altLang="en-US" sz="30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얼굴을 다시는 보지 못하리라는 것을 알고 있습니다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100" dirty="0">
                <a:latin typeface="+mj-ea"/>
                <a:ea typeface="+mj-ea"/>
              </a:rPr>
            </a:br>
            <a:r>
              <a:rPr lang="en-US" altLang="ko-KR" sz="31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26</a:t>
            </a:r>
            <a:r>
              <a:rPr lang="ko-KR" altLang="en-US" sz="31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그러므로 나는 오늘 여러분에게 엄숙하게 증언합니다</a:t>
            </a:r>
            <a:r>
              <a:rPr lang="en-US" altLang="ko-KR" sz="31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1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여러분 가운데서 누가 구원을 받지 못하는 일이 있더라도</a:t>
            </a:r>
            <a:r>
              <a:rPr lang="en-US" altLang="ko-KR" sz="31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1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내게는 아무런 책임이 없습니다</a:t>
            </a:r>
            <a:r>
              <a:rPr lang="en-US" altLang="ko-KR" sz="31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</a:t>
            </a:r>
          </a:p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1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27</a:t>
            </a:r>
            <a:r>
              <a:rPr lang="ko-KR" altLang="en-US" sz="31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그것은</a:t>
            </a:r>
            <a:r>
              <a:rPr lang="en-US" altLang="ko-KR" sz="31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1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내가 주저하지 않고 여러분들에게 하나님의 모든 경륜을 전해 주었기 때문입니다</a:t>
            </a:r>
            <a:r>
              <a:rPr lang="en-US" altLang="ko-KR" sz="31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endParaRPr lang="ko-KR" altLang="en-US" sz="3100" b="1" kern="0" spc="0" dirty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12225" y="70550"/>
            <a:ext cx="81969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행 </a:t>
            </a:r>
            <a:r>
              <a:rPr lang="en-US" altLang="ko-KR" sz="2800" b="1" dirty="0">
                <a:solidFill>
                  <a:schemeClr val="tx1"/>
                </a:solidFill>
              </a:rPr>
              <a:t>20:17~38 </a:t>
            </a:r>
            <a:r>
              <a:rPr lang="ko-KR" altLang="en-US" sz="2800" b="1" dirty="0">
                <a:solidFill>
                  <a:schemeClr val="tx1"/>
                </a:solidFill>
              </a:rPr>
              <a:t>하나님이 기뻐하시는 멋진 사역자</a:t>
            </a:r>
          </a:p>
        </p:txBody>
      </p:sp>
    </p:spTree>
    <p:extLst>
      <p:ext uri="{BB962C8B-B14F-4D97-AF65-F5344CB8AC3E}">
        <p14:creationId xmlns:p14="http://schemas.microsoft.com/office/powerpoint/2010/main" val="17702329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" y="0"/>
            <a:ext cx="913318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5400" y="684850"/>
            <a:ext cx="9144000" cy="44586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0000FF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129654" y="672908"/>
            <a:ext cx="9008939" cy="432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0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28</a:t>
            </a:r>
            <a:r>
              <a:rPr lang="ko-KR" altLang="en-US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여러분은 자기 자신을 잘 살피고 양 떼를 잘 보살피십시오</a:t>
            </a:r>
            <a:r>
              <a:rPr lang="en-US" altLang="ko-KR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성령이 여러분을 양 떼 가운데에 감독으로 세우셔서</a:t>
            </a:r>
            <a:r>
              <a:rPr lang="en-US" altLang="ko-KR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 </a:t>
            </a:r>
            <a:r>
              <a:rPr lang="ko-KR" altLang="en-US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하나님께서 자기 아들의 피로 사신 교회를 돌보게 하셨습니다</a:t>
            </a:r>
            <a:r>
              <a:rPr lang="en-US" altLang="ko-KR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000" dirty="0">
                <a:latin typeface="+mj-ea"/>
                <a:ea typeface="+mj-ea"/>
              </a:rPr>
            </a:br>
            <a:r>
              <a:rPr lang="en-US" altLang="ko-KR" sz="30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29</a:t>
            </a:r>
            <a:r>
              <a:rPr lang="ko-KR" altLang="en-US" sz="29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내가 떠난 뒤에</a:t>
            </a:r>
            <a:r>
              <a:rPr lang="en-US" altLang="ko-KR" sz="29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29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사나운 이리들이 여러분 가운데로 들어와서</a:t>
            </a:r>
            <a:r>
              <a:rPr lang="en-US" altLang="ko-KR" sz="29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29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양 떼를 마구 해하리라는 것을 나는 압니다</a:t>
            </a:r>
            <a:r>
              <a:rPr lang="en-US" altLang="ko-KR" sz="29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</a:p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0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30</a:t>
            </a:r>
            <a:r>
              <a:rPr lang="ko-KR" altLang="en-US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바로 여러분 가운데서도</a:t>
            </a:r>
            <a:r>
              <a:rPr lang="en-US" altLang="ko-KR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제자들을 이탈시켜서 자기를 따르게 하려고</a:t>
            </a:r>
            <a:r>
              <a:rPr lang="en-US" altLang="ko-KR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어그러진 것을 말하는 사람들이 나타날 것입니다</a:t>
            </a:r>
            <a:r>
              <a:rPr lang="en-US" altLang="ko-KR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</a:t>
            </a:r>
            <a:endParaRPr lang="ko-KR" altLang="en-US" sz="3000" b="1" kern="0" spc="0" dirty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12225" y="70550"/>
            <a:ext cx="81969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행 </a:t>
            </a:r>
            <a:r>
              <a:rPr lang="en-US" altLang="ko-KR" sz="2800" b="1" dirty="0">
                <a:solidFill>
                  <a:schemeClr val="tx1"/>
                </a:solidFill>
              </a:rPr>
              <a:t>20:17~38 </a:t>
            </a:r>
            <a:r>
              <a:rPr lang="ko-KR" altLang="en-US" sz="2800" b="1" dirty="0">
                <a:solidFill>
                  <a:schemeClr val="tx1"/>
                </a:solidFill>
              </a:rPr>
              <a:t>하나님이 기뻐하시는 멋진 사역자</a:t>
            </a:r>
          </a:p>
        </p:txBody>
      </p:sp>
    </p:spTree>
    <p:extLst>
      <p:ext uri="{BB962C8B-B14F-4D97-AF65-F5344CB8AC3E}">
        <p14:creationId xmlns:p14="http://schemas.microsoft.com/office/powerpoint/2010/main" val="20345560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" y="0"/>
            <a:ext cx="913318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5400" y="684850"/>
            <a:ext cx="9144000" cy="44586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0000FF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129654" y="672908"/>
            <a:ext cx="9008939" cy="412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31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그러므로 여러분은 깨어 있어서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내가 삼 년 동안 밤낮 쉬지 않고 각 사람을 눈물로 훈계하던 것을 기억하십시오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200" dirty="0">
                <a:latin typeface="+mj-ea"/>
                <a:ea typeface="+mj-ea"/>
              </a:rPr>
            </a:b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32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나는 이제 하나님과 그의 은혜로운 말씀에 여러분을 맡깁니다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하나님의 말씀은 여러분을 튼튼히 세울 수 있고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거룩하게 된 모든 사람들 가운데서 </a:t>
            </a:r>
            <a:r>
              <a:rPr lang="ko-KR" altLang="en-US" sz="3200" b="1" i="0" dirty="0" err="1">
                <a:solidFill>
                  <a:srgbClr val="0000FF"/>
                </a:solidFill>
                <a:effectLst/>
                <a:latin typeface="+mj-ea"/>
                <a:ea typeface="+mj-ea"/>
              </a:rPr>
              <a:t>여러분으로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 하여금 유업을 차지하게 할 수 있습니다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</a:t>
            </a:r>
            <a:endParaRPr lang="ko-KR" altLang="en-US" sz="2400" b="1" kern="0" spc="0" dirty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12225" y="70550"/>
            <a:ext cx="81969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행 </a:t>
            </a:r>
            <a:r>
              <a:rPr lang="en-US" altLang="ko-KR" sz="2800" b="1" dirty="0">
                <a:solidFill>
                  <a:schemeClr val="tx1"/>
                </a:solidFill>
              </a:rPr>
              <a:t>20:17~38 </a:t>
            </a:r>
            <a:r>
              <a:rPr lang="ko-KR" altLang="en-US" sz="2800" b="1" dirty="0">
                <a:solidFill>
                  <a:schemeClr val="tx1"/>
                </a:solidFill>
              </a:rPr>
              <a:t>하나님이 기뻐하시는 멋진 사역자</a:t>
            </a:r>
          </a:p>
        </p:txBody>
      </p:sp>
    </p:spTree>
    <p:extLst>
      <p:ext uri="{BB962C8B-B14F-4D97-AF65-F5344CB8AC3E}">
        <p14:creationId xmlns:p14="http://schemas.microsoft.com/office/powerpoint/2010/main" val="38881459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" y="0"/>
            <a:ext cx="913318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5400" y="684850"/>
            <a:ext cx="9144000" cy="44586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0000FF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129654" y="672908"/>
            <a:ext cx="9008939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33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나는 누구의 은이나 금이나 옷을 탐낸 일이 없습니다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200" dirty="0">
                <a:latin typeface="+mj-ea"/>
                <a:ea typeface="+mj-ea"/>
              </a:rPr>
            </a:b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34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여러분이 아는 대로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나는 나와 내 일행에게 필요한 것을 내 손으로 일해서 마련하였습니다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200" dirty="0">
                <a:latin typeface="+mj-ea"/>
                <a:ea typeface="+mj-ea"/>
              </a:rPr>
            </a:b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35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나는 모든 일에서 여러분에게 본을 보였습니다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이렇게 힘써 일해서 약한 사람을 도와주는 것이 마땅합니다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그리고 주 예수께서 친히 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'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주는 것이 받는 것보다 더 복이 있다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'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하신 말씀을 반드시 명심해야 합니다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.".</a:t>
            </a:r>
            <a:endParaRPr lang="ko-KR" altLang="en-US" sz="3200" b="1" kern="0" spc="0" dirty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12225" y="70550"/>
            <a:ext cx="81969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행 </a:t>
            </a:r>
            <a:r>
              <a:rPr lang="en-US" altLang="ko-KR" sz="2800" b="1" dirty="0">
                <a:solidFill>
                  <a:schemeClr val="tx1"/>
                </a:solidFill>
              </a:rPr>
              <a:t>20:17~38 </a:t>
            </a:r>
            <a:r>
              <a:rPr lang="ko-KR" altLang="en-US" sz="2800" b="1" dirty="0">
                <a:solidFill>
                  <a:schemeClr val="tx1"/>
                </a:solidFill>
              </a:rPr>
              <a:t>하나님이 기뻐하시는 멋진 사역자</a:t>
            </a:r>
          </a:p>
        </p:txBody>
      </p:sp>
    </p:spTree>
    <p:extLst>
      <p:ext uri="{BB962C8B-B14F-4D97-AF65-F5344CB8AC3E}">
        <p14:creationId xmlns:p14="http://schemas.microsoft.com/office/powerpoint/2010/main" val="32746754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" y="0"/>
            <a:ext cx="913318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5400" y="684850"/>
            <a:ext cx="9144000" cy="44586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0000FF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129654" y="672908"/>
            <a:ext cx="9008939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36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바울은 말을 마치고 나서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무릎을 꿇고 그들과 함께 기도하였다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200" dirty="0">
                <a:latin typeface="+mj-ea"/>
                <a:ea typeface="+mj-ea"/>
              </a:rPr>
            </a:b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37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그리고 모두 실컷 울고서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 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바울의 목을 끌어안고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입을 맞추었다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200" dirty="0">
                <a:latin typeface="+mj-ea"/>
                <a:ea typeface="+mj-ea"/>
              </a:rPr>
            </a:b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38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그들을 가장 마음 아프게 한 것은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다시는 자기의 얼굴을 볼 수 없으리라고 한 바울의 말이었다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그들은 배타는 곳까지 바울을 배웅하였다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</a:t>
            </a:r>
            <a:endParaRPr lang="ko-KR" altLang="en-US" sz="2400" b="1" kern="0" spc="0" dirty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12225" y="70550"/>
            <a:ext cx="81969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행 </a:t>
            </a:r>
            <a:r>
              <a:rPr lang="en-US" altLang="ko-KR" sz="2800" b="1" dirty="0">
                <a:solidFill>
                  <a:schemeClr val="tx1"/>
                </a:solidFill>
              </a:rPr>
              <a:t>20:17~38 </a:t>
            </a:r>
            <a:r>
              <a:rPr lang="ko-KR" altLang="en-US" sz="2800" b="1" dirty="0">
                <a:solidFill>
                  <a:schemeClr val="tx1"/>
                </a:solidFill>
              </a:rPr>
              <a:t>하나님이 기뻐하시는 멋진 사역자</a:t>
            </a:r>
          </a:p>
        </p:txBody>
      </p:sp>
    </p:spTree>
    <p:extLst>
      <p:ext uri="{BB962C8B-B14F-4D97-AF65-F5344CB8AC3E}">
        <p14:creationId xmlns:p14="http://schemas.microsoft.com/office/powerpoint/2010/main" val="7818406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091" y="-84075"/>
            <a:ext cx="39730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74BAFE1-46C8-ED08-EF44-173FD9AAC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56614" cy="1709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" name="Google Shape;143;p22"/>
          <p:cNvSpPr/>
          <p:nvPr/>
        </p:nvSpPr>
        <p:spPr>
          <a:xfrm>
            <a:off x="375684" y="1692000"/>
            <a:ext cx="8392632" cy="3369098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460744" y="1622237"/>
            <a:ext cx="8392631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altLang="ko-KR" sz="2400" dirty="0">
                <a:solidFill>
                  <a:schemeClr val="dk1"/>
                </a:solidFill>
              </a:rPr>
              <a:t>1. 11</a:t>
            </a:r>
            <a:r>
              <a:rPr lang="ko-KR" altLang="en-US" sz="2400" dirty="0">
                <a:solidFill>
                  <a:schemeClr val="dk1"/>
                </a:solidFill>
              </a:rPr>
              <a:t>월 성경 읽기는 </a:t>
            </a:r>
            <a:r>
              <a:rPr lang="ko-KR" altLang="en-US" sz="2400" dirty="0" err="1">
                <a:solidFill>
                  <a:schemeClr val="dk1"/>
                </a:solidFill>
              </a:rPr>
              <a:t>느헤미야</a:t>
            </a:r>
            <a:r>
              <a:rPr lang="en-US" altLang="ko-KR" sz="2400" dirty="0">
                <a:solidFill>
                  <a:schemeClr val="dk1"/>
                </a:solidFill>
              </a:rPr>
              <a:t>, </a:t>
            </a:r>
            <a:r>
              <a:rPr lang="ko-KR" altLang="en-US" sz="2400" dirty="0" err="1">
                <a:solidFill>
                  <a:schemeClr val="dk1"/>
                </a:solidFill>
              </a:rPr>
              <a:t>에스더</a:t>
            </a:r>
            <a:r>
              <a:rPr lang="en-US" altLang="ko-KR" sz="2400" dirty="0">
                <a:solidFill>
                  <a:schemeClr val="dk1"/>
                </a:solidFill>
              </a:rPr>
              <a:t>, </a:t>
            </a:r>
            <a:r>
              <a:rPr lang="ko-KR" altLang="en-US" sz="2400" dirty="0" err="1">
                <a:solidFill>
                  <a:schemeClr val="dk1"/>
                </a:solidFill>
              </a:rPr>
              <a:t>호세아</a:t>
            </a:r>
            <a:r>
              <a:rPr lang="en-US" altLang="ko-KR" sz="2400" dirty="0">
                <a:solidFill>
                  <a:schemeClr val="dk1"/>
                </a:solidFill>
              </a:rPr>
              <a:t>~</a:t>
            </a:r>
            <a:r>
              <a:rPr lang="ko-KR" altLang="en-US" sz="2400" dirty="0" err="1">
                <a:solidFill>
                  <a:schemeClr val="dk1"/>
                </a:solidFill>
              </a:rPr>
              <a:t>말라기</a:t>
            </a:r>
            <a:endParaRPr lang="ko-KR" altLang="en-US" sz="2400" dirty="0">
              <a:solidFill>
                <a:schemeClr val="dk1"/>
              </a:solidFill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altLang="ko-KR" sz="2400" dirty="0">
                <a:solidFill>
                  <a:schemeClr val="dk1"/>
                </a:solidFill>
              </a:rPr>
              <a:t>2. </a:t>
            </a:r>
            <a:r>
              <a:rPr lang="ko-KR" altLang="en-US" sz="2400" dirty="0">
                <a:solidFill>
                  <a:schemeClr val="dk1"/>
                </a:solidFill>
              </a:rPr>
              <a:t>생명의 삶 공부</a:t>
            </a:r>
            <a:r>
              <a:rPr lang="en-US" altLang="ko-KR" sz="2400" dirty="0">
                <a:solidFill>
                  <a:schemeClr val="dk1"/>
                </a:solidFill>
              </a:rPr>
              <a:t>(</a:t>
            </a:r>
            <a:r>
              <a:rPr lang="ko-KR" altLang="en-US" sz="2400" dirty="0">
                <a:solidFill>
                  <a:schemeClr val="dk1"/>
                </a:solidFill>
              </a:rPr>
              <a:t> </a:t>
            </a:r>
            <a:r>
              <a:rPr lang="en-US" altLang="ko-KR" sz="2400" dirty="0">
                <a:solidFill>
                  <a:schemeClr val="dk1"/>
                </a:solidFill>
              </a:rPr>
              <a:t>23</a:t>
            </a:r>
            <a:r>
              <a:rPr lang="ko-KR" altLang="en-US" sz="2400" dirty="0">
                <a:solidFill>
                  <a:schemeClr val="dk1"/>
                </a:solidFill>
              </a:rPr>
              <a:t>년 가을학기</a:t>
            </a:r>
            <a:r>
              <a:rPr lang="en-US" altLang="ko-KR" sz="2400" dirty="0">
                <a:solidFill>
                  <a:schemeClr val="dk1"/>
                </a:solidFill>
              </a:rPr>
              <a:t>)</a:t>
            </a:r>
            <a:r>
              <a:rPr lang="ko-KR" altLang="en-US" sz="2400" dirty="0">
                <a:solidFill>
                  <a:schemeClr val="dk1"/>
                </a:solidFill>
              </a:rPr>
              <a:t> 위해 기도</a:t>
            </a:r>
            <a:endParaRPr lang="en-US" altLang="ko-KR" sz="2400" dirty="0">
              <a:solidFill>
                <a:schemeClr val="dk1"/>
              </a:solidFill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altLang="ko-KR" sz="2400" dirty="0">
                <a:solidFill>
                  <a:schemeClr val="dk1"/>
                </a:solidFill>
              </a:rPr>
              <a:t>3. </a:t>
            </a:r>
            <a:r>
              <a:rPr lang="ko-KR" altLang="en-US" sz="2400" dirty="0">
                <a:solidFill>
                  <a:schemeClr val="dk1"/>
                </a:solidFill>
              </a:rPr>
              <a:t>독감 등으로 고생하는 지체들의 건강 회복을 위해 기도</a:t>
            </a:r>
            <a:endParaRPr lang="en-US" altLang="ko-KR" sz="2400" dirty="0">
              <a:solidFill>
                <a:schemeClr val="dk1"/>
              </a:solidFill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altLang="ko-KR" sz="2400" dirty="0">
                <a:solidFill>
                  <a:schemeClr val="dk1"/>
                </a:solidFill>
              </a:rPr>
              <a:t>4. </a:t>
            </a:r>
            <a:r>
              <a:rPr lang="ko-KR" altLang="en-US" sz="2400" dirty="0">
                <a:solidFill>
                  <a:schemeClr val="dk1"/>
                </a:solidFill>
              </a:rPr>
              <a:t>오늘 설거지</a:t>
            </a:r>
            <a:r>
              <a:rPr lang="en-US" altLang="ko-KR" sz="2400" dirty="0">
                <a:solidFill>
                  <a:schemeClr val="dk1"/>
                </a:solidFill>
              </a:rPr>
              <a:t>(</a:t>
            </a:r>
            <a:r>
              <a:rPr lang="ko-KR" altLang="en-US" sz="2400" dirty="0">
                <a:solidFill>
                  <a:schemeClr val="dk1"/>
                </a:solidFill>
              </a:rPr>
              <a:t>이지연</a:t>
            </a:r>
            <a:r>
              <a:rPr lang="en-US" altLang="ko-KR" sz="2400" dirty="0">
                <a:solidFill>
                  <a:schemeClr val="dk1"/>
                </a:solidFill>
              </a:rPr>
              <a:t>, </a:t>
            </a:r>
            <a:r>
              <a:rPr lang="ko-KR" altLang="en-US" sz="2400" dirty="0">
                <a:solidFill>
                  <a:schemeClr val="dk1"/>
                </a:solidFill>
              </a:rPr>
              <a:t>황지은</a:t>
            </a:r>
            <a:r>
              <a:rPr lang="en-US" altLang="ko-KR" sz="2400" dirty="0">
                <a:solidFill>
                  <a:schemeClr val="dk1"/>
                </a:solidFill>
              </a:rPr>
              <a:t>, </a:t>
            </a:r>
            <a:r>
              <a:rPr lang="ko-KR" altLang="en-US" sz="2400" dirty="0" err="1">
                <a:solidFill>
                  <a:schemeClr val="dk1"/>
                </a:solidFill>
              </a:rPr>
              <a:t>양원지</a:t>
            </a:r>
            <a:r>
              <a:rPr lang="en-US" altLang="ko-KR" sz="2400" dirty="0">
                <a:solidFill>
                  <a:schemeClr val="dk1"/>
                </a:solidFill>
              </a:rPr>
              <a:t>)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A57422-BB62-9898-87FA-8B0788915F5D}"/>
              </a:ext>
            </a:extLst>
          </p:cNvPr>
          <p:cNvSpPr txBox="1"/>
          <p:nvPr/>
        </p:nvSpPr>
        <p:spPr>
          <a:xfrm>
            <a:off x="3506400" y="859773"/>
            <a:ext cx="24480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+mj-ea"/>
                <a:ea typeface="+mj-ea"/>
              </a:rPr>
              <a:t>알림과 나눔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4596FEDC-C414-B736-0681-8990552AC7B5}"/>
              </a:ext>
            </a:extLst>
          </p:cNvPr>
          <p:cNvSpPr/>
          <p:nvPr/>
        </p:nvSpPr>
        <p:spPr>
          <a:xfrm>
            <a:off x="3506400" y="806162"/>
            <a:ext cx="2448000" cy="646332"/>
          </a:xfrm>
          <a:prstGeom prst="roundRect">
            <a:avLst/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/>
        </p:nvSpPr>
        <p:spPr>
          <a:xfrm>
            <a:off x="1096072" y="2644850"/>
            <a:ext cx="8036100" cy="17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altLang="en-US" sz="3600" b="1" dirty="0">
                <a:solidFill>
                  <a:schemeClr val="bg1"/>
                </a:solidFill>
              </a:rPr>
              <a:t>하나님이 기뻐하시는 멋진 사역자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200" dirty="0">
                <a:solidFill>
                  <a:srgbClr val="FFFFFF"/>
                </a:solidFill>
              </a:rPr>
              <a:t>-</a:t>
            </a:r>
            <a:r>
              <a:rPr lang="ko-KR" altLang="en-US" sz="3200" dirty="0" err="1">
                <a:solidFill>
                  <a:srgbClr val="FFFFFF"/>
                </a:solidFill>
              </a:rPr>
              <a:t>양세영목사</a:t>
            </a:r>
            <a:r>
              <a:rPr lang="en-US" altLang="ko-KR" sz="3200" dirty="0">
                <a:solidFill>
                  <a:srgbClr val="FFFFFF"/>
                </a:solidFill>
              </a:rPr>
              <a:t>-</a:t>
            </a: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225" y="255519"/>
            <a:ext cx="2291637" cy="2316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0811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" y="0"/>
            <a:ext cx="913318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5400" y="684850"/>
            <a:ext cx="9144000" cy="44586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0000FF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129654" y="672908"/>
            <a:ext cx="9008939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17</a:t>
            </a:r>
            <a:r>
              <a:rPr lang="ko-KR" altLang="en-US" sz="3200" b="0" i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바울이 밀레도에서 에베소로 사람을 보내어</a:t>
            </a:r>
            <a:r>
              <a:rPr lang="en-US" altLang="ko-KR" sz="3200" b="0" i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0" i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교회 장로들을 불렀다</a:t>
            </a:r>
            <a:r>
              <a:rPr lang="en-US" altLang="ko-KR" sz="3200" b="0" i="0" dirty="0">
                <a:solidFill>
                  <a:schemeClr val="tx1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200" dirty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18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장로들이 오니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 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바울이 그들에게 말하였다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 "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여러분은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내가 아시아에 발을 들여놓은 첫날부터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여러분과 함께 그 모든 시간을 어떻게 지내왔는지를 잘 아십니다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200" dirty="0">
                <a:latin typeface="+mj-ea"/>
                <a:ea typeface="+mj-ea"/>
              </a:rPr>
            </a:b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19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나는 겸손과 많은 눈물로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주님을 섬겼습니다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그러는 가운데 나는 또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 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유대 사람들의 음모로 내게 덮친 온갖 시련을 겪었습니다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r>
              <a:rPr lang="ko-KR" altLang="en-US" sz="3200" dirty="0">
                <a:latin typeface="+mj-ea"/>
                <a:ea typeface="+mj-ea"/>
              </a:rPr>
              <a:t> </a:t>
            </a:r>
            <a:endParaRPr lang="ko-KR" altLang="en-US" sz="2400" b="1" kern="0" spc="0" dirty="0">
              <a:solidFill>
                <a:srgbClr val="0000FF"/>
              </a:solidFill>
              <a:effectLst/>
              <a:latin typeface="+mj-ea"/>
              <a:ea typeface="+mj-e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12225" y="70550"/>
            <a:ext cx="81969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행 </a:t>
            </a:r>
            <a:r>
              <a:rPr lang="en-US" altLang="ko-KR" sz="2800" b="1" dirty="0">
                <a:solidFill>
                  <a:schemeClr val="tx1"/>
                </a:solidFill>
              </a:rPr>
              <a:t>20:17~38 </a:t>
            </a:r>
            <a:r>
              <a:rPr lang="ko-KR" altLang="en-US" sz="2800" b="1" dirty="0">
                <a:solidFill>
                  <a:schemeClr val="tx1"/>
                </a:solidFill>
              </a:rPr>
              <a:t>하나님이 기뻐하시는 멋진 사역자</a:t>
            </a:r>
          </a:p>
        </p:txBody>
      </p:sp>
    </p:spTree>
    <p:extLst>
      <p:ext uri="{BB962C8B-B14F-4D97-AF65-F5344CB8AC3E}">
        <p14:creationId xmlns:p14="http://schemas.microsoft.com/office/powerpoint/2010/main" val="377416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6409DE12-ABE9-348E-AFC4-35BC0B869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5916" y="4697016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4AF9C99C-FC79-659E-8E9A-4067EE1B7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510" y="4697016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E53CACB0-E755-C0C4-EFFB-2F4A593DB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213" y="4697016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1" name="Picture 5">
            <a:extLst>
              <a:ext uri="{FF2B5EF4-FFF2-40B4-BE49-F238E27FC236}">
                <a16:creationId xmlns:a16="http://schemas.microsoft.com/office/drawing/2014/main" id="{DDFF55A2-4674-DD8F-08EB-35567C176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-20241"/>
            <a:ext cx="6858000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" y="0"/>
            <a:ext cx="913318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5400" y="684850"/>
            <a:ext cx="9144000" cy="44586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0000FF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129654" y="672908"/>
            <a:ext cx="9008939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20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나는 또한 유익한 것이면 빼놓지 않고 여러분에게 전하고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공중 앞에서나 각 집에서 여러분을 가르쳤습니다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200" b="1" dirty="0">
                <a:solidFill>
                  <a:srgbClr val="0000FF"/>
                </a:solidFill>
                <a:latin typeface="+mj-ea"/>
                <a:ea typeface="+mj-ea"/>
              </a:rPr>
            </a:b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21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나는 유대 사람에게나 그리스 사람에게나 똑같이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회개하고 하나님께로 돌아올 것과 우리 주 예수를 믿을 것을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엄숙히 증언하였습니다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200" dirty="0">
                <a:latin typeface="+mj-ea"/>
                <a:ea typeface="+mj-ea"/>
              </a:rPr>
            </a:b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22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보십시오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이제 나는 성령에 매여서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 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예루살렘으로 가는 길입니다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거기서 무슨 일이 내게 닥칠지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나는 모릅니다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</a:t>
            </a:r>
            <a:endParaRPr lang="ko-KR" altLang="en-US" sz="2400" b="1" kern="0" spc="0" dirty="0">
              <a:solidFill>
                <a:srgbClr val="0000FF"/>
              </a:solidFill>
              <a:effectLst/>
              <a:latin typeface="+mj-ea"/>
              <a:ea typeface="+mj-e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12225" y="70550"/>
            <a:ext cx="81969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행 </a:t>
            </a:r>
            <a:r>
              <a:rPr lang="en-US" altLang="ko-KR" sz="2800" b="1" dirty="0">
                <a:solidFill>
                  <a:schemeClr val="tx1"/>
                </a:solidFill>
              </a:rPr>
              <a:t>20:17~38 </a:t>
            </a:r>
            <a:r>
              <a:rPr lang="ko-KR" altLang="en-US" sz="2800" b="1" dirty="0">
                <a:solidFill>
                  <a:schemeClr val="tx1"/>
                </a:solidFill>
              </a:rPr>
              <a:t>하나님이 기뻐하시는 멋진 사역자</a:t>
            </a:r>
          </a:p>
        </p:txBody>
      </p:sp>
    </p:spTree>
    <p:extLst>
      <p:ext uri="{BB962C8B-B14F-4D97-AF65-F5344CB8AC3E}">
        <p14:creationId xmlns:p14="http://schemas.microsoft.com/office/powerpoint/2010/main" val="19340018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" y="0"/>
            <a:ext cx="913318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5400" y="684850"/>
            <a:ext cx="9144000" cy="44586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0000FF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129654" y="672908"/>
            <a:ext cx="9008939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23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다만 내가 아는 것은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성령이 내게 일러주시는 것뿐인데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어느 </a:t>
            </a:r>
            <a:r>
              <a:rPr lang="ko-KR" altLang="en-US" sz="3200" b="0" i="0" dirty="0" err="1">
                <a:solidFill>
                  <a:srgbClr val="000000"/>
                </a:solidFill>
                <a:effectLst/>
                <a:latin typeface="+mj-ea"/>
                <a:ea typeface="+mj-ea"/>
              </a:rPr>
              <a:t>도시에서든지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투옥과 환난이 나를 기다리고 있다는 것입니다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200" dirty="0">
                <a:latin typeface="+mj-ea"/>
                <a:ea typeface="+mj-ea"/>
              </a:rPr>
            </a:b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24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그러나 내가 나의 달려갈 길을 다 달리고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주 예수께 받은 사명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곧 하나님의 은혜의 복음을 증언하는 일을 다하기만 하면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나는 내 목숨이 조금도 아깝지 않습니다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</a:t>
            </a:r>
            <a:endParaRPr lang="ko-KR" altLang="en-US" sz="2400" b="1" kern="0" spc="0" dirty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12225" y="70550"/>
            <a:ext cx="81969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행 </a:t>
            </a:r>
            <a:r>
              <a:rPr lang="en-US" altLang="ko-KR" sz="2800" b="1" dirty="0">
                <a:solidFill>
                  <a:schemeClr val="tx1"/>
                </a:solidFill>
              </a:rPr>
              <a:t>20:17~38 </a:t>
            </a:r>
            <a:r>
              <a:rPr lang="ko-KR" altLang="en-US" sz="2800" b="1" dirty="0">
                <a:solidFill>
                  <a:schemeClr val="tx1"/>
                </a:solidFill>
              </a:rPr>
              <a:t>하나님이 기뻐하시는 멋진 사역자</a:t>
            </a:r>
          </a:p>
        </p:txBody>
      </p:sp>
    </p:spTree>
    <p:extLst>
      <p:ext uri="{BB962C8B-B14F-4D97-AF65-F5344CB8AC3E}">
        <p14:creationId xmlns:p14="http://schemas.microsoft.com/office/powerpoint/2010/main" val="12917749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" y="0"/>
            <a:ext cx="913318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5400" y="684850"/>
            <a:ext cx="9144000" cy="44586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0000FF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129654" y="672908"/>
            <a:ext cx="9008939" cy="398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1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25</a:t>
            </a:r>
            <a:r>
              <a:rPr lang="ko-KR" altLang="en-US" sz="31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나는 여러분 가운데로 들어가서</a:t>
            </a:r>
            <a:r>
              <a:rPr lang="en-US" altLang="ko-KR" sz="31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1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 나라를 선포하였습니다</a:t>
            </a:r>
            <a:r>
              <a:rPr lang="en-US" altLang="ko-KR" sz="31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1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그런데 이제 나는 여러분 모두가 내 </a:t>
            </a:r>
            <a:r>
              <a:rPr lang="ko-KR" altLang="en-US" sz="30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얼굴을 다시는 보지 못하리라는 것을 알고 있습니다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100" dirty="0">
                <a:latin typeface="+mj-ea"/>
                <a:ea typeface="+mj-ea"/>
              </a:rPr>
            </a:br>
            <a:r>
              <a:rPr lang="en-US" altLang="ko-KR" sz="31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26</a:t>
            </a:r>
            <a:r>
              <a:rPr lang="ko-KR" altLang="en-US" sz="31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그러므로 나는 오늘 여러분에게 엄숙하게 증언합니다</a:t>
            </a:r>
            <a:r>
              <a:rPr lang="en-US" altLang="ko-KR" sz="31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1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여러분 가운데서 누가 구원을 받지 못하는 일이 있더라도</a:t>
            </a:r>
            <a:r>
              <a:rPr lang="en-US" altLang="ko-KR" sz="31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1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내게는 아무런 책임이 없습니다</a:t>
            </a:r>
            <a:r>
              <a:rPr lang="en-US" altLang="ko-KR" sz="31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</a:t>
            </a:r>
          </a:p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1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27</a:t>
            </a:r>
            <a:r>
              <a:rPr lang="ko-KR" altLang="en-US" sz="31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그것은</a:t>
            </a:r>
            <a:r>
              <a:rPr lang="en-US" altLang="ko-KR" sz="31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1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내가 주저하지 않고 여러분들에게 하나님의 모든 경륜을 전해 주었기 때문입니다</a:t>
            </a:r>
            <a:r>
              <a:rPr lang="en-US" altLang="ko-KR" sz="31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endParaRPr lang="ko-KR" altLang="en-US" sz="3100" b="1" kern="0" spc="0" dirty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12225" y="70550"/>
            <a:ext cx="81969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행 </a:t>
            </a:r>
            <a:r>
              <a:rPr lang="en-US" altLang="ko-KR" sz="2800" b="1" dirty="0">
                <a:solidFill>
                  <a:schemeClr val="tx1"/>
                </a:solidFill>
              </a:rPr>
              <a:t>20:17~38 </a:t>
            </a:r>
            <a:r>
              <a:rPr lang="ko-KR" altLang="en-US" sz="2800" b="1" dirty="0">
                <a:solidFill>
                  <a:schemeClr val="tx1"/>
                </a:solidFill>
              </a:rPr>
              <a:t>하나님이 기뻐하시는 멋진 사역자</a:t>
            </a:r>
          </a:p>
        </p:txBody>
      </p:sp>
    </p:spTree>
    <p:extLst>
      <p:ext uri="{BB962C8B-B14F-4D97-AF65-F5344CB8AC3E}">
        <p14:creationId xmlns:p14="http://schemas.microsoft.com/office/powerpoint/2010/main" val="24446594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" y="0"/>
            <a:ext cx="913318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5400" y="684850"/>
            <a:ext cx="9144000" cy="44586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0000FF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129654" y="672908"/>
            <a:ext cx="9008939" cy="432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0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28</a:t>
            </a:r>
            <a:r>
              <a:rPr lang="ko-KR" altLang="en-US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여러분은 자기 자신을 잘 살피고 양 떼를 잘 보살피십시오</a:t>
            </a:r>
            <a:r>
              <a:rPr lang="en-US" altLang="ko-KR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성령이 여러분을 양 떼 가운데에 감독으로 세우셔서</a:t>
            </a:r>
            <a:r>
              <a:rPr lang="en-US" altLang="ko-KR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 </a:t>
            </a:r>
            <a:r>
              <a:rPr lang="ko-KR" altLang="en-US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하나님께서 자기 아들의 피로 사신 교회를 돌보게 하셨습니다</a:t>
            </a:r>
            <a:r>
              <a:rPr lang="en-US" altLang="ko-KR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000" dirty="0">
                <a:latin typeface="+mj-ea"/>
                <a:ea typeface="+mj-ea"/>
              </a:rPr>
            </a:br>
            <a:r>
              <a:rPr lang="en-US" altLang="ko-KR" sz="30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29</a:t>
            </a:r>
            <a:r>
              <a:rPr lang="ko-KR" altLang="en-US" sz="29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내가 떠난 뒤에</a:t>
            </a:r>
            <a:r>
              <a:rPr lang="en-US" altLang="ko-KR" sz="29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29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사나운 이리들이 여러분 가운데로 들어와서</a:t>
            </a:r>
            <a:r>
              <a:rPr lang="en-US" altLang="ko-KR" sz="29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29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양 떼를 마구 해하리라는 것을 나는 압니다</a:t>
            </a:r>
            <a:r>
              <a:rPr lang="en-US" altLang="ko-KR" sz="29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</a:p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0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30</a:t>
            </a:r>
            <a:r>
              <a:rPr lang="ko-KR" altLang="en-US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바로 여러분 가운데서도</a:t>
            </a:r>
            <a:r>
              <a:rPr lang="en-US" altLang="ko-KR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제자들을 이탈시켜서 자기를 따르게 하려고</a:t>
            </a:r>
            <a:r>
              <a:rPr lang="en-US" altLang="ko-KR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어그러진 것을 말하는 사람들이 나타날 것입니다</a:t>
            </a:r>
            <a:r>
              <a:rPr lang="en-US" altLang="ko-KR" sz="30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</a:t>
            </a:r>
            <a:endParaRPr lang="ko-KR" altLang="en-US" sz="3000" b="1" kern="0" spc="0" dirty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12225" y="70550"/>
            <a:ext cx="81969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행 </a:t>
            </a:r>
            <a:r>
              <a:rPr lang="en-US" altLang="ko-KR" sz="2800" b="1" dirty="0">
                <a:solidFill>
                  <a:schemeClr val="tx1"/>
                </a:solidFill>
              </a:rPr>
              <a:t>20:17~38 </a:t>
            </a:r>
            <a:r>
              <a:rPr lang="ko-KR" altLang="en-US" sz="2800" b="1" dirty="0">
                <a:solidFill>
                  <a:schemeClr val="tx1"/>
                </a:solidFill>
              </a:rPr>
              <a:t>하나님이 기뻐하시는 멋진 사역자</a:t>
            </a:r>
          </a:p>
        </p:txBody>
      </p:sp>
    </p:spTree>
    <p:extLst>
      <p:ext uri="{BB962C8B-B14F-4D97-AF65-F5344CB8AC3E}">
        <p14:creationId xmlns:p14="http://schemas.microsoft.com/office/powerpoint/2010/main" val="41665103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" y="0"/>
            <a:ext cx="913318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5400" y="684850"/>
            <a:ext cx="9144000" cy="44586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0000FF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129654" y="672908"/>
            <a:ext cx="9008939" cy="412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31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그러므로 여러분은 깨어 있어서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내가 삼 년 동안 밤낮 쉬지 않고 각 사람을 눈물로 훈계하던 것을 기억하십시오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200" dirty="0">
                <a:latin typeface="+mj-ea"/>
                <a:ea typeface="+mj-ea"/>
              </a:rPr>
            </a:b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32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나는 이제 하나님과 그의 은혜로운 말씀에 여러분을 맡깁니다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하나님의 말씀은 여러분을 튼튼히 세울 수 있고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거룩하게 된 모든 사람들 가운데서 </a:t>
            </a:r>
            <a:r>
              <a:rPr lang="ko-KR" altLang="en-US" sz="3200" b="1" i="0" dirty="0" err="1">
                <a:solidFill>
                  <a:srgbClr val="0000FF"/>
                </a:solidFill>
                <a:effectLst/>
                <a:latin typeface="+mj-ea"/>
                <a:ea typeface="+mj-ea"/>
              </a:rPr>
              <a:t>여러분으로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 하여금 유업을 차지하게 할 수 있습니다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</a:t>
            </a:r>
            <a:endParaRPr lang="ko-KR" altLang="en-US" sz="2400" b="1" kern="0" spc="0" dirty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12225" y="70550"/>
            <a:ext cx="81969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행 </a:t>
            </a:r>
            <a:r>
              <a:rPr lang="en-US" altLang="ko-KR" sz="2800" b="1" dirty="0">
                <a:solidFill>
                  <a:schemeClr val="tx1"/>
                </a:solidFill>
              </a:rPr>
              <a:t>20:17~38 </a:t>
            </a:r>
            <a:r>
              <a:rPr lang="ko-KR" altLang="en-US" sz="2800" b="1" dirty="0">
                <a:solidFill>
                  <a:schemeClr val="tx1"/>
                </a:solidFill>
              </a:rPr>
              <a:t>하나님이 기뻐하시는 멋진 사역자</a:t>
            </a:r>
          </a:p>
        </p:txBody>
      </p:sp>
    </p:spTree>
    <p:extLst>
      <p:ext uri="{BB962C8B-B14F-4D97-AF65-F5344CB8AC3E}">
        <p14:creationId xmlns:p14="http://schemas.microsoft.com/office/powerpoint/2010/main" val="17686490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" y="0"/>
            <a:ext cx="913318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5400" y="684850"/>
            <a:ext cx="9144000" cy="44586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0000FF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129654" y="672908"/>
            <a:ext cx="9008939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33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나는 누구의 은이나 금이나 옷을 탐낸 일이 없습니다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200" dirty="0">
                <a:latin typeface="+mj-ea"/>
                <a:ea typeface="+mj-ea"/>
              </a:rPr>
            </a:b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34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여러분이 아는 대로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나는 나와 내 일행에게 필요한 것을 내 손으로 일해서 마련하였습니다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200" dirty="0">
                <a:latin typeface="+mj-ea"/>
                <a:ea typeface="+mj-ea"/>
              </a:rPr>
            </a:b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35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나는 모든 일에서 여러분에게 본을 보였습니다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이렇게 힘써 일해서 약한 사람을 도와주는 것이 마땅합니다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그리고 주 예수께서 친히 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'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주는 것이 받는 것보다 더 복이 있다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'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하신 말씀을 반드시 명심해야 합니다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.".</a:t>
            </a:r>
            <a:endParaRPr lang="ko-KR" altLang="en-US" sz="3200" b="1" kern="0" spc="0" dirty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12225" y="70550"/>
            <a:ext cx="81969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행 </a:t>
            </a:r>
            <a:r>
              <a:rPr lang="en-US" altLang="ko-KR" sz="2800" b="1" dirty="0">
                <a:solidFill>
                  <a:schemeClr val="tx1"/>
                </a:solidFill>
              </a:rPr>
              <a:t>20:17~38 </a:t>
            </a:r>
            <a:r>
              <a:rPr lang="ko-KR" altLang="en-US" sz="2800" b="1" dirty="0">
                <a:solidFill>
                  <a:schemeClr val="tx1"/>
                </a:solidFill>
              </a:rPr>
              <a:t>하나님이 기뻐하시는 멋진 사역자</a:t>
            </a:r>
          </a:p>
        </p:txBody>
      </p:sp>
    </p:spTree>
    <p:extLst>
      <p:ext uri="{BB962C8B-B14F-4D97-AF65-F5344CB8AC3E}">
        <p14:creationId xmlns:p14="http://schemas.microsoft.com/office/powerpoint/2010/main" val="11365303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" y="0"/>
            <a:ext cx="913318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5400" y="684850"/>
            <a:ext cx="9144000" cy="44586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0000FF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129654" y="672908"/>
            <a:ext cx="9008939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indent="0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36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바울은 말을 마치고 나서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무릎을 꿇고 그들과 함께 기도하였다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200" dirty="0">
                <a:latin typeface="+mj-ea"/>
                <a:ea typeface="+mj-ea"/>
              </a:rPr>
            </a:b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37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그리고 모두 실컷 울고서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 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바울의 목을 끌어안고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입을 맞추었다</a:t>
            </a:r>
            <a:r>
              <a:rPr lang="en-US" altLang="ko-KR" sz="3200" b="0" i="0" dirty="0">
                <a:solidFill>
                  <a:srgbClr val="000000"/>
                </a:solidFill>
                <a:effectLst/>
                <a:latin typeface="+mj-ea"/>
                <a:ea typeface="+mj-ea"/>
              </a:rPr>
              <a:t>.</a:t>
            </a:r>
            <a:br>
              <a:rPr lang="ko-KR" altLang="en-US" sz="3200" dirty="0">
                <a:latin typeface="+mj-ea"/>
                <a:ea typeface="+mj-ea"/>
              </a:rPr>
            </a:br>
            <a:r>
              <a:rPr lang="en-US" altLang="ko-KR" sz="3200" b="0" i="0" dirty="0">
                <a:solidFill>
                  <a:srgbClr val="008000"/>
                </a:solidFill>
                <a:effectLst/>
                <a:latin typeface="+mj-ea"/>
                <a:ea typeface="+mj-ea"/>
              </a:rPr>
              <a:t>38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그들을 가장 마음 아프게 한 것은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다시는 자기의 얼굴을 볼 수 없으리라고 한 바울의 말이었다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 </a:t>
            </a:r>
            <a:r>
              <a:rPr lang="ko-KR" altLang="en-US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그들은 배타는 곳까지 바울을 배웅하였다</a:t>
            </a:r>
            <a:r>
              <a:rPr lang="en-US" altLang="ko-KR" sz="3200" b="1" i="0" dirty="0">
                <a:solidFill>
                  <a:srgbClr val="0000FF"/>
                </a:solidFill>
                <a:effectLst/>
                <a:latin typeface="+mj-ea"/>
                <a:ea typeface="+mj-ea"/>
              </a:rPr>
              <a:t>.</a:t>
            </a:r>
            <a:endParaRPr lang="ko-KR" altLang="en-US" sz="2400" b="1" kern="0" spc="0" dirty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12225" y="70550"/>
            <a:ext cx="81969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 altLang="en-US" sz="2800" b="1" dirty="0">
                <a:solidFill>
                  <a:schemeClr val="tx1"/>
                </a:solidFill>
              </a:rPr>
              <a:t>행 </a:t>
            </a:r>
            <a:r>
              <a:rPr lang="en-US" altLang="ko-KR" sz="2800" b="1" dirty="0">
                <a:solidFill>
                  <a:schemeClr val="tx1"/>
                </a:solidFill>
              </a:rPr>
              <a:t>20:17~38 </a:t>
            </a:r>
            <a:r>
              <a:rPr lang="ko-KR" altLang="en-US" sz="2800" b="1" dirty="0">
                <a:solidFill>
                  <a:schemeClr val="tx1"/>
                </a:solidFill>
              </a:rPr>
              <a:t>하나님이 기뻐하시는 멋진 사역자</a:t>
            </a:r>
          </a:p>
        </p:txBody>
      </p:sp>
    </p:spTree>
    <p:extLst>
      <p:ext uri="{BB962C8B-B14F-4D97-AF65-F5344CB8AC3E}">
        <p14:creationId xmlns:p14="http://schemas.microsoft.com/office/powerpoint/2010/main" val="40439199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12-1-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050"/>
          <a:stretch/>
        </p:blipFill>
        <p:spPr bwMode="auto">
          <a:xfrm>
            <a:off x="252000" y="0"/>
            <a:ext cx="8640000" cy="453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312-1-2 copy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100"/>
          <a:stretch/>
        </p:blipFill>
        <p:spPr bwMode="auto">
          <a:xfrm>
            <a:off x="252000" y="0"/>
            <a:ext cx="8640000" cy="44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312-1-3 copy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850"/>
          <a:stretch/>
        </p:blipFill>
        <p:spPr bwMode="auto">
          <a:xfrm>
            <a:off x="252000" y="1"/>
            <a:ext cx="8640000" cy="480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0AF6A462-7B3C-9DE6-9B0E-85043C476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8266" y="4697016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B9EE7BCE-B3E2-4B6B-B014-0FA1A18AF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4697016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C7A67A86-6A5B-E8E2-EE4C-6A3A49EC8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969" y="4697016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8" name="Picture 10">
            <a:extLst>
              <a:ext uri="{FF2B5EF4-FFF2-40B4-BE49-F238E27FC236}">
                <a16:creationId xmlns:a16="http://schemas.microsoft.com/office/drawing/2014/main" id="{C0A3BB91-A588-20DF-37E0-9DCB59FC4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-20241"/>
            <a:ext cx="6858000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312-2-1 copy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750"/>
          <a:stretch/>
        </p:blipFill>
        <p:spPr bwMode="auto">
          <a:xfrm>
            <a:off x="252000" y="0"/>
            <a:ext cx="8640000" cy="494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312-2-2 copy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150"/>
          <a:stretch/>
        </p:blipFill>
        <p:spPr bwMode="auto">
          <a:xfrm>
            <a:off x="252000" y="1"/>
            <a:ext cx="8640000" cy="439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312-2-3 copy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951"/>
          <a:stretch/>
        </p:blipFill>
        <p:spPr bwMode="auto">
          <a:xfrm>
            <a:off x="252000" y="0"/>
            <a:ext cx="8640000" cy="466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312-3-1 copy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000"/>
          <a:stretch/>
        </p:blipFill>
        <p:spPr bwMode="auto">
          <a:xfrm>
            <a:off x="252000" y="1"/>
            <a:ext cx="8640000" cy="460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312-3-2 copy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000"/>
          <a:stretch/>
        </p:blipFill>
        <p:spPr bwMode="auto">
          <a:xfrm>
            <a:off x="252000" y="1"/>
            <a:ext cx="8640000" cy="460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4" name="Picture 14" descr="312-3-3 copy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050"/>
          <a:stretch/>
        </p:blipFill>
        <p:spPr bwMode="auto">
          <a:xfrm>
            <a:off x="252000" y="0"/>
            <a:ext cx="8640000" cy="453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6" name="Google Shape;1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6"/>
          <p:cNvSpPr txBox="1"/>
          <p:nvPr/>
        </p:nvSpPr>
        <p:spPr>
          <a:xfrm>
            <a:off x="2526050" y="3541200"/>
            <a:ext cx="37965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4000" dirty="0">
                <a:solidFill>
                  <a:schemeClr val="dk2"/>
                </a:solidFill>
              </a:rPr>
              <a:t>안현미목자</a:t>
            </a:r>
            <a:endParaRPr dirty="0"/>
          </a:p>
        </p:txBody>
      </p:sp>
      <p:sp>
        <p:nvSpPr>
          <p:cNvPr id="178" name="Google Shape;178;p26"/>
          <p:cNvSpPr txBox="1"/>
          <p:nvPr/>
        </p:nvSpPr>
        <p:spPr>
          <a:xfrm>
            <a:off x="1918050" y="215100"/>
            <a:ext cx="1551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7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t>Closing</a:t>
            </a:r>
            <a:endParaRPr sz="2700">
              <a:solidFill>
                <a:srgbClr val="7F7F7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8085"/>
            <a:ext cx="4662957" cy="222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캘리그라피 #캘리 #손글씨 #calligraphy #추수감사 #배경-Fliker.com #명언 #Thanksgiving #물댄동산 #감사  #은혜 #2017 추수감사 #감사절 #크리스천 | 손글씨, 배경, 추수감사절">
            <a:extLst>
              <a:ext uri="{FF2B5EF4-FFF2-40B4-BE49-F238E27FC236}">
                <a16:creationId xmlns:a16="http://schemas.microsoft.com/office/drawing/2014/main" id="{C57DEF3D-A822-2D98-BEAB-8BD59ED34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1190"/>
            <a:ext cx="4662960" cy="31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186;p27">
            <a:extLst>
              <a:ext uri="{FF2B5EF4-FFF2-40B4-BE49-F238E27FC236}">
                <a16:creationId xmlns:a16="http://schemas.microsoft.com/office/drawing/2014/main" id="{B538AE0B-5C98-1298-8517-8E21AB254A94}"/>
              </a:ext>
            </a:extLst>
          </p:cNvPr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959" y="13750"/>
            <a:ext cx="4481041" cy="4090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B3FD2122-32DF-2DBD-D4E5-8E877A6D3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8266" y="4697016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E87A0014-B813-C874-D635-B8ADF598F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4697016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6EEFADE4-D56B-6691-6CCE-A99DE0A90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969" y="4697016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5" name="Picture 5">
            <a:extLst>
              <a:ext uri="{FF2B5EF4-FFF2-40B4-BE49-F238E27FC236}">
                <a16:creationId xmlns:a16="http://schemas.microsoft.com/office/drawing/2014/main" id="{B2105E46-85C7-23B3-F737-7687202CF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-20241"/>
            <a:ext cx="6858000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020A16E9-058B-89FD-4E52-6895FECA8603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200CC19-0F61-71E1-C0F8-45A970CA8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오 이 기쁨 주님 주신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54089A8-4DA8-6E3B-FC72-874ABD4A5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앞뒤 동산에 꽃은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7B13B2-960B-ED6B-594E-26A20E926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높은 하늘에 종달새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ABF4283-80DB-768B-4207-096D455EB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오 친구여 즐겁게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86852E0-7422-1611-193C-FB63D987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8260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손뼉 치면서 즐겁게</a:t>
            </a:r>
          </a:p>
        </p:txBody>
      </p:sp>
    </p:spTree>
    <p:extLst>
      <p:ext uri="{BB962C8B-B14F-4D97-AF65-F5344CB8AC3E}">
        <p14:creationId xmlns:p14="http://schemas.microsoft.com/office/powerpoint/2010/main" val="378592742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1974</Words>
  <Application>Microsoft Office PowerPoint</Application>
  <PresentationFormat>화면 슬라이드 쇼(16:9)</PresentationFormat>
  <Paragraphs>208</Paragraphs>
  <Slides>77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77</vt:i4>
      </vt:variant>
    </vt:vector>
  </HeadingPairs>
  <TitlesOfParts>
    <vt:vector size="82" baseType="lpstr">
      <vt:lpstr>굴림</vt:lpstr>
      <vt:lpstr>맑은 고딕</vt:lpstr>
      <vt:lpstr>Arial</vt:lpstr>
      <vt:lpstr>Impact</vt:lpstr>
      <vt:lpstr>Simple Light</vt:lpstr>
      <vt:lpstr>PowerPoint 프레젠테이션</vt:lpstr>
      <vt:lpstr>찬양( G코드)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송상헌</dc:creator>
  <cp:lastModifiedBy>JEONGSUN OH</cp:lastModifiedBy>
  <cp:revision>109</cp:revision>
  <dcterms:modified xsi:type="dcterms:W3CDTF">2023-11-25T14:38:38Z</dcterms:modified>
</cp:coreProperties>
</file>