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4" r:id="rId4"/>
    <p:sldId id="270" r:id="rId5"/>
    <p:sldId id="275" r:id="rId6"/>
    <p:sldId id="276" r:id="rId7"/>
    <p:sldId id="277" r:id="rId8"/>
    <p:sldId id="279" r:id="rId9"/>
    <p:sldId id="278" r:id="rId10"/>
    <p:sldId id="281" r:id="rId11"/>
    <p:sldId id="282" r:id="rId12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000" autoAdjust="0"/>
  </p:normalViewPr>
  <p:slideViewPr>
    <p:cSldViewPr>
      <p:cViewPr varScale="1">
        <p:scale>
          <a:sx n="90" d="100"/>
          <a:sy n="90" d="100"/>
        </p:scale>
        <p:origin x="528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F1B9EE-A0DB-4B8F-BCAD-D51757A393CF}" type="datetime4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2020년 10월 8일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050F610-46B5-44BA-9ED0-3F306AECE20C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3266150-FA26-45B5-BF0B-186B42A09DC9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552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332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429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91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747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157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1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177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25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03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96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3886E78-ECD3-42F8-9F04-C00F4F4E7040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 useBgFill="1">
        <p:nvSpPr>
          <p:cNvPr id="20" name="자유형(F)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9087EED-CD89-4439-8B1C-EA39B982C6F2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자유형(F)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2DE6DB6-1AF7-46B3-8212-D476D89DABF2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6734FC-99EE-403B-9CE0-93B4B0C6B69E}" type="datetime4">
              <a:rPr lang="ko-KR" altLang="en-US" smtClean="0"/>
              <a:t>2020년 10월 8일</a:t>
            </a:fld>
            <a:endParaRPr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3520FD7-E7F6-4459-AD4F-3A245053B169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6" name="자유형(F)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253FC5-51CD-4B9E-BA93-E87894488DFF}" type="datetime4">
              <a:rPr lang="ko-KR" altLang="en-US" smtClean="0"/>
              <a:t>2020년 10월 8일</a:t>
            </a:fld>
            <a:endParaRPr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US" noProof="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1936B-915B-452A-AF0E-47C81E773DBF}" type="datetime4">
              <a:rPr lang="ko-KR" altLang="en-US" smtClean="0"/>
              <a:t>2020년 10월 8일</a:t>
            </a:fld>
            <a:endParaRPr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F2420C-CB63-4F2C-93AA-7126AEFC368B}" type="datetime4">
              <a:rPr lang="ko-KR" altLang="en-US" smtClean="0"/>
              <a:t>2020년 10월 8일</a:t>
            </a:fld>
            <a:endParaRPr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A93014F-2A9C-4525-9739-5E6E87ACB716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D18ED5-F900-43EA-90E3-064D11B6FC14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8B71CB5-120D-405A-B8F5-B8E4B6522FA6}" type="datetime4">
              <a:rPr lang="ko-KR" altLang="en-US" smtClean="0"/>
              <a:pPr/>
              <a:t>2020년 10월 8일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직사각형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644412" y="6420898"/>
            <a:ext cx="1260000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46E29EC-8481-4FB3-8DE9-D99E286E02F7}" type="datetime4">
              <a:rPr lang="ko-KR" altLang="en-US" smtClean="0"/>
              <a:t>2020년 10월 8일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93B167E-EA96-4147-81DE-549160052C2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38" name="자유형(F)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2625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09728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50876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92024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33172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1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모진 소리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황인숙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377264" cy="114455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6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작품 개관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405780" y="1844825"/>
            <a:ext cx="11377264" cy="4823452"/>
          </a:xfrm>
        </p:spPr>
        <p:txBody>
          <a:bodyPr rtlCol="0">
            <a:normAutofit fontScale="92500" lnSpcReduction="20000"/>
          </a:bodyPr>
          <a:lstStyle/>
          <a:p>
            <a:pPr marL="742950" indent="-742950" algn="just" defTabSz="0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갈래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자유시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현대시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서정시</a:t>
            </a:r>
            <a:endParaRPr lang="en-US" altLang="ko-KR" sz="3600" spc="-15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742950" indent="-742950" algn="just" defTabSz="0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제재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</a:t>
            </a:r>
            <a:endParaRPr lang="en-US" altLang="ko-KR" sz="3600" spc="-15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742950" indent="-742950" algn="just" defTabSz="0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주제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소리는 나와 타인과 세상을 아프게 한다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 defTabSz="0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특징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</a:p>
          <a:p>
            <a:pPr marL="742950" indent="-742950">
              <a:lnSpc>
                <a:spcPct val="130000"/>
              </a:lnSpc>
              <a:buClr>
                <a:srgbClr val="663300"/>
              </a:buClr>
              <a:buSzPct val="90000"/>
              <a:buFont typeface="+mj-ea"/>
              <a:buAutoNum type="circleNumDbPlain"/>
            </a:pP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소리가 마음에 상처를 주는 것을 감각적으로 표현함</a:t>
            </a:r>
            <a:r>
              <a:rPr lang="en-US" altLang="ko-KR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>
              <a:lnSpc>
                <a:spcPct val="130000"/>
              </a:lnSpc>
              <a:buClr>
                <a:srgbClr val="663300"/>
              </a:buClr>
              <a:buSzPct val="90000"/>
              <a:buFont typeface="+mj-ea"/>
              <a:buAutoNum type="circleNumDbPlain"/>
            </a:pPr>
            <a:r>
              <a:rPr lang="en-US" altLang="ko-KR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쿡쿡</a:t>
            </a:r>
            <a:r>
              <a:rPr lang="en-US" altLang="ko-KR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’, ‘</a:t>
            </a:r>
            <a:r>
              <a:rPr lang="ko-KR" altLang="en-US" sz="3600" spc="-150" dirty="0" err="1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쩡</a:t>
            </a:r>
            <a:r>
              <a:rPr lang="en-US" altLang="ko-KR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같은 의태어나 의성어를 사용하여 모진 소리에 상처받는 마음을 인상적으로 표현함</a:t>
            </a:r>
            <a:r>
              <a:rPr lang="en-US" altLang="ko-KR" sz="3600" spc="-15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0" indent="0" algn="just" defTabSz="0">
              <a:lnSpc>
                <a:spcPct val="140000"/>
              </a:lnSpc>
              <a:spcBef>
                <a:spcPts val="0"/>
              </a:spcBef>
              <a:buNone/>
            </a:pPr>
            <a:endParaRPr lang="ko-KR" altLang="en-US" sz="3600" spc="-15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0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수고 하셨습니다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끝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4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377264" cy="114455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6000">
                <a:latin typeface="HY헤드라인M" panose="02030600000101010101" pitchFamily="18" charset="-127"/>
                <a:ea typeface="HY헤드라인M" panose="02030600000101010101" pitchFamily="18" charset="-127"/>
              </a:rPr>
              <a:t>작품 해설</a:t>
            </a:r>
            <a:endParaRPr lang="ko-KR" altLang="en-US" sz="6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405780" y="1772817"/>
            <a:ext cx="11377264" cy="4895460"/>
          </a:xfrm>
        </p:spPr>
        <p:txBody>
          <a:bodyPr rtlCol="0">
            <a:normAutofit/>
          </a:bodyPr>
          <a:lstStyle/>
          <a:p>
            <a:pPr marL="0" indent="361950" algn="just" defTabSz="0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시는 </a:t>
            </a:r>
            <a:r>
              <a:rPr lang="ko-KR" altLang="en-US" sz="3400" spc="-150" dirty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소리가 나와 타인과 세상을 아프게 한다고 노래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하고 있다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화자는 모진 소리를 들으면 자신이 한 말이 아니어도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자신에게 한 말이 아니어도 마음이 아프다고 말하고 있다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또한 자신이 내뱉은 모진 말에 상처받았을 누군가를 생각하며 마음 아파하면서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소리가 결국은 세상까지 아프게 한다고 말하고 있다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400" spc="-150" dirty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말의 영향력에 관해 생각해 보게 하는 작품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감각적인 표현이 돋보인다</a:t>
            </a:r>
            <a:r>
              <a:rPr lang="en-US" altLang="ko-KR" sz="34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377264" cy="114455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6000">
                <a:latin typeface="HY헤드라인M" panose="02030600000101010101" pitchFamily="18" charset="-127"/>
                <a:ea typeface="HY헤드라인M" panose="02030600000101010101" pitchFamily="18" charset="-127"/>
              </a:rPr>
              <a:t>작품 해설</a:t>
            </a:r>
            <a:endParaRPr lang="ko-KR" altLang="en-US" sz="6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405780" y="2492897"/>
            <a:ext cx="11377264" cy="2808311"/>
          </a:xfrm>
        </p:spPr>
        <p:txBody>
          <a:bodyPr rtlCol="0">
            <a:normAutofit/>
          </a:bodyPr>
          <a:lstStyle/>
          <a:p>
            <a:pPr marL="0" indent="361950" algn="just" defTabSz="0">
              <a:lnSpc>
                <a:spcPct val="140000"/>
              </a:lnSpc>
              <a:spcBef>
                <a:spcPts val="0"/>
              </a:spcBef>
              <a:buNone/>
            </a:pP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3600" spc="-15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모질다’는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“마음씨나 말씨나 행동이 몹시 쌀쌀맞고 독하다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.”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라는 뜻을 나타낸다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‘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모진 </a:t>
            </a:r>
            <a:r>
              <a:rPr lang="ko-KR" altLang="en-US" sz="3600" spc="-15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소리’는</a:t>
            </a:r>
            <a:r>
              <a:rPr lang="ko-KR" altLang="en-US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나와 타인과 세상을 아프게 하는 소리를 말한다</a:t>
            </a:r>
            <a:r>
              <a:rPr lang="en-US" altLang="ko-KR" sz="3600" spc="-15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spc="-15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57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33">
            <a:extLst>
              <a:ext uri="{FF2B5EF4-FFF2-40B4-BE49-F238E27FC236}">
                <a16:creationId xmlns:a16="http://schemas.microsoft.com/office/drawing/2014/main" id="{997AB0DE-A296-4056-8922-7E050A3A90C4}"/>
              </a:ext>
            </a:extLst>
          </p:cNvPr>
          <p:cNvSpPr/>
          <p:nvPr/>
        </p:nvSpPr>
        <p:spPr>
          <a:xfrm>
            <a:off x="262350" y="254922"/>
            <a:ext cx="1357322" cy="653799"/>
          </a:xfrm>
          <a:prstGeom prst="roundRect">
            <a:avLst/>
          </a:prstGeom>
          <a:solidFill>
            <a:srgbClr val="FCE8E8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accent5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200" b="1" dirty="0">
                <a:solidFill>
                  <a:schemeClr val="accent5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</a:t>
            </a:r>
            <a:endParaRPr lang="en-US" altLang="ko-KR" sz="3200" b="1" dirty="0">
              <a:solidFill>
                <a:schemeClr val="accent5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텍스트 개체 틀 14">
            <a:extLst>
              <a:ext uri="{FF2B5EF4-FFF2-40B4-BE49-F238E27FC236}">
                <a16:creationId xmlns:a16="http://schemas.microsoft.com/office/drawing/2014/main" id="{FFD477E8-2E4A-4D87-B598-0958A823D90D}"/>
              </a:ext>
            </a:extLst>
          </p:cNvPr>
          <p:cNvSpPr>
            <a:spLocks noGrp="1"/>
          </p:cNvSpPr>
          <p:nvPr/>
        </p:nvSpPr>
        <p:spPr>
          <a:xfrm>
            <a:off x="262349" y="1124743"/>
            <a:ext cx="11458931" cy="547833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t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모진 소리를 들으면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입에서 나온 소리가 아니더라도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귀를 겨냥한 소리가 아니더라도</a:t>
            </a:r>
            <a:endParaRPr lang="en-US" altLang="ko-KR"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DF75EE4-94DD-4F35-B0A1-BE563AC2A70B}"/>
              </a:ext>
            </a:extLst>
          </p:cNvPr>
          <p:cNvCxnSpPr>
            <a:cxnSpLocks/>
          </p:cNvCxnSpPr>
          <p:nvPr/>
        </p:nvCxnSpPr>
        <p:spPr>
          <a:xfrm>
            <a:off x="477788" y="4911551"/>
            <a:ext cx="72008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65DC73-CB6E-4D42-9DB9-E0DC175C06B2}"/>
              </a:ext>
            </a:extLst>
          </p:cNvPr>
          <p:cNvSpPr txBox="1"/>
          <p:nvPr/>
        </p:nvSpPr>
        <p:spPr>
          <a:xfrm>
            <a:off x="477788" y="2276872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마음씨나 말씨나 행동이 몹시 쌀쌀맞고 독하다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61068EC-33CB-4729-83BB-F84A91474457}"/>
              </a:ext>
            </a:extLst>
          </p:cNvPr>
          <p:cNvCxnSpPr>
            <a:cxnSpLocks/>
          </p:cNvCxnSpPr>
          <p:nvPr/>
        </p:nvCxnSpPr>
        <p:spPr>
          <a:xfrm>
            <a:off x="494117" y="2204864"/>
            <a:ext cx="1125555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5B9C49C-6CFC-4191-8E0D-D594964143DE}"/>
              </a:ext>
            </a:extLst>
          </p:cNvPr>
          <p:cNvCxnSpPr>
            <a:cxnSpLocks/>
          </p:cNvCxnSpPr>
          <p:nvPr/>
        </p:nvCxnSpPr>
        <p:spPr>
          <a:xfrm>
            <a:off x="494117" y="3543399"/>
            <a:ext cx="718447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442E9A-BB11-4F92-AE59-50D3092660B4}"/>
              </a:ext>
            </a:extLst>
          </p:cNvPr>
          <p:cNvSpPr txBox="1"/>
          <p:nvPr/>
        </p:nvSpPr>
        <p:spPr>
          <a:xfrm>
            <a:off x="1845940" y="354339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자신이 한 말이 아니어도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2C260-F1BF-47CE-822A-01334A6E42CE}"/>
              </a:ext>
            </a:extLst>
          </p:cNvPr>
          <p:cNvSpPr txBox="1"/>
          <p:nvPr/>
        </p:nvSpPr>
        <p:spPr>
          <a:xfrm>
            <a:off x="1917948" y="498355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자신에게 한 말이 아니어도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4">
            <a:extLst>
              <a:ext uri="{FF2B5EF4-FFF2-40B4-BE49-F238E27FC236}">
                <a16:creationId xmlns:a16="http://schemas.microsoft.com/office/drawing/2014/main" id="{EFA6357A-B047-4E3D-B3E2-C7BC1C3E5CE0}"/>
              </a:ext>
            </a:extLst>
          </p:cNvPr>
          <p:cNvSpPr>
            <a:spLocks noGrp="1"/>
          </p:cNvSpPr>
          <p:nvPr/>
        </p:nvSpPr>
        <p:spPr>
          <a:xfrm>
            <a:off x="333772" y="1038220"/>
            <a:ext cx="11377264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t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모진 소리를 들으면</a:t>
            </a:r>
            <a:endParaRPr lang="en-US" altLang="ko-KR"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가슴이 </a:t>
            </a:r>
            <a:r>
              <a:rPr lang="ko-KR" altLang="en-US" sz="4000" kern="0" spc="-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쩌엉한다</a:t>
            </a:r>
            <a:r>
              <a:rPr lang="en-US" altLang="ko-KR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온몸이 쿡쿡 아파 온다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6EB11-E8F0-4A42-8FED-46C0FADA1DCB}"/>
              </a:ext>
            </a:extLst>
          </p:cNvPr>
          <p:cNvSpPr txBox="1"/>
          <p:nvPr/>
        </p:nvSpPr>
        <p:spPr>
          <a:xfrm>
            <a:off x="5280287" y="1038220"/>
            <a:ext cx="6430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시적 허용</a:t>
            </a:r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lang="ko-KR" altLang="en-US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올바른 표기는 </a:t>
            </a:r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3600" dirty="0" err="1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쩡하다</a:t>
            </a:r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’(</a:t>
            </a:r>
            <a:r>
              <a:rPr lang="ko-KR" altLang="en-US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얼음장이나 굳은 물질 따위가 매우 급히 갈라지는 소리가 나다</a:t>
            </a:r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.) (</a:t>
            </a:r>
            <a:r>
              <a:rPr lang="ko-KR" altLang="en-US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의성어</a:t>
            </a:r>
            <a:r>
              <a:rPr lang="en-US" altLang="ko-KR" sz="3600" dirty="0">
                <a:solidFill>
                  <a:srgbClr val="66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cxnSp>
        <p:nvCxnSpPr>
          <p:cNvPr id="4" name="Shape 14">
            <a:extLst>
              <a:ext uri="{FF2B5EF4-FFF2-40B4-BE49-F238E27FC236}">
                <a16:creationId xmlns:a16="http://schemas.microsoft.com/office/drawing/2014/main" id="{89D67DBF-563E-423C-B9D6-D22816DBDFF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150196" y="2780930"/>
            <a:ext cx="1130091" cy="288030"/>
          </a:xfrm>
          <a:prstGeom prst="bentConnector3">
            <a:avLst>
              <a:gd name="adj1" fmla="val 50000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13">
            <a:extLst>
              <a:ext uri="{FF2B5EF4-FFF2-40B4-BE49-F238E27FC236}">
                <a16:creationId xmlns:a16="http://schemas.microsoft.com/office/drawing/2014/main" id="{4F7BDC96-EA19-46C1-BA88-2B590DE01C5D}"/>
              </a:ext>
            </a:extLst>
          </p:cNvPr>
          <p:cNvSpPr/>
          <p:nvPr/>
        </p:nvSpPr>
        <p:spPr>
          <a:xfrm>
            <a:off x="2051720" y="2636912"/>
            <a:ext cx="2098476" cy="864096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DF32855-5007-4FD1-BFCD-2C667DAD3F8D}"/>
              </a:ext>
            </a:extLst>
          </p:cNvPr>
          <p:cNvCxnSpPr>
            <a:cxnSpLocks/>
          </p:cNvCxnSpPr>
          <p:nvPr/>
        </p:nvCxnSpPr>
        <p:spPr>
          <a:xfrm>
            <a:off x="2123728" y="4797152"/>
            <a:ext cx="1018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4FBBD3-A801-406C-87B9-B9899C28D002}"/>
              </a:ext>
            </a:extLst>
          </p:cNvPr>
          <p:cNvSpPr txBox="1"/>
          <p:nvPr/>
        </p:nvSpPr>
        <p:spPr>
          <a:xfrm>
            <a:off x="2051720" y="4869160"/>
            <a:ext cx="915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소리를 들을 때의 아픔을 </a:t>
            </a:r>
            <a:r>
              <a:rPr lang="en-US" altLang="ko-KR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의태어</a:t>
            </a:r>
            <a:r>
              <a:rPr lang="en-US" altLang="ko-KR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</a:t>
            </a:r>
            <a:r>
              <a:rPr lang="en-US" altLang="ko-KR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사용하여 강조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01B1E-A636-4543-A2CB-B39E87FE01CE}"/>
              </a:ext>
            </a:extLst>
          </p:cNvPr>
          <p:cNvSpPr txBox="1"/>
          <p:nvPr/>
        </p:nvSpPr>
        <p:spPr>
          <a:xfrm>
            <a:off x="621804" y="350100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마음에 상처를 받는다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2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4">
            <a:extLst>
              <a:ext uri="{FF2B5EF4-FFF2-40B4-BE49-F238E27FC236}">
                <a16:creationId xmlns:a16="http://schemas.microsoft.com/office/drawing/2014/main" id="{C53713F8-D92F-41FD-A0EC-AC2462FE7FFF}"/>
              </a:ext>
            </a:extLst>
          </p:cNvPr>
          <p:cNvSpPr>
            <a:spLocks noGrp="1"/>
          </p:cNvSpPr>
          <p:nvPr/>
        </p:nvSpPr>
        <p:spPr>
          <a:xfrm>
            <a:off x="261764" y="620688"/>
            <a:ext cx="11449272" cy="5544616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누군가의 온몸을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가슴속부터 </a:t>
            </a:r>
            <a:r>
              <a:rPr lang="ko-KR" altLang="en-US" sz="4000" kern="0" spc="-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쩡</a:t>
            </a: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금 가게 했을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모진 소리 </a:t>
            </a:r>
            <a:endParaRPr lang="en-US"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24A2E96-1F44-4D3E-809B-A9D11A4367A7}"/>
              </a:ext>
            </a:extLst>
          </p:cNvPr>
          <p:cNvCxnSpPr>
            <a:cxnSpLocks/>
          </p:cNvCxnSpPr>
          <p:nvPr/>
        </p:nvCxnSpPr>
        <p:spPr>
          <a:xfrm>
            <a:off x="2926060" y="3933056"/>
            <a:ext cx="6480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0BCEBC-4082-43FC-B3B9-BFC6D9DE3226}"/>
              </a:ext>
            </a:extLst>
          </p:cNvPr>
          <p:cNvSpPr txBox="1"/>
          <p:nvPr/>
        </p:nvSpPr>
        <p:spPr>
          <a:xfrm>
            <a:off x="549797" y="3935958"/>
            <a:ext cx="11233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얼음장이나 굳은 물질 따위가 매우 급히 갈라질 때 나는 소리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또는 </a:t>
            </a:r>
            <a:endParaRPr lang="en-US" altLang="ko-KR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모양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.(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의성어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의태어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0D05A37-FC47-48FA-BD69-58DB37288182}"/>
              </a:ext>
            </a:extLst>
          </p:cNvPr>
          <p:cNvCxnSpPr/>
          <p:nvPr/>
        </p:nvCxnSpPr>
        <p:spPr>
          <a:xfrm>
            <a:off x="4438228" y="2348880"/>
            <a:ext cx="223224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4DE2CD6-2E2C-4D3D-85FC-1D2C6A5F70E6}"/>
              </a:ext>
            </a:extLst>
          </p:cNvPr>
          <p:cNvCxnSpPr>
            <a:cxnSpLocks/>
          </p:cNvCxnSpPr>
          <p:nvPr/>
        </p:nvCxnSpPr>
        <p:spPr>
          <a:xfrm>
            <a:off x="6670476" y="2348880"/>
            <a:ext cx="0" cy="2592288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B30E861-BF52-4929-8A21-72D86C77E184}"/>
              </a:ext>
            </a:extLst>
          </p:cNvPr>
          <p:cNvCxnSpPr>
            <a:cxnSpLocks/>
          </p:cNvCxnSpPr>
          <p:nvPr/>
        </p:nvCxnSpPr>
        <p:spPr>
          <a:xfrm>
            <a:off x="3142084" y="4941168"/>
            <a:ext cx="3528392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3AFFAF-C718-4B85-B79C-5B7B07F80B50}"/>
              </a:ext>
            </a:extLst>
          </p:cNvPr>
          <p:cNvSpPr txBox="1"/>
          <p:nvPr/>
        </p:nvSpPr>
        <p:spPr>
          <a:xfrm>
            <a:off x="6922505" y="1214170"/>
            <a:ext cx="5004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소리에 마음이 상처를 입는 것을 인상적으로 표현함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모서리가 둥근 직사각형 15">
            <a:extLst>
              <a:ext uri="{FF2B5EF4-FFF2-40B4-BE49-F238E27FC236}">
                <a16:creationId xmlns:a16="http://schemas.microsoft.com/office/drawing/2014/main" id="{84B2B6C3-9C7D-4763-916A-85F34933A5E5}"/>
              </a:ext>
            </a:extLst>
          </p:cNvPr>
          <p:cNvSpPr/>
          <p:nvPr/>
        </p:nvSpPr>
        <p:spPr>
          <a:xfrm>
            <a:off x="3744602" y="5451028"/>
            <a:ext cx="8038441" cy="1077218"/>
          </a:xfrm>
          <a:prstGeom prst="roundRect">
            <a:avLst>
              <a:gd name="adj" fmla="val 7123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532579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0" indent="-446088">
              <a:spcBef>
                <a:spcPct val="20000"/>
              </a:spcBef>
              <a:buSzPct val="50000"/>
              <a:defRPr/>
            </a:pPr>
            <a:r>
              <a:rPr lang="ko-KR" altLang="en-US" sz="3600" spc="-150" dirty="0">
                <a:solidFill>
                  <a:srgbClr val="53257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모진 소리를 들으면 마음이 아픔</a:t>
            </a:r>
            <a:r>
              <a:rPr lang="en-US" altLang="ko-KR" sz="3600" spc="-150" dirty="0">
                <a:solidFill>
                  <a:srgbClr val="53257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EE1D75BB-3CA2-4148-9CBF-39F8098E19E0}"/>
              </a:ext>
            </a:extLst>
          </p:cNvPr>
          <p:cNvCxnSpPr/>
          <p:nvPr/>
        </p:nvCxnSpPr>
        <p:spPr>
          <a:xfrm flipV="1">
            <a:off x="5806380" y="1772816"/>
            <a:ext cx="1116125" cy="576064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14">
            <a:extLst>
              <a:ext uri="{FF2B5EF4-FFF2-40B4-BE49-F238E27FC236}">
                <a16:creationId xmlns:a16="http://schemas.microsoft.com/office/drawing/2014/main" id="{F8EE8B9B-9658-4985-9D8E-6AC818B4EA9E}"/>
              </a:ext>
            </a:extLst>
          </p:cNvPr>
          <p:cNvSpPr>
            <a:spLocks noGrp="1"/>
          </p:cNvSpPr>
          <p:nvPr/>
        </p:nvSpPr>
        <p:spPr>
          <a:xfrm>
            <a:off x="467543" y="1340769"/>
            <a:ext cx="11109721" cy="5256584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t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나와 헤어져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덜컹거리는 지하철에서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고개를 수그리고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8442446-A8ED-4283-9486-0C8ADD40E08D}"/>
              </a:ext>
            </a:extLst>
          </p:cNvPr>
          <p:cNvCxnSpPr>
            <a:cxnSpLocks/>
          </p:cNvCxnSpPr>
          <p:nvPr/>
        </p:nvCxnSpPr>
        <p:spPr>
          <a:xfrm>
            <a:off x="755576" y="5157192"/>
            <a:ext cx="339462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1C0E2A-A076-4640-B757-BD76AF64EB84}"/>
              </a:ext>
            </a:extLst>
          </p:cNvPr>
          <p:cNvSpPr txBox="1"/>
          <p:nvPr/>
        </p:nvSpPr>
        <p:spPr>
          <a:xfrm>
            <a:off x="611560" y="5229200"/>
            <a:ext cx="454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상처받거나 좌절한 모습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모서리가 둥근 직사각형 22">
            <a:extLst>
              <a:ext uri="{FF2B5EF4-FFF2-40B4-BE49-F238E27FC236}">
                <a16:creationId xmlns:a16="http://schemas.microsoft.com/office/drawing/2014/main" id="{298880BC-ABB1-4CDA-96FA-4F1CF6C3E928}"/>
              </a:ext>
            </a:extLst>
          </p:cNvPr>
          <p:cNvSpPr/>
          <p:nvPr/>
        </p:nvSpPr>
        <p:spPr>
          <a:xfrm>
            <a:off x="308720" y="260647"/>
            <a:ext cx="1357322" cy="834479"/>
          </a:xfrm>
          <a:prstGeom prst="roundRect">
            <a:avLst/>
          </a:prstGeom>
          <a:solidFill>
            <a:srgbClr val="FCE8E8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accent5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200" b="1" dirty="0">
                <a:solidFill>
                  <a:schemeClr val="accent5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</a:t>
            </a:r>
            <a:endParaRPr lang="en-US" altLang="ko-KR" sz="3200" b="1" dirty="0">
              <a:solidFill>
                <a:schemeClr val="accent5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4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4">
            <a:extLst>
              <a:ext uri="{FF2B5EF4-FFF2-40B4-BE49-F238E27FC236}">
                <a16:creationId xmlns:a16="http://schemas.microsoft.com/office/drawing/2014/main" id="{C1619AC1-75FB-49BF-BAAA-648538586131}"/>
              </a:ext>
            </a:extLst>
          </p:cNvPr>
          <p:cNvSpPr>
            <a:spLocks noGrp="1"/>
          </p:cNvSpPr>
          <p:nvPr/>
        </p:nvSpPr>
        <p:spPr>
          <a:xfrm>
            <a:off x="549796" y="980728"/>
            <a:ext cx="11161240" cy="5256584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t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모진 소리를 자꾸 생각했을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모진 소리에 무수히 정 맞았을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누군가를 생각하면</a:t>
            </a:r>
            <a:endParaRPr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C44DA-133F-4A68-B703-EB7C6816EA9E}"/>
              </a:ext>
            </a:extLst>
          </p:cNvPr>
          <p:cNvSpPr txBox="1"/>
          <p:nvPr/>
        </p:nvSpPr>
        <p:spPr>
          <a:xfrm>
            <a:off x="3430116" y="3429000"/>
            <a:ext cx="554461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마음에 상처를 받았을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8C3D28F-F2A8-470E-9075-A65B168E6FC2}"/>
              </a:ext>
            </a:extLst>
          </p:cNvPr>
          <p:cNvCxnSpPr>
            <a:cxnSpLocks/>
          </p:cNvCxnSpPr>
          <p:nvPr/>
        </p:nvCxnSpPr>
        <p:spPr>
          <a:xfrm>
            <a:off x="3995310" y="3429000"/>
            <a:ext cx="375528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4">
            <a:extLst>
              <a:ext uri="{FF2B5EF4-FFF2-40B4-BE49-F238E27FC236}">
                <a16:creationId xmlns:a16="http://schemas.microsoft.com/office/drawing/2014/main" id="{FEC51328-66B7-4D1B-84D6-3994B7FE8F97}"/>
              </a:ext>
            </a:extLst>
          </p:cNvPr>
          <p:cNvSpPr>
            <a:spLocks noGrp="1"/>
          </p:cNvSpPr>
          <p:nvPr/>
        </p:nvSpPr>
        <p:spPr>
          <a:xfrm>
            <a:off x="405780" y="188640"/>
            <a:ext cx="11449272" cy="5616624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t">
            <a:no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모진 소리</a:t>
            </a:r>
            <a:r>
              <a:rPr lang="en-US" altLang="ko-KR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늑골에 정을 친다</a:t>
            </a:r>
            <a:endParaRPr lang="en-US" altLang="ko-KR"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180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ko-KR" altLang="en-US" sz="4000" kern="0" spc="-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쩌어엉</a:t>
            </a:r>
            <a:r>
              <a:rPr lang="ko-KR" altLang="en-US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세상에 금이 간다</a:t>
            </a:r>
            <a:r>
              <a:rPr lang="en-US" altLang="ko-KR" sz="4000" kern="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sz="4000" kern="0" spc="-3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1E38789-5CCF-491F-92D3-041BF93D1C9C}"/>
              </a:ext>
            </a:extLst>
          </p:cNvPr>
          <p:cNvCxnSpPr>
            <a:cxnSpLocks/>
          </p:cNvCxnSpPr>
          <p:nvPr/>
        </p:nvCxnSpPr>
        <p:spPr>
          <a:xfrm>
            <a:off x="693812" y="3977538"/>
            <a:ext cx="5400600" cy="2752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830091-B373-4E2E-9D2C-EB8AAE78C3AE}"/>
              </a:ext>
            </a:extLst>
          </p:cNvPr>
          <p:cNvSpPr txBox="1"/>
          <p:nvPr/>
        </p:nvSpPr>
        <p:spPr>
          <a:xfrm>
            <a:off x="1485899" y="4047455"/>
            <a:ext cx="964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모진 소리가 자신뿐만 아니라 타인과 세상을 아프게 함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312B-CC90-4AE0-BA17-8F97EB9B8EC9}"/>
              </a:ext>
            </a:extLst>
          </p:cNvPr>
          <p:cNvSpPr txBox="1"/>
          <p:nvPr/>
        </p:nvSpPr>
        <p:spPr>
          <a:xfrm>
            <a:off x="621804" y="263691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비유적 표현 → 마음에 큰 상처를 받음</a:t>
            </a:r>
            <a:r>
              <a:rPr lang="en-US" altLang="ko-KR" sz="32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altLang="ko-KR" sz="3200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모서리가 둥근 직사각형 24">
            <a:extLst>
              <a:ext uri="{FF2B5EF4-FFF2-40B4-BE49-F238E27FC236}">
                <a16:creationId xmlns:a16="http://schemas.microsoft.com/office/drawing/2014/main" id="{DEB46073-B816-4631-B4C1-AEAEADC35877}"/>
              </a:ext>
            </a:extLst>
          </p:cNvPr>
          <p:cNvSpPr/>
          <p:nvPr/>
        </p:nvSpPr>
        <p:spPr>
          <a:xfrm>
            <a:off x="621804" y="3289396"/>
            <a:ext cx="1656184" cy="675598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BB558E-E39E-44AF-B971-281A146CECB3}"/>
              </a:ext>
            </a:extLst>
          </p:cNvPr>
          <p:cNvCxnSpPr>
            <a:cxnSpLocks/>
          </p:cNvCxnSpPr>
          <p:nvPr/>
        </p:nvCxnSpPr>
        <p:spPr>
          <a:xfrm flipV="1">
            <a:off x="621804" y="2635006"/>
            <a:ext cx="3672408" cy="19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6FEEB6-B2AC-4249-87A4-0E9462ED8E2F}"/>
              </a:ext>
            </a:extLst>
          </p:cNvPr>
          <p:cNvSpPr txBox="1"/>
          <p:nvPr/>
        </p:nvSpPr>
        <p:spPr>
          <a:xfrm>
            <a:off x="1845940" y="478844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시적 허용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lang="ko-KR" altLang="en-US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올바른 표기는 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3200" dirty="0" err="1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쩡</a:t>
            </a:r>
            <a:r>
              <a:rPr lang="en-US" altLang="ko-KR" sz="32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</a:p>
        </p:txBody>
      </p:sp>
      <p:cxnSp>
        <p:nvCxnSpPr>
          <p:cNvPr id="9" name="Shape 14">
            <a:extLst>
              <a:ext uri="{FF2B5EF4-FFF2-40B4-BE49-F238E27FC236}">
                <a16:creationId xmlns:a16="http://schemas.microsoft.com/office/drawing/2014/main" id="{070B7A73-DF8B-4E86-98C4-46869AA0752A}"/>
              </a:ext>
            </a:extLst>
          </p:cNvPr>
          <p:cNvCxnSpPr>
            <a:cxnSpLocks/>
          </p:cNvCxnSpPr>
          <p:nvPr/>
        </p:nvCxnSpPr>
        <p:spPr>
          <a:xfrm>
            <a:off x="693812" y="3964994"/>
            <a:ext cx="1089496" cy="1070423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49AC34AC-5461-4F6A-8610-BBE02EBFECB8}"/>
              </a:ext>
            </a:extLst>
          </p:cNvPr>
          <p:cNvSpPr/>
          <p:nvPr/>
        </p:nvSpPr>
        <p:spPr>
          <a:xfrm>
            <a:off x="3267063" y="5770372"/>
            <a:ext cx="8589068" cy="852833"/>
          </a:xfrm>
          <a:prstGeom prst="roundRect">
            <a:avLst>
              <a:gd name="adj" fmla="val 7123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532579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0" indent="-446088">
              <a:spcBef>
                <a:spcPct val="20000"/>
              </a:spcBef>
              <a:buSzPct val="50000"/>
              <a:defRPr/>
            </a:pPr>
            <a:r>
              <a:rPr lang="ko-KR" altLang="en-US" sz="3600" spc="-150" dirty="0">
                <a:solidFill>
                  <a:srgbClr val="53257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모진 소리는 나와 타인과 세상을 아프게 함</a:t>
            </a:r>
            <a:r>
              <a:rPr lang="en-US" altLang="ko-KR" sz="3600" spc="-150" dirty="0">
                <a:solidFill>
                  <a:srgbClr val="53257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3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차분한색조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5_TF02801065.potx" id="{DE7D13F7-1234-4E5C-8254-8C736008CA2D}" vid="{0417ED7E-6C33-432B-8BD9-21D7E2024C21}"/>
    </a:ext>
  </a:extLst>
</a:theme>
</file>

<file path=ppt/theme/theme2.xml><?xml version="1.0" encoding="utf-8"?>
<a:theme xmlns:a="http://schemas.openxmlformats.org/drawingml/2006/main" name="Office 테마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차분한 색조 프레젠테이션(와이드스크린)</Template>
  <TotalTime>412</TotalTime>
  <Words>363</Words>
  <Application>Microsoft Office PowerPoint</Application>
  <PresentationFormat>사용자 지정</PresentationFormat>
  <Paragraphs>62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HY헤드라인M</vt:lpstr>
      <vt:lpstr>맑은 고딕</vt:lpstr>
      <vt:lpstr>휴먼모음T</vt:lpstr>
      <vt:lpstr>Arial</vt:lpstr>
      <vt:lpstr>Corbel</vt:lpstr>
      <vt:lpstr>차분한색조 16x9</vt:lpstr>
      <vt:lpstr>모진 소리</vt:lpstr>
      <vt:lpstr>작품 해설</vt:lpstr>
      <vt:lpstr>작품 해설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작품 개관</vt:lpstr>
      <vt:lpstr>수고 하셨습니다.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모진 소리</dc:title>
  <dc:creator>user</dc:creator>
  <cp:lastModifiedBy>문원주</cp:lastModifiedBy>
  <cp:revision>11</cp:revision>
  <dcterms:created xsi:type="dcterms:W3CDTF">2020-09-04T01:30:34Z</dcterms:created>
  <dcterms:modified xsi:type="dcterms:W3CDTF">2020-10-08T05:04:48Z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