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7" r:id="rId2"/>
    <p:sldId id="1077" r:id="rId3"/>
    <p:sldId id="1078" r:id="rId4"/>
    <p:sldId id="1083" r:id="rId5"/>
    <p:sldId id="1082" r:id="rId6"/>
    <p:sldId id="898" r:id="rId7"/>
  </p:sldIdLst>
  <p:sldSz cx="9906000" cy="6858000" type="A4"/>
  <p:notesSz cx="6797675" cy="9926638"/>
  <p:defaultTextStyle>
    <a:defPPr>
      <a:defRPr lang="ko-KR"/>
    </a:defPPr>
    <a:lvl1pPr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1pPr>
    <a:lvl2pPr marL="4572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2pPr>
    <a:lvl3pPr marL="9144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3pPr>
    <a:lvl4pPr marL="13716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4pPr>
    <a:lvl5pPr marL="1828800" algn="l" rtl="0" fontAlgn="base" latinLnBrk="1">
      <a:spcBef>
        <a:spcPct val="0"/>
      </a:spcBef>
      <a:spcAft>
        <a:spcPct val="0"/>
      </a:spcAft>
      <a:defRPr kumimoji="1" sz="2400" b="1" kern="1200">
        <a:solidFill>
          <a:schemeClr val="tx1"/>
        </a:solidFill>
        <a:latin typeface="굴림" pitchFamily="50" charset="-127"/>
        <a:ea typeface="굴림" pitchFamily="50" charset="-127"/>
        <a:cs typeface="+mn-cs"/>
      </a:defRPr>
    </a:lvl5pPr>
    <a:lvl6pPr marL="2286000" algn="l" defTabSz="914400" rtl="0" eaLnBrk="1" latinLnBrk="1" hangingPunct="1">
      <a:defRPr kumimoji="1" sz="2400" b="1" kern="1200">
        <a:solidFill>
          <a:schemeClr val="tx1"/>
        </a:solidFill>
        <a:latin typeface="굴림" pitchFamily="50" charset="-127"/>
        <a:ea typeface="굴림" pitchFamily="50" charset="-127"/>
        <a:cs typeface="+mn-cs"/>
      </a:defRPr>
    </a:lvl6pPr>
    <a:lvl7pPr marL="2743200" algn="l" defTabSz="914400" rtl="0" eaLnBrk="1" latinLnBrk="1" hangingPunct="1">
      <a:defRPr kumimoji="1" sz="2400" b="1" kern="1200">
        <a:solidFill>
          <a:schemeClr val="tx1"/>
        </a:solidFill>
        <a:latin typeface="굴림" pitchFamily="50" charset="-127"/>
        <a:ea typeface="굴림" pitchFamily="50" charset="-127"/>
        <a:cs typeface="+mn-cs"/>
      </a:defRPr>
    </a:lvl7pPr>
    <a:lvl8pPr marL="3200400" algn="l" defTabSz="914400" rtl="0" eaLnBrk="1" latinLnBrk="1" hangingPunct="1">
      <a:defRPr kumimoji="1" sz="2400" b="1" kern="1200">
        <a:solidFill>
          <a:schemeClr val="tx1"/>
        </a:solidFill>
        <a:latin typeface="굴림" pitchFamily="50" charset="-127"/>
        <a:ea typeface="굴림" pitchFamily="50" charset="-127"/>
        <a:cs typeface="+mn-cs"/>
      </a:defRPr>
    </a:lvl8pPr>
    <a:lvl9pPr marL="3657600" algn="l" defTabSz="914400" rtl="0" eaLnBrk="1" latinLnBrk="1" hangingPunct="1">
      <a:defRPr kumimoji="1" sz="2400" b="1" kern="1200">
        <a:solidFill>
          <a:schemeClr val="tx1"/>
        </a:solidFill>
        <a:latin typeface="굴림" pitchFamily="50" charset="-127"/>
        <a:ea typeface="굴림"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le 차원용" initials="m차" lastIdx="1" clrIdx="0">
    <p:extLst>
      <p:ext uri="{19B8F6BF-5375-455C-9EA6-DF929625EA0E}">
        <p15:presenceInfo xmlns:p15="http://schemas.microsoft.com/office/powerpoint/2012/main" userId="1e0c450e48a214f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FF3300"/>
    <a:srgbClr val="000000"/>
    <a:srgbClr val="FF9900"/>
    <a:srgbClr val="66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7" autoAdjust="0"/>
    <p:restoredTop sz="90929"/>
  </p:normalViewPr>
  <p:slideViewPr>
    <p:cSldViewPr>
      <p:cViewPr varScale="1">
        <p:scale>
          <a:sx n="64" d="100"/>
          <a:sy n="64" d="100"/>
        </p:scale>
        <p:origin x="1156" y="4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7" d="100"/>
          <a:sy n="47" d="100"/>
        </p:scale>
        <p:origin x="-2776" y="-64"/>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defTabSz="957263">
              <a:defRPr sz="1300" b="0"/>
            </a:lvl1pPr>
          </a:lstStyle>
          <a:p>
            <a:pPr>
              <a:defRPr/>
            </a:pPr>
            <a:endParaRPr lang="en-US" altLang="ko-KR"/>
          </a:p>
        </p:txBody>
      </p:sp>
      <p:sp>
        <p:nvSpPr>
          <p:cNvPr id="114691" name="Rectangle 3"/>
          <p:cNvSpPr>
            <a:spLocks noGrp="1" noChangeArrowheads="1"/>
          </p:cNvSpPr>
          <p:nvPr>
            <p:ph type="dt" sz="quarter" idx="1"/>
          </p:nvPr>
        </p:nvSpPr>
        <p:spPr bwMode="auto">
          <a:xfrm>
            <a:off x="385249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lgn="r" defTabSz="957263">
              <a:defRPr sz="1300" b="0"/>
            </a:lvl1pPr>
          </a:lstStyle>
          <a:p>
            <a:pPr>
              <a:defRPr/>
            </a:pPr>
            <a:endParaRPr lang="en-US" altLang="ko-KR"/>
          </a:p>
        </p:txBody>
      </p:sp>
      <p:sp>
        <p:nvSpPr>
          <p:cNvPr id="114692" name="Rectangle 4"/>
          <p:cNvSpPr>
            <a:spLocks noGrp="1" noChangeArrowheads="1"/>
          </p:cNvSpPr>
          <p:nvPr>
            <p:ph type="ftr" sz="quarter" idx="2"/>
          </p:nvPr>
        </p:nvSpPr>
        <p:spPr bwMode="auto">
          <a:xfrm>
            <a:off x="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defTabSz="957263">
              <a:defRPr sz="1300" b="0"/>
            </a:lvl1pPr>
          </a:lstStyle>
          <a:p>
            <a:pPr>
              <a:defRPr/>
            </a:pPr>
            <a:endParaRPr lang="en-US" altLang="ko-KR"/>
          </a:p>
        </p:txBody>
      </p:sp>
      <p:sp>
        <p:nvSpPr>
          <p:cNvPr id="114693" name="Rectangle 5"/>
          <p:cNvSpPr>
            <a:spLocks noGrp="1" noChangeArrowheads="1"/>
          </p:cNvSpPr>
          <p:nvPr>
            <p:ph type="sldNum" sz="quarter" idx="3"/>
          </p:nvPr>
        </p:nvSpPr>
        <p:spPr bwMode="auto">
          <a:xfrm>
            <a:off x="385249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lgn="r" defTabSz="957263">
              <a:defRPr sz="1300" b="0"/>
            </a:lvl1pPr>
          </a:lstStyle>
          <a:p>
            <a:pPr>
              <a:defRPr/>
            </a:pPr>
            <a:fld id="{3619F14C-C2D0-4FC4-A06E-4678469B68FC}" type="slidenum">
              <a:rPr lang="en-US" altLang="ko-KR"/>
              <a:pPr>
                <a:defRPr/>
              </a:pPr>
              <a:t>‹#›</a:t>
            </a:fld>
            <a:endParaRPr lang="en-US" altLang="ko-KR"/>
          </a:p>
        </p:txBody>
      </p:sp>
    </p:spTree>
    <p:extLst>
      <p:ext uri="{BB962C8B-B14F-4D97-AF65-F5344CB8AC3E}">
        <p14:creationId xmlns:p14="http://schemas.microsoft.com/office/powerpoint/2010/main" val="3778259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defTabSz="957263">
              <a:defRPr sz="1300" b="0"/>
            </a:lvl1pPr>
          </a:lstStyle>
          <a:p>
            <a:pPr>
              <a:defRPr/>
            </a:pPr>
            <a:endParaRPr lang="en-US" altLang="ko-KR"/>
          </a:p>
        </p:txBody>
      </p:sp>
      <p:sp>
        <p:nvSpPr>
          <p:cNvPr id="4099" name="Rectangle 3"/>
          <p:cNvSpPr>
            <a:spLocks noGrp="1" noChangeArrowheads="1"/>
          </p:cNvSpPr>
          <p:nvPr>
            <p:ph type="dt" idx="1"/>
          </p:nvPr>
        </p:nvSpPr>
        <p:spPr bwMode="auto">
          <a:xfrm>
            <a:off x="3852491" y="0"/>
            <a:ext cx="2945184" cy="49506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lgn="r" defTabSz="957263">
              <a:defRPr sz="1300" b="0"/>
            </a:lvl1pPr>
          </a:lstStyle>
          <a:p>
            <a:pPr>
              <a:defRPr/>
            </a:pPr>
            <a:endParaRPr lang="en-US" altLang="ko-KR"/>
          </a:p>
        </p:txBody>
      </p:sp>
      <p:sp>
        <p:nvSpPr>
          <p:cNvPr id="43012" name="Rectangle 4"/>
          <p:cNvSpPr>
            <a:spLocks noGrp="1" noRot="1" noChangeAspect="1" noChangeArrowheads="1" noTextEdit="1"/>
          </p:cNvSpPr>
          <p:nvPr>
            <p:ph type="sldImg" idx="2"/>
          </p:nvPr>
        </p:nvSpPr>
        <p:spPr bwMode="auto">
          <a:xfrm>
            <a:off x="711200" y="746125"/>
            <a:ext cx="5375275" cy="37211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5724" y="4714202"/>
            <a:ext cx="4986228" cy="4466669"/>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p>
            <a:pPr lvl="0"/>
            <a:r>
              <a:rPr lang="ko-KR" altLang="en-US" noProof="0"/>
              <a:t>마스터 텍스트 스타일을 편집합니다</a:t>
            </a:r>
          </a:p>
          <a:p>
            <a:pPr lvl="1"/>
            <a:r>
              <a:rPr lang="ko-KR" altLang="en-US" noProof="0"/>
              <a:t>둘째 수준</a:t>
            </a:r>
          </a:p>
          <a:p>
            <a:pPr lvl="2"/>
            <a:r>
              <a:rPr lang="ko-KR" altLang="en-US" noProof="0"/>
              <a:t>셋째 수준</a:t>
            </a:r>
          </a:p>
          <a:p>
            <a:pPr lvl="3"/>
            <a:r>
              <a:rPr lang="ko-KR" altLang="en-US" noProof="0"/>
              <a:t>넷째 수준</a:t>
            </a:r>
          </a:p>
          <a:p>
            <a:pPr lvl="4"/>
            <a:r>
              <a:rPr lang="ko-KR" altLang="en-US" noProof="0"/>
              <a:t>다섯째 수준</a:t>
            </a:r>
          </a:p>
        </p:txBody>
      </p:sp>
      <p:sp>
        <p:nvSpPr>
          <p:cNvPr id="4102" name="Rectangle 6"/>
          <p:cNvSpPr>
            <a:spLocks noGrp="1" noChangeArrowheads="1"/>
          </p:cNvSpPr>
          <p:nvPr>
            <p:ph type="ftr" sz="quarter" idx="4"/>
          </p:nvPr>
        </p:nvSpPr>
        <p:spPr bwMode="auto">
          <a:xfrm>
            <a:off x="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defTabSz="957263">
              <a:defRPr sz="1300" b="0"/>
            </a:lvl1pPr>
          </a:lstStyle>
          <a:p>
            <a:pPr>
              <a:defRPr/>
            </a:pPr>
            <a:endParaRPr lang="en-US" altLang="ko-KR"/>
          </a:p>
        </p:txBody>
      </p:sp>
      <p:sp>
        <p:nvSpPr>
          <p:cNvPr id="4103" name="Rectangle 7"/>
          <p:cNvSpPr>
            <a:spLocks noGrp="1" noChangeArrowheads="1"/>
          </p:cNvSpPr>
          <p:nvPr>
            <p:ph type="sldNum" sz="quarter" idx="5"/>
          </p:nvPr>
        </p:nvSpPr>
        <p:spPr bwMode="auto">
          <a:xfrm>
            <a:off x="3852491" y="9431576"/>
            <a:ext cx="2945184" cy="495062"/>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lgn="r" defTabSz="957263">
              <a:defRPr sz="1300" b="0"/>
            </a:lvl1pPr>
          </a:lstStyle>
          <a:p>
            <a:pPr>
              <a:defRPr/>
            </a:pPr>
            <a:fld id="{B46C8828-F60A-4C70-9407-9F431683163E}" type="slidenum">
              <a:rPr lang="en-US" altLang="ko-KR"/>
              <a:pPr>
                <a:defRPr/>
              </a:pPr>
              <a:t>‹#›</a:t>
            </a:fld>
            <a:endParaRPr lang="en-US" altLang="ko-KR"/>
          </a:p>
        </p:txBody>
      </p:sp>
    </p:spTree>
    <p:extLst>
      <p:ext uri="{BB962C8B-B14F-4D97-AF65-F5344CB8AC3E}">
        <p14:creationId xmlns:p14="http://schemas.microsoft.com/office/powerpoint/2010/main" val="2885008752"/>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1pPr>
    <a:lvl2pPr marL="4572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2pPr>
    <a:lvl3pPr marL="9144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3pPr>
    <a:lvl4pPr marL="13716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4pPr>
    <a:lvl5pPr marL="18288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75CCD54-4386-4B75-99DF-CD255D9626F5}" type="slidenum">
              <a:rPr lang="en-US" altLang="ko-KR" smtClean="0"/>
              <a:pPr/>
              <a:t>1</a:t>
            </a:fld>
            <a:endParaRPr lang="en-US" altLang="ko-KR"/>
          </a:p>
        </p:txBody>
      </p:sp>
      <p:sp>
        <p:nvSpPr>
          <p:cNvPr id="44035" name="Rectangle 2"/>
          <p:cNvSpPr>
            <a:spLocks noGrp="1" noRot="1" noChangeAspect="1" noChangeArrowheads="1" noTextEdit="1"/>
          </p:cNvSpPr>
          <p:nvPr>
            <p:ph type="sldImg"/>
          </p:nvPr>
        </p:nvSpPr>
        <p:spPr>
          <a:xfrm>
            <a:off x="822325" y="865188"/>
            <a:ext cx="5026025" cy="3479800"/>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pPr>
              <a:defRPr/>
            </a:pPr>
            <a:fld id="{B46C8828-F60A-4C70-9407-9F431683163E}" type="slidenum">
              <a:rPr lang="en-US" altLang="ko-KR" smtClean="0"/>
              <a:pPr>
                <a:defRPr/>
              </a:pPr>
              <a:t>2</a:t>
            </a:fld>
            <a:endParaRPr lang="en-US" altLang="ko-KR"/>
          </a:p>
        </p:txBody>
      </p:sp>
    </p:spTree>
    <p:extLst>
      <p:ext uri="{BB962C8B-B14F-4D97-AF65-F5344CB8AC3E}">
        <p14:creationId xmlns:p14="http://schemas.microsoft.com/office/powerpoint/2010/main" val="2050765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pPr>
              <a:defRPr/>
            </a:pPr>
            <a:fld id="{B46C8828-F60A-4C70-9407-9F431683163E}" type="slidenum">
              <a:rPr lang="en-US" altLang="ko-KR" smtClean="0"/>
              <a:pPr>
                <a:defRPr/>
              </a:pPr>
              <a:t>6</a:t>
            </a:fld>
            <a:endParaRPr lang="en-US" altLang="ko-K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95300" y="274638"/>
            <a:ext cx="8915400" cy="1143000"/>
          </a:xfrm>
          <a:prstGeom prst="rect">
            <a:avLst/>
          </a:prstGeom>
        </p:spPr>
        <p:txBody>
          <a:bodyPr/>
          <a:lstStyle/>
          <a:p>
            <a:r>
              <a:rPr lang="ko-KR" altLang="en-US"/>
              <a:t>마스터 제목 스타일 편집</a:t>
            </a:r>
          </a:p>
        </p:txBody>
      </p:sp>
      <p:sp>
        <p:nvSpPr>
          <p:cNvPr id="3" name="내용 개체 틀 2"/>
          <p:cNvSpPr>
            <a:spLocks noGrp="1"/>
          </p:cNvSpPr>
          <p:nvPr>
            <p:ph idx="1"/>
          </p:nvPr>
        </p:nvSpPr>
        <p:spPr>
          <a:xfrm>
            <a:off x="495300" y="1600200"/>
            <a:ext cx="8915400" cy="4525963"/>
          </a:xfrm>
          <a:prstGeom prst="rect">
            <a:avLst/>
          </a:prstGeo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7" name="Rectangle 13"/>
          <p:cNvSpPr>
            <a:spLocks noChangeArrowheads="1"/>
          </p:cNvSpPr>
          <p:nvPr userDrawn="1"/>
        </p:nvSpPr>
        <p:spPr bwMode="auto">
          <a:xfrm>
            <a:off x="4318248" y="6596744"/>
            <a:ext cx="1066800" cy="304800"/>
          </a:xfrm>
          <a:prstGeom prst="rect">
            <a:avLst/>
          </a:prstGeom>
          <a:noFill/>
          <a:ln w="9525">
            <a:noFill/>
            <a:miter lim="800000"/>
            <a:headEnd/>
            <a:tailEnd/>
          </a:ln>
          <a:effectLst/>
        </p:spPr>
        <p:txBody>
          <a:bodyPr lIns="91430" tIns="45715" rIns="91430" bIns="45715"/>
          <a:lstStyle/>
          <a:p>
            <a:pPr algn="ctr">
              <a:defRPr/>
            </a:pPr>
            <a:fld id="{963E678A-AD22-472A-8EA8-FB67FDB3F29E}" type="slidenum">
              <a:rPr lang="en-US" altLang="ko-KR" sz="1400" smtClean="0">
                <a:solidFill>
                  <a:schemeClr val="tx1"/>
                </a:solidFill>
                <a:latin typeface="돋움" pitchFamily="50" charset="-127"/>
                <a:ea typeface="돋움" pitchFamily="50" charset="-127"/>
              </a:rPr>
              <a:pPr algn="ctr">
                <a:defRPr/>
              </a:pPr>
              <a:t>‹#›</a:t>
            </a:fld>
            <a:r>
              <a:rPr lang="en-US" altLang="ko-KR" sz="1400" dirty="0">
                <a:solidFill>
                  <a:schemeClr val="tx1"/>
                </a:solidFill>
                <a:latin typeface="돋움" pitchFamily="50" charset="-127"/>
                <a:ea typeface="돋움" pitchFamily="50" charset="-127"/>
              </a:rPr>
              <a:t>/6</a:t>
            </a:r>
          </a:p>
        </p:txBody>
      </p:sp>
      <p:sp>
        <p:nvSpPr>
          <p:cNvPr id="1038" name="Rectangle 14"/>
          <p:cNvSpPr>
            <a:spLocks noChangeArrowheads="1"/>
          </p:cNvSpPr>
          <p:nvPr userDrawn="1"/>
        </p:nvSpPr>
        <p:spPr bwMode="auto">
          <a:xfrm>
            <a:off x="6096000" y="6609444"/>
            <a:ext cx="3654425" cy="277631"/>
          </a:xfrm>
          <a:prstGeom prst="rect">
            <a:avLst/>
          </a:prstGeom>
          <a:noFill/>
          <a:ln w="9525">
            <a:noFill/>
            <a:miter lim="800000"/>
            <a:headEnd/>
            <a:tailEnd/>
          </a:ln>
          <a:effectLst/>
        </p:spPr>
        <p:txBody>
          <a:bodyPr wrap="square" lIns="92065" tIns="46033" rIns="92065" bIns="46033">
            <a:spAutoFit/>
          </a:bodyPr>
          <a:lstStyle/>
          <a:p>
            <a:pPr algn="r" defTabSz="762000">
              <a:defRPr/>
            </a:pPr>
            <a:r>
              <a:rPr lang="en-US" altLang="ko-KR" sz="1200" i="1" dirty="0">
                <a:solidFill>
                  <a:schemeClr val="tx1"/>
                </a:solidFill>
                <a:latin typeface="Arial" pitchFamily="34" charset="0"/>
                <a:ea typeface="돋움" pitchFamily="50" charset="-127"/>
              </a:rPr>
              <a:t>https://www.facebook.com/groups/biblematrix/</a:t>
            </a:r>
          </a:p>
        </p:txBody>
      </p:sp>
      <p:sp>
        <p:nvSpPr>
          <p:cNvPr id="1039" name="Text Box 15"/>
          <p:cNvSpPr txBox="1">
            <a:spLocks noChangeArrowheads="1"/>
          </p:cNvSpPr>
          <p:nvPr userDrawn="1"/>
        </p:nvSpPr>
        <p:spPr bwMode="auto">
          <a:xfrm>
            <a:off x="0" y="6620557"/>
            <a:ext cx="3352800" cy="274637"/>
          </a:xfrm>
          <a:prstGeom prst="rect">
            <a:avLst/>
          </a:prstGeom>
          <a:noFill/>
          <a:ln w="12700">
            <a:noFill/>
            <a:miter lim="800000"/>
            <a:headEnd/>
            <a:tailEnd/>
          </a:ln>
          <a:effectLst/>
        </p:spPr>
        <p:txBody>
          <a:bodyPr>
            <a:spAutoFit/>
          </a:bodyPr>
          <a:lstStyle/>
          <a:p>
            <a:pPr eaLnBrk="0" latinLnBrk="0" hangingPunct="0">
              <a:defRPr/>
            </a:pPr>
            <a:r>
              <a:rPr lang="en-US" altLang="ko-KR" sz="1200" b="1" i="1" dirty="0">
                <a:solidFill>
                  <a:schemeClr val="tx1"/>
                </a:solidFill>
                <a:latin typeface="Arial" pitchFamily="34" charset="0"/>
                <a:ea typeface="돋움" pitchFamily="50" charset="-127"/>
                <a:cs typeface="Arial" pitchFamily="34" charset="0"/>
              </a:rPr>
              <a:t>https://www.facebook.com/wonyongcha</a:t>
            </a:r>
          </a:p>
        </p:txBody>
      </p:sp>
      <p:cxnSp>
        <p:nvCxnSpPr>
          <p:cNvPr id="3" name="직선 연결선 2"/>
          <p:cNvCxnSpPr/>
          <p:nvPr userDrawn="1"/>
        </p:nvCxnSpPr>
        <p:spPr bwMode="auto">
          <a:xfrm>
            <a:off x="0" y="535296"/>
            <a:ext cx="99060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0" name="직선 연결선 9"/>
          <p:cNvCxnSpPr/>
          <p:nvPr userDrawn="1"/>
        </p:nvCxnSpPr>
        <p:spPr bwMode="auto">
          <a:xfrm>
            <a:off x="4740" y="6596744"/>
            <a:ext cx="99060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650" r:id="rId1"/>
    <p:sldLayoutId id="2147483655" r:id="rId2"/>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fontAlgn="base" latinLnBrk="1">
        <a:spcBef>
          <a:spcPct val="0"/>
        </a:spcBef>
        <a:spcAft>
          <a:spcPct val="0"/>
        </a:spcAft>
        <a:defRPr kumimoji="1" sz="4400">
          <a:solidFill>
            <a:schemeClr val="tx2"/>
          </a:solidFill>
          <a:latin typeface="굴림" pitchFamily="50" charset="-127"/>
          <a:ea typeface="굴림" pitchFamily="50" charset="-127"/>
        </a:defRPr>
      </a:lvl6pPr>
      <a:lvl7pPr marL="914400" algn="ctr" rtl="0" fontAlgn="base" latinLnBrk="1">
        <a:spcBef>
          <a:spcPct val="0"/>
        </a:spcBef>
        <a:spcAft>
          <a:spcPct val="0"/>
        </a:spcAft>
        <a:defRPr kumimoji="1" sz="4400">
          <a:solidFill>
            <a:schemeClr val="tx2"/>
          </a:solidFill>
          <a:latin typeface="굴림" pitchFamily="50" charset="-127"/>
          <a:ea typeface="굴림" pitchFamily="50" charset="-127"/>
        </a:defRPr>
      </a:lvl7pPr>
      <a:lvl8pPr marL="1371600" algn="ctr" rtl="0" fontAlgn="base" latinLnBrk="1">
        <a:spcBef>
          <a:spcPct val="0"/>
        </a:spcBef>
        <a:spcAft>
          <a:spcPct val="0"/>
        </a:spcAft>
        <a:defRPr kumimoji="1" sz="4400">
          <a:solidFill>
            <a:schemeClr val="tx2"/>
          </a:solidFill>
          <a:latin typeface="굴림" pitchFamily="50" charset="-127"/>
          <a:ea typeface="굴림" pitchFamily="50" charset="-127"/>
        </a:defRPr>
      </a:lvl8pPr>
      <a:lvl9pPr marL="1828800" algn="ctr" rtl="0" fontAlgn="base" latinLnBrk="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youtube.com/channel/UCrXiOQuBMdny7r_6GfoKocw"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www.peacefulmind.com/sagittarius.htm" TargetMode="External"/><Relationship Id="rId13" Type="http://schemas.openxmlformats.org/officeDocument/2006/relationships/image" Target="../media/image8.jpeg"/><Relationship Id="rId18" Type="http://schemas.openxmlformats.org/officeDocument/2006/relationships/hyperlink" Target="http://www.peacefulmind.com/cancerian.htm" TargetMode="External"/><Relationship Id="rId26" Type="http://schemas.openxmlformats.org/officeDocument/2006/relationships/hyperlink" Target="http://www.peacefulmind.com/pisces.htm" TargetMode="External"/><Relationship Id="rId3" Type="http://schemas.openxmlformats.org/officeDocument/2006/relationships/image" Target="../media/image4.png"/><Relationship Id="rId21" Type="http://schemas.openxmlformats.org/officeDocument/2006/relationships/image" Target="../media/image12.jpeg"/><Relationship Id="rId7" Type="http://schemas.openxmlformats.org/officeDocument/2006/relationships/image" Target="../media/image6.jpeg"/><Relationship Id="rId12" Type="http://schemas.openxmlformats.org/officeDocument/2006/relationships/hyperlink" Target="http://www.peacefulmind.com/libra.htm" TargetMode="External"/><Relationship Id="rId17" Type="http://schemas.openxmlformats.org/officeDocument/2006/relationships/image" Target="../media/image10.jpeg"/><Relationship Id="rId25" Type="http://schemas.openxmlformats.org/officeDocument/2006/relationships/image" Target="../media/image14.jpeg"/><Relationship Id="rId2" Type="http://schemas.openxmlformats.org/officeDocument/2006/relationships/image" Target="../media/image3.jpeg"/><Relationship Id="rId16" Type="http://schemas.openxmlformats.org/officeDocument/2006/relationships/hyperlink" Target="http://www.peacefulmind.com/leo.htm" TargetMode="External"/><Relationship Id="rId20" Type="http://schemas.openxmlformats.org/officeDocument/2006/relationships/hyperlink" Target="http://www.peacefulmind.com/gemini.htm" TargetMode="External"/><Relationship Id="rId1" Type="http://schemas.openxmlformats.org/officeDocument/2006/relationships/slideLayout" Target="../slideLayouts/slideLayout2.xml"/><Relationship Id="rId6" Type="http://schemas.openxmlformats.org/officeDocument/2006/relationships/hyperlink" Target="http://www.peacefulmind.com/capricorn.htm" TargetMode="External"/><Relationship Id="rId11" Type="http://schemas.openxmlformats.org/officeDocument/2006/relationships/image" Target="../media/image2.jpeg"/><Relationship Id="rId24" Type="http://schemas.openxmlformats.org/officeDocument/2006/relationships/hyperlink" Target="http://www.peacefulmind.com/aries.htm" TargetMode="External"/><Relationship Id="rId5" Type="http://schemas.openxmlformats.org/officeDocument/2006/relationships/image" Target="../media/image5.jpeg"/><Relationship Id="rId15" Type="http://schemas.openxmlformats.org/officeDocument/2006/relationships/image" Target="../media/image9.jpeg"/><Relationship Id="rId23" Type="http://schemas.openxmlformats.org/officeDocument/2006/relationships/image" Target="../media/image13.jpeg"/><Relationship Id="rId10" Type="http://schemas.openxmlformats.org/officeDocument/2006/relationships/hyperlink" Target="http://www.peacefulmind.com/scorpio.htm" TargetMode="External"/><Relationship Id="rId19" Type="http://schemas.openxmlformats.org/officeDocument/2006/relationships/image" Target="../media/image11.jpeg"/><Relationship Id="rId4" Type="http://schemas.openxmlformats.org/officeDocument/2006/relationships/hyperlink" Target="http://www.peacefulmind.com/aquarius.htm" TargetMode="External"/><Relationship Id="rId9" Type="http://schemas.openxmlformats.org/officeDocument/2006/relationships/image" Target="../media/image7.jpeg"/><Relationship Id="rId14" Type="http://schemas.openxmlformats.org/officeDocument/2006/relationships/hyperlink" Target="http://www.peacefulmind.com/virgo.htm" TargetMode="External"/><Relationship Id="rId22" Type="http://schemas.openxmlformats.org/officeDocument/2006/relationships/hyperlink" Target="http://www.peacefulmind.com/taurus.htm" TargetMode="External"/><Relationship Id="rId27"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youtube.com/channel/UCrXiOQuBMdny7r_6GfoKoc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 Box 53"/>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6" name="Text Box 203">
            <a:extLst>
              <a:ext uri="{FF2B5EF4-FFF2-40B4-BE49-F238E27FC236}">
                <a16:creationId xmlns:a16="http://schemas.microsoft.com/office/drawing/2014/main" id="{2F93214A-0018-C83F-0B81-58C46155D1F7}"/>
              </a:ext>
            </a:extLst>
          </p:cNvPr>
          <p:cNvSpPr txBox="1">
            <a:spLocks noChangeArrowheads="1"/>
          </p:cNvSpPr>
          <p:nvPr/>
        </p:nvSpPr>
        <p:spPr bwMode="auto">
          <a:xfrm>
            <a:off x="200472" y="6043354"/>
            <a:ext cx="9433048" cy="553998"/>
          </a:xfrm>
          <a:prstGeom prst="rect">
            <a:avLst/>
          </a:prstGeom>
          <a:noFill/>
          <a:ln w="9525">
            <a:noFill/>
            <a:miter lim="800000"/>
            <a:headEnd/>
            <a:tailEnd/>
          </a:ln>
        </p:spPr>
        <p:txBody>
          <a:bodyPr wrap="square">
            <a:spAutoFit/>
          </a:bodyPr>
          <a:lstStyle/>
          <a:p>
            <a:pPr algn="ctr">
              <a:spcBef>
                <a:spcPct val="50000"/>
              </a:spcBef>
            </a:pPr>
            <a:r>
              <a:rPr lang="en-US" altLang="ko-KR" sz="1800" b="0" dirty="0">
                <a:latin typeface="맑은 고딕" pitchFamily="50" charset="-127"/>
                <a:ea typeface="맑은 고딕" pitchFamily="50" charset="-127"/>
              </a:rPr>
              <a:t>Dr. Won Yong Cha, English Education(BS), MBA, MISE(Ph.D.), </a:t>
            </a:r>
            <a:r>
              <a:rPr lang="en-US" altLang="ko-KR" sz="1800" b="0" dirty="0">
                <a:latin typeface="Arial" charset="0"/>
                <a:ea typeface="견고딕" pitchFamily="18" charset="-127"/>
              </a:rPr>
              <a:t>Futurist or Futurologist </a:t>
            </a:r>
            <a:r>
              <a:rPr lang="ko-KR" altLang="en-US" sz="1800" b="0" dirty="0">
                <a:latin typeface="맑은 고딕" pitchFamily="50" charset="-127"/>
                <a:ea typeface="맑은 고딕" pitchFamily="50" charset="-127"/>
              </a:rPr>
              <a:t> </a:t>
            </a:r>
            <a:r>
              <a:rPr lang="en-US" altLang="ko-KR" sz="1200" b="0" dirty="0">
                <a:solidFill>
                  <a:srgbClr val="0000CC"/>
                </a:solidFill>
                <a:latin typeface="맑은 고딕" pitchFamily="50" charset="-127"/>
                <a:ea typeface="맑은 고딕" pitchFamily="50" charset="-127"/>
              </a:rPr>
              <a:t>biblematrix@gmail.com</a:t>
            </a:r>
            <a:endParaRPr lang="en-US" altLang="ko-KR" sz="1200" b="0" dirty="0">
              <a:latin typeface="맑은 고딕" pitchFamily="50" charset="-127"/>
              <a:ea typeface="맑은 고딕" pitchFamily="50" charset="-127"/>
            </a:endParaRPr>
          </a:p>
        </p:txBody>
      </p:sp>
      <p:pic>
        <p:nvPicPr>
          <p:cNvPr id="7" name="그림 6">
            <a:extLst>
              <a:ext uri="{FF2B5EF4-FFF2-40B4-BE49-F238E27FC236}">
                <a16:creationId xmlns:a16="http://schemas.microsoft.com/office/drawing/2014/main" id="{3B08D820-72EA-A58B-39DE-D63481D2B4DF}"/>
              </a:ext>
            </a:extLst>
          </p:cNvPr>
          <p:cNvPicPr>
            <a:picLocks noChangeAspect="1"/>
          </p:cNvPicPr>
          <p:nvPr/>
        </p:nvPicPr>
        <p:blipFill>
          <a:blip r:embed="rId3"/>
          <a:stretch>
            <a:fillRect/>
          </a:stretch>
        </p:blipFill>
        <p:spPr>
          <a:xfrm>
            <a:off x="378959" y="575279"/>
            <a:ext cx="3781953" cy="5430008"/>
          </a:xfrm>
          <a:prstGeom prst="rect">
            <a:avLst/>
          </a:prstGeom>
        </p:spPr>
      </p:pic>
      <p:sp>
        <p:nvSpPr>
          <p:cNvPr id="2" name="TextBox 1">
            <a:extLst>
              <a:ext uri="{FF2B5EF4-FFF2-40B4-BE49-F238E27FC236}">
                <a16:creationId xmlns:a16="http://schemas.microsoft.com/office/drawing/2014/main" id="{2CC0864F-5A7D-3901-8732-F9D9933CC8A9}"/>
              </a:ext>
            </a:extLst>
          </p:cNvPr>
          <p:cNvSpPr txBox="1"/>
          <p:nvPr/>
        </p:nvSpPr>
        <p:spPr>
          <a:xfrm>
            <a:off x="4232920" y="620688"/>
            <a:ext cx="5533383" cy="4093428"/>
          </a:xfrm>
          <a:prstGeom prst="rect">
            <a:avLst/>
          </a:prstGeom>
          <a:noFill/>
        </p:spPr>
        <p:txBody>
          <a:bodyPr wrap="square" rtlCol="0">
            <a:spAutoFit/>
          </a:bodyPr>
          <a:lstStyle/>
          <a:p>
            <a:pPr algn="ctr"/>
            <a:r>
              <a:rPr lang="en-US" altLang="ko-KR" u="sng" dirty="0">
                <a:solidFill>
                  <a:srgbClr val="0000FF"/>
                </a:solidFill>
                <a:latin typeface="맑은 고딕" pitchFamily="50" charset="-127"/>
                <a:ea typeface="맑은 고딕" pitchFamily="50" charset="-127"/>
              </a:rPr>
              <a:t>Bible Matrix ⑦: Historical &amp; Scientific Views on &lt;Daniel&gt; and &lt;Revelation&gt;</a:t>
            </a:r>
          </a:p>
          <a:p>
            <a:pPr algn="just"/>
            <a:endParaRPr lang="en-US" altLang="ko-KR" sz="2000" dirty="0">
              <a:latin typeface="맑은 고딕" pitchFamily="50" charset="-127"/>
              <a:ea typeface="맑은 고딕" pitchFamily="50" charset="-127"/>
            </a:endParaRPr>
          </a:p>
          <a:p>
            <a:pPr algn="ctr"/>
            <a:r>
              <a:rPr lang="en-US" altLang="ko-KR" sz="1600" b="0" dirty="0">
                <a:solidFill>
                  <a:srgbClr val="0000FF"/>
                </a:solidFill>
                <a:latin typeface="맑은 고딕" pitchFamily="50" charset="-127"/>
                <a:ea typeface="맑은 고딕" pitchFamily="50" charset="-127"/>
              </a:rPr>
              <a:t>Part 1. &lt;Daniel&gt;, </a:t>
            </a:r>
          </a:p>
          <a:p>
            <a:pPr algn="ctr"/>
            <a:r>
              <a:rPr lang="en-US" altLang="ko-KR" sz="2000" u="sng" dirty="0">
                <a:solidFill>
                  <a:srgbClr val="0000FF"/>
                </a:solidFill>
                <a:latin typeface="맑은 고딕" pitchFamily="50" charset="-127"/>
                <a:ea typeface="맑은 고딕" pitchFamily="50" charset="-127"/>
              </a:rPr>
              <a:t>Part 2. &lt;Revelation&gt;</a:t>
            </a:r>
          </a:p>
          <a:p>
            <a:pPr algn="just"/>
            <a:endParaRPr lang="en-US" altLang="ko-KR" sz="20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a:p>
            <a:pPr algn="just"/>
            <a:r>
              <a:rPr lang="en-US" altLang="ko-KR" sz="1400" b="0" dirty="0">
                <a:solidFill>
                  <a:srgbClr val="0000FF"/>
                </a:solidFill>
                <a:latin typeface="맑은 고딕" pitchFamily="50" charset="-127"/>
                <a:ea typeface="맑은 고딕" pitchFamily="50" charset="-127"/>
              </a:rPr>
              <a:t>This on </a:t>
            </a:r>
            <a:r>
              <a:rPr lang="en-US" altLang="ko-KR" sz="1400" b="0" dirty="0" err="1">
                <a:solidFill>
                  <a:srgbClr val="0000FF"/>
                </a:solidFill>
                <a:latin typeface="맑은 고딕" pitchFamily="50" charset="-127"/>
                <a:ea typeface="맑은 고딕" pitchFamily="50" charset="-127"/>
              </a:rPr>
              <a:t>Youtube</a:t>
            </a:r>
            <a:r>
              <a:rPr lang="en-US" altLang="ko-KR" sz="1400" b="0" dirty="0">
                <a:solidFill>
                  <a:srgbClr val="0000FF"/>
                </a:solidFill>
                <a:latin typeface="맑은 고딕" pitchFamily="50" charset="-127"/>
                <a:ea typeface="맑은 고딕" pitchFamily="50" charset="-127"/>
              </a:rPr>
              <a:t>: </a:t>
            </a:r>
          </a:p>
          <a:p>
            <a:pPr algn="just"/>
            <a:r>
              <a:rPr lang="en-US" altLang="ko-KR" sz="1400" b="0" dirty="0">
                <a:solidFill>
                  <a:srgbClr val="0000FF"/>
                </a:solidFill>
                <a:latin typeface="맑은 고딕" pitchFamily="50" charset="-127"/>
                <a:ea typeface="맑은 고딕" pitchFamily="50" charset="-127"/>
              </a:rPr>
              <a:t>https://www.youtube.com/watch?v=WVbcch2mJfQ</a:t>
            </a:r>
          </a:p>
          <a:p>
            <a:pPr algn="just"/>
            <a:r>
              <a:rPr lang="en-US" altLang="ko-KR" sz="1400" b="0" dirty="0">
                <a:solidFill>
                  <a:srgbClr val="0000FF"/>
                </a:solidFill>
                <a:latin typeface="맑은 고딕" pitchFamily="50" charset="-127"/>
                <a:ea typeface="맑은 고딕" pitchFamily="50" charset="-127"/>
              </a:rPr>
              <a:t>Bible Matrix Series:</a:t>
            </a:r>
          </a:p>
          <a:p>
            <a:pPr algn="just"/>
            <a:r>
              <a:rPr lang="en-US" altLang="ko-KR" sz="1400" b="0" dirty="0">
                <a:solidFill>
                  <a:srgbClr val="0000FF"/>
                </a:solidFill>
                <a:latin typeface="맑은 고딕" pitchFamily="50" charset="-127"/>
                <a:ea typeface="맑은 고딕" pitchFamily="50" charset="-127"/>
                <a:hlinkClick r:id="rId4"/>
              </a:rPr>
              <a:t>https://www.youtube.com/channel/UCrXiOQuBMdny7r_6GfoKocw</a:t>
            </a:r>
            <a:endParaRPr lang="en-US" altLang="ko-KR" sz="1400" b="0" dirty="0">
              <a:solidFill>
                <a:srgbClr val="0000FF"/>
              </a:solidFill>
              <a:latin typeface="맑은 고딕" pitchFamily="50" charset="-127"/>
              <a:ea typeface="맑은 고딕" pitchFamily="50" charset="-127"/>
            </a:endParaRPr>
          </a:p>
          <a:p>
            <a:pPr algn="just"/>
            <a:endParaRPr lang="en-US" altLang="ko-KR" sz="1400" b="0" dirty="0">
              <a:solidFill>
                <a:srgbClr val="0000FF"/>
              </a:solidFill>
              <a:latin typeface="맑은 고딕" pitchFamily="50" charset="-127"/>
              <a:ea typeface="맑은 고딕" pitchFamily="50" charset="-127"/>
            </a:endParaRPr>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141955E-7329-4F0E-9E0D-DF9617949C63}"/>
              </a:ext>
            </a:extLst>
          </p:cNvPr>
          <p:cNvSpPr txBox="1"/>
          <p:nvPr/>
        </p:nvSpPr>
        <p:spPr>
          <a:xfrm>
            <a:off x="344488" y="836712"/>
            <a:ext cx="9289032" cy="3970318"/>
          </a:xfrm>
          <a:prstGeom prst="rect">
            <a:avLst/>
          </a:prstGeom>
          <a:noFill/>
        </p:spPr>
        <p:txBody>
          <a:bodyPr wrap="square" rtlCol="0">
            <a:spAutoFit/>
          </a:bodyPr>
          <a:lstStyle/>
          <a:p>
            <a:pPr algn="just"/>
            <a:r>
              <a:rPr lang="en-US" altLang="ko-KR" sz="1800" dirty="0">
                <a:solidFill>
                  <a:srgbClr val="0000FF"/>
                </a:solidFill>
                <a:latin typeface="맑은 고딕" pitchFamily="50" charset="-127"/>
                <a:ea typeface="맑은 고딕" pitchFamily="50" charset="-127"/>
              </a:rPr>
              <a:t>Part 2. &lt;Revelation&gt;</a:t>
            </a:r>
          </a:p>
          <a:p>
            <a:pPr algn="just"/>
            <a:r>
              <a:rPr lang="en-US" altLang="ko-KR" sz="1800" u="sng" dirty="0">
                <a:solidFill>
                  <a:srgbClr val="0000FF"/>
                </a:solidFill>
                <a:latin typeface="맑은 고딕" pitchFamily="50" charset="-127"/>
                <a:ea typeface="맑은 고딕" pitchFamily="50" charset="-127"/>
              </a:rPr>
              <a:t>Chapter 4 of Revelation - Throne in Heaven and Worship in Heaven(</a:t>
            </a:r>
            <a:r>
              <a:rPr lang="en-US" altLang="ko-KR" sz="1800" u="sng" dirty="0">
                <a:solidFill>
                  <a:srgbClr val="FF00FF"/>
                </a:solidFill>
                <a:latin typeface="맑은 고딕" pitchFamily="50" charset="-127"/>
                <a:ea typeface="맑은 고딕" pitchFamily="50" charset="-127"/>
              </a:rPr>
              <a:t>c.AD 8,580~</a:t>
            </a:r>
            <a:r>
              <a:rPr lang="en-US" altLang="ko-KR" sz="1800" u="sng" dirty="0">
                <a:solidFill>
                  <a:srgbClr val="0000FF"/>
                </a:solidFill>
                <a:latin typeface="맑은 고딕" pitchFamily="50" charset="-127"/>
                <a:ea typeface="맑은 고딕" pitchFamily="50" charset="-127"/>
              </a:rPr>
              <a:t>) </a:t>
            </a:r>
          </a:p>
          <a:p>
            <a:pPr algn="just"/>
            <a:r>
              <a:rPr lang="en-US" altLang="ko-KR" sz="1800" u="sng" dirty="0">
                <a:solidFill>
                  <a:srgbClr val="0000FF"/>
                </a:solidFill>
                <a:latin typeface="맑은 고딕" pitchFamily="50" charset="-127"/>
                <a:ea typeface="맑은 고딕" pitchFamily="50" charset="-127"/>
              </a:rPr>
              <a:t>4. Throne in Heaven at Scorpio(</a:t>
            </a:r>
            <a:r>
              <a:rPr lang="en-US" altLang="ko-KR" sz="1800" u="sng" dirty="0">
                <a:solidFill>
                  <a:srgbClr val="FF00FF"/>
                </a:solidFill>
                <a:latin typeface="맑은 고딕" pitchFamily="50" charset="-127"/>
                <a:ea typeface="맑은 고딕" pitchFamily="50" charset="-127"/>
              </a:rPr>
              <a:t>AD 8,580~</a:t>
            </a:r>
            <a:r>
              <a:rPr lang="en-US" altLang="ko-KR" sz="1800" u="sng" dirty="0">
                <a:solidFill>
                  <a:srgbClr val="0000FF"/>
                </a:solidFill>
                <a:latin typeface="맑은 고딕" pitchFamily="50" charset="-127"/>
                <a:ea typeface="맑은 고딕" pitchFamily="50" charset="-127"/>
              </a:rPr>
              <a:t>)</a:t>
            </a:r>
          </a:p>
          <a:p>
            <a:pPr algn="just"/>
            <a:r>
              <a:rPr lang="en-US" altLang="ko-KR" sz="1800" u="sng" kern="100" dirty="0">
                <a:solidFill>
                  <a:srgbClr val="0000FF"/>
                </a:solidFill>
                <a:effectLst/>
                <a:latin typeface="맑은 고딕" pitchFamily="50" charset="-127"/>
                <a:ea typeface="맑은 고딕" pitchFamily="50" charset="-127"/>
                <a:cs typeface="Times New Roman" panose="02020603050405020304" pitchFamily="18" charset="0"/>
              </a:rPr>
              <a:t>4-5. (5) </a:t>
            </a:r>
            <a:r>
              <a:rPr lang="en-US" altLang="ko-KR" sz="18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The signs of </a:t>
            </a:r>
            <a:r>
              <a:rPr lang="en-US" altLang="ko-KR" sz="1800" u="sng" kern="0" dirty="0">
                <a:solidFill>
                  <a:schemeClr val="bg1">
                    <a:lumMod val="65000"/>
                  </a:schemeClr>
                </a:solidFill>
                <a:effectLst/>
                <a:latin typeface="맑은 고딕" panose="020B0503020000020004" pitchFamily="50" charset="-127"/>
                <a:ea typeface="맑은 고딕" panose="020B0503020000020004" pitchFamily="50" charset="-127"/>
                <a:cs typeface="굴림" panose="020B0600000101010101" pitchFamily="50" charset="-127"/>
              </a:rPr>
              <a:t>Pisces(BC 60~),</a:t>
            </a:r>
            <a:r>
              <a:rPr lang="en-US" altLang="ko-KR" sz="18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u="sng" kern="0" dirty="0">
                <a:solidFill>
                  <a:schemeClr val="bg1">
                    <a:lumMod val="65000"/>
                  </a:schemeClr>
                </a:solidFill>
                <a:effectLst/>
                <a:latin typeface="맑은 고딕" panose="020B0503020000020004" pitchFamily="50" charset="-127"/>
                <a:ea typeface="맑은 고딕" panose="020B0503020000020004" pitchFamily="50" charset="-127"/>
                <a:cs typeface="굴림" panose="020B0600000101010101" pitchFamily="50" charset="-127"/>
              </a:rPr>
              <a:t>Aquarius(AD 2,100~), Capricorn(AD 4,260~), Sagittarius(AD 6,420~), </a:t>
            </a:r>
            <a:r>
              <a:rPr lang="en-US" altLang="ko-KR" sz="18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Scorpio(</a:t>
            </a:r>
            <a:r>
              <a:rPr lang="en-US" altLang="ko-KR" sz="1800" u="sng" kern="0" dirty="0">
                <a:solidFill>
                  <a:srgbClr val="FF00FF"/>
                </a:solidFill>
                <a:effectLst/>
                <a:latin typeface="맑은 고딕" panose="020B0503020000020004" pitchFamily="50" charset="-127"/>
                <a:ea typeface="맑은 고딕" panose="020B0503020000020004" pitchFamily="50" charset="-127"/>
                <a:cs typeface="굴림" panose="020B0600000101010101" pitchFamily="50" charset="-127"/>
              </a:rPr>
              <a:t>AD 8,580~</a:t>
            </a:r>
            <a:r>
              <a:rPr lang="en-US" altLang="ko-KR" sz="18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a:t>
            </a:r>
            <a:r>
              <a:rPr lang="en-US" altLang="ko-KR" sz="1800" u="sng" kern="0" dirty="0">
                <a:solidFill>
                  <a:schemeClr val="bg1">
                    <a:lumMod val="65000"/>
                  </a:schemeClr>
                </a:solidFill>
                <a:effectLst/>
                <a:latin typeface="맑은 고딕" panose="020B0503020000020004" pitchFamily="50" charset="-127"/>
                <a:ea typeface="맑은 고딕" panose="020B0503020000020004" pitchFamily="50" charset="-127"/>
                <a:cs typeface="굴림" panose="020B0600000101010101" pitchFamily="50" charset="-127"/>
              </a:rPr>
              <a:t>, Libra(AD 10,740~), and Virgo(AD 12,900~) </a:t>
            </a:r>
          </a:p>
          <a:p>
            <a:pPr algn="just"/>
            <a:endParaRPr lang="en-US" altLang="ko-KR" sz="1800" b="0" u="sng" kern="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b="1" u="sng"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800" b="1" u="sng" kern="0" dirty="0">
                <a:effectLst/>
                <a:latin typeface="맑은 고딕" panose="020B0503020000020004" pitchFamily="50" charset="-127"/>
                <a:ea typeface="맑은 고딕" panose="020B0503020000020004" pitchFamily="50" charset="-127"/>
                <a:cs typeface="굴림" panose="020B0600000101010101" pitchFamily="50" charset="-127"/>
              </a:rPr>
              <a:t>Scorpio (or The Scorpio</a:t>
            </a:r>
            <a:r>
              <a:rPr lang="en-US" altLang="ko-KR" sz="1800" u="sng" kern="0" dirty="0">
                <a:latin typeface="맑은 고딕" panose="020B0503020000020004" pitchFamily="50" charset="-127"/>
                <a:ea typeface="맑은 고딕" panose="020B0503020000020004" pitchFamily="50" charset="-127"/>
                <a:cs typeface="굴림" panose="020B0600000101010101" pitchFamily="50" charset="-127"/>
              </a:rPr>
              <a:t>n</a:t>
            </a:r>
            <a:r>
              <a:rPr lang="en-US" altLang="ko-KR" sz="1800" b="1" u="sng" kern="0" dirty="0">
                <a:effectLst/>
                <a:latin typeface="맑은 고딕" panose="020B0503020000020004" pitchFamily="50" charset="-127"/>
                <a:ea typeface="맑은 고딕" panose="020B0503020000020004" pitchFamily="50" charset="-127"/>
                <a:cs typeface="굴림" panose="020B0600000101010101" pitchFamily="50" charset="-127"/>
              </a:rPr>
              <a:t>, </a:t>
            </a:r>
            <a:r>
              <a:rPr lang="en-US" altLang="ko-KR" sz="1800" b="1" u="sng" kern="0" dirty="0">
                <a:solidFill>
                  <a:srgbClr val="FF00FF"/>
                </a:solidFill>
                <a:effectLst/>
                <a:latin typeface="맑은 고딕" panose="020B0503020000020004" pitchFamily="50" charset="-127"/>
                <a:ea typeface="맑은 고딕" panose="020B0503020000020004" pitchFamily="50" charset="-127"/>
                <a:cs typeface="굴림" panose="020B0600000101010101" pitchFamily="50" charset="-127"/>
              </a:rPr>
              <a:t>AD 8,580~10,739</a:t>
            </a:r>
            <a:r>
              <a:rPr lang="en-US" altLang="ko-KR" sz="1800" b="1" u="sng" kern="0" dirty="0">
                <a:effectLst/>
                <a:latin typeface="맑은 고딕" panose="020B0503020000020004" pitchFamily="50" charset="-127"/>
                <a:ea typeface="맑은 고딕" panose="020B0503020000020004" pitchFamily="50" charset="-127"/>
                <a:cs typeface="굴림" panose="020B0600000101010101" pitchFamily="50" charset="-127"/>
              </a:rPr>
              <a:t>)</a:t>
            </a:r>
            <a:endParaRPr lang="en-US" altLang="ko-KR" sz="1800" b="0" kern="10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u="sng" dirty="0">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b="0" kern="10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b="0" kern="100" dirty="0">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800" b="0" kern="100" dirty="0">
                <a:effectLst/>
                <a:latin typeface="맑은 고딕" panose="020B0503020000020004" pitchFamily="50" charset="-127"/>
                <a:ea typeface="맑은 고딕" panose="020B0503020000020004" pitchFamily="50" charset="-127"/>
                <a:cs typeface="Times New Roman" panose="02020603050405020304" pitchFamily="18" charset="0"/>
              </a:rPr>
              <a:t> </a:t>
            </a:r>
            <a:endPar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endParaRPr>
          </a:p>
        </p:txBody>
      </p:sp>
      <p:sp>
        <p:nvSpPr>
          <p:cNvPr id="8" name="Text Box 53">
            <a:extLst>
              <a:ext uri="{FF2B5EF4-FFF2-40B4-BE49-F238E27FC236}">
                <a16:creationId xmlns:a16="http://schemas.microsoft.com/office/drawing/2014/main" id="{0806D022-054C-4364-824D-494C74161744}"/>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3" name="Text Box 53">
            <a:extLst>
              <a:ext uri="{FF2B5EF4-FFF2-40B4-BE49-F238E27FC236}">
                <a16:creationId xmlns:a16="http://schemas.microsoft.com/office/drawing/2014/main" id="{ACF2EF36-040D-643E-B957-84D278F43521}"/>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4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pic>
        <p:nvPicPr>
          <p:cNvPr id="4" name="Picture 16">
            <a:extLst>
              <a:ext uri="{FF2B5EF4-FFF2-40B4-BE49-F238E27FC236}">
                <a16:creationId xmlns:a16="http://schemas.microsoft.com/office/drawing/2014/main" id="{4E43AEFC-DC16-B0D0-3C9E-768D12522C05}"/>
              </a:ext>
            </a:extLst>
          </p:cNvPr>
          <p:cNvPicPr>
            <a:picLocks noChangeAspect="1"/>
          </p:cNvPicPr>
          <p:nvPr/>
        </p:nvPicPr>
        <p:blipFill>
          <a:blip r:embed="rId3" cstate="print"/>
          <a:srcRect/>
          <a:stretch>
            <a:fillRect/>
          </a:stretch>
        </p:blipFill>
        <p:spPr bwMode="auto">
          <a:xfrm>
            <a:off x="344488" y="4005064"/>
            <a:ext cx="1373916" cy="2162809"/>
          </a:xfrm>
          <a:prstGeom prst="rect">
            <a:avLst/>
          </a:prstGeom>
          <a:noFill/>
        </p:spPr>
      </p:pic>
    </p:spTree>
    <p:extLst>
      <p:ext uri="{BB962C8B-B14F-4D97-AF65-F5344CB8AC3E}">
        <p14:creationId xmlns:p14="http://schemas.microsoft.com/office/powerpoint/2010/main" val="225296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3">
            <a:extLst>
              <a:ext uri="{FF2B5EF4-FFF2-40B4-BE49-F238E27FC236}">
                <a16:creationId xmlns:a16="http://schemas.microsoft.com/office/drawing/2014/main" id="{03899FFA-F2D1-B1C6-248C-CFFE2DDC66B9}"/>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4" name="Text Box 53">
            <a:extLst>
              <a:ext uri="{FF2B5EF4-FFF2-40B4-BE49-F238E27FC236}">
                <a16:creationId xmlns:a16="http://schemas.microsoft.com/office/drawing/2014/main" id="{5EEF7BF2-432E-876F-FF19-6AB385D9F2D9}"/>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4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sp>
        <p:nvSpPr>
          <p:cNvPr id="5" name="TextBox 4">
            <a:extLst>
              <a:ext uri="{FF2B5EF4-FFF2-40B4-BE49-F238E27FC236}">
                <a16:creationId xmlns:a16="http://schemas.microsoft.com/office/drawing/2014/main" id="{2CE6CDFB-BF39-5287-576A-43609BEA7736}"/>
              </a:ext>
            </a:extLst>
          </p:cNvPr>
          <p:cNvSpPr txBox="1"/>
          <p:nvPr/>
        </p:nvSpPr>
        <p:spPr>
          <a:xfrm>
            <a:off x="336297" y="692696"/>
            <a:ext cx="9297223" cy="5816977"/>
          </a:xfrm>
          <a:prstGeom prst="rect">
            <a:avLst/>
          </a:prstGeom>
          <a:noFill/>
        </p:spPr>
        <p:txBody>
          <a:bodyPr wrap="square" rtlCol="0">
            <a:spAutoFit/>
          </a:bodyPr>
          <a:lstStyle/>
          <a:p>
            <a:pPr algn="just"/>
            <a:r>
              <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The symbol of Scorpio (or The Scorpion, AD 8,580~10,739) is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scorpion</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bird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where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bird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means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means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spaceshi</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p or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fighter jet</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Therefore, Scorpio is called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The lunar probe that landed on the moon aboard Apollo 11 in 1960 is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the 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which has four wings.</a:t>
            </a:r>
          </a:p>
          <a:p>
            <a:pPr algn="just"/>
            <a:endPar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According to Sumerian documents of the Sumerian Age (</a:t>
            </a:r>
            <a:r>
              <a:rPr lang="en-US" altLang="ko-KR" sz="1800" b="0" dirty="0" err="1">
                <a:effectLst/>
                <a:latin typeface="맑은 고딕" panose="020B0503020000020004" pitchFamily="50" charset="-127"/>
                <a:ea typeface="맑은 고딕" panose="020B0503020000020004" pitchFamily="50" charset="-127"/>
                <a:cs typeface="Times New Roman" panose="02020603050405020304" pitchFamily="18" charset="0"/>
              </a:rPr>
              <a:t>c.BC</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5,000~c.BC 2,023), among the first five space science cities established before the Noah’s Flood (BC 13,020~),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Sippar</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was the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'Bird City</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where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bird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means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so it was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a space airport</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where spaceships (rockets) took off and landed (Bible Matrix ④-Top, page 197).</a:t>
            </a:r>
          </a:p>
          <a:p>
            <a:pPr algn="just"/>
            <a:endPar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As </a:t>
            </a:r>
            <a:r>
              <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rPr>
              <a:t>I</a:t>
            </a:r>
            <a:r>
              <a:rPr lang="ko-KR" altLang="en-US" sz="1800" b="0" dirty="0">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dirty="0">
                <a:latin typeface="맑은 고딕" panose="020B0503020000020004" pitchFamily="50" charset="-127"/>
                <a:ea typeface="맑은 고딕" panose="020B0503020000020004" pitchFamily="50" charset="-127"/>
                <a:cs typeface="Times New Roman" panose="02020603050405020304" pitchFamily="18" charset="0"/>
              </a:rPr>
              <a:t>mentioned in </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Bible Matrix ⑦_104, among the seven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Ziggurats</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of the Sumerian Age (</a:t>
            </a:r>
            <a:r>
              <a:rPr lang="en-US" altLang="ko-KR" sz="1800" b="0" dirty="0" err="1">
                <a:effectLst/>
                <a:latin typeface="맑은 고딕" panose="020B0503020000020004" pitchFamily="50" charset="-127"/>
                <a:ea typeface="맑은 고딕" panose="020B0503020000020004" pitchFamily="50" charset="-127"/>
                <a:cs typeface="Times New Roman" panose="02020603050405020304" pitchFamily="18" charset="0"/>
              </a:rPr>
              <a:t>c.BC</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5,000~c.BC 2,023),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Nippur</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was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the space flight control center</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a very fast and quick bird or 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crouched in it, whose hands were so fast that no man or weapon could escape. At this time,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a</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fast bird</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or</a:t>
            </a:r>
            <a:r>
              <a:rPr lang="ko-KR" altLang="en-US"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an</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means ‘</a:t>
            </a:r>
            <a:r>
              <a:rPr lang="en-US" altLang="ko-KR" sz="1800" b="0" u="sng" dirty="0">
                <a:latin typeface="맑은 고딕" panose="020B0503020000020004" pitchFamily="50" charset="-127"/>
                <a:ea typeface="맑은 고딕" panose="020B0503020000020004" pitchFamily="50" charset="-127"/>
                <a:cs typeface="Times New Roman" panose="02020603050405020304" pitchFamily="18" charset="0"/>
              </a:rPr>
              <a:t>a s</a:t>
            </a:r>
            <a:r>
              <a:rPr lang="en-US" altLang="ko-KR" sz="1800" b="0" u="sng" dirty="0">
                <a:effectLst/>
                <a:latin typeface="맑은 고딕" panose="020B0503020000020004" pitchFamily="50" charset="-127"/>
                <a:ea typeface="맑은 고딕" panose="020B0503020000020004" pitchFamily="50" charset="-127"/>
                <a:cs typeface="Times New Roman" panose="02020603050405020304" pitchFamily="18" charset="0"/>
              </a:rPr>
              <a:t>paceship or a fighter jet</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and the bird was so quick that nothing could follow it (Bible Matrix ④-Top, page 204~205, Black et al., 1998-2006; Kramer, 1963 &amp; 1998; </a:t>
            </a:r>
            <a:r>
              <a:rPr lang="en-US" altLang="ko-KR" sz="1800" b="0" dirty="0" err="1">
                <a:effectLst/>
                <a:latin typeface="맑은 고딕" panose="020B0503020000020004" pitchFamily="50" charset="-127"/>
                <a:ea typeface="맑은 고딕" panose="020B0503020000020004" pitchFamily="50" charset="-127"/>
                <a:cs typeface="Times New Roman" panose="02020603050405020304" pitchFamily="18" charset="0"/>
              </a:rPr>
              <a:t>Sitchin</a:t>
            </a:r>
            <a:r>
              <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rPr>
              <a:t>, 2009, p. 410).</a:t>
            </a:r>
            <a:endPar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endParaRPr lang="en-US" altLang="ko-KR" sz="18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200" b="0" dirty="0">
                <a:effectLst/>
                <a:latin typeface="맑은 고딕" panose="020B0503020000020004" pitchFamily="50" charset="-127"/>
                <a:ea typeface="맑은 고딕" panose="020B0503020000020004" pitchFamily="50" charset="-127"/>
                <a:cs typeface="Times New Roman" panose="02020603050405020304" pitchFamily="18" charset="0"/>
              </a:rPr>
              <a:t>Black et al., Enlil in the E-</a:t>
            </a:r>
            <a:r>
              <a:rPr lang="en-US" altLang="ko-KR" sz="1200" b="0" dirty="0" err="1">
                <a:effectLst/>
                <a:latin typeface="맑은 고딕" panose="020B0503020000020004" pitchFamily="50" charset="-127"/>
                <a:ea typeface="맑은 고딕" panose="020B0503020000020004" pitchFamily="50" charset="-127"/>
                <a:cs typeface="Times New Roman" panose="02020603050405020304" pitchFamily="18" charset="0"/>
              </a:rPr>
              <a:t>kur</a:t>
            </a:r>
            <a:r>
              <a:rPr lang="en-US" altLang="ko-KR" sz="1200" b="0" dirty="0">
                <a:effectLst/>
                <a:latin typeface="맑은 고딕" panose="020B0503020000020004" pitchFamily="50" charset="-127"/>
                <a:ea typeface="맑은 고딕" panose="020B0503020000020004" pitchFamily="50" charset="-127"/>
                <a:cs typeface="Times New Roman" panose="02020603050405020304" pitchFamily="18" charset="0"/>
              </a:rPr>
              <a:t> (Enlil A) or Hymn to Enlil, the all beneficent, The Electronic Text Corpus of Sumerian Literature, Oxford 1998-2006</a:t>
            </a:r>
            <a:endParaRPr lang="ko-KR" altLang="ko-KR" sz="12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200" b="0" dirty="0">
                <a:effectLst/>
                <a:latin typeface="맑은 고딕" panose="020B0503020000020004" pitchFamily="50" charset="-127"/>
                <a:ea typeface="맑은 고딕" panose="020B0503020000020004" pitchFamily="50" charset="-127"/>
                <a:cs typeface="Times New Roman" panose="02020603050405020304" pitchFamily="18" charset="0"/>
              </a:rPr>
              <a:t>Kramer, Samuel Noah, The Sumerians: Their History, Culture and Character, University of Chicago Press, 1963.</a:t>
            </a:r>
            <a:endParaRPr lang="ko-KR" altLang="ko-KR" sz="12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en-US" altLang="ko-KR" sz="1200" b="0" dirty="0" err="1">
                <a:effectLst/>
                <a:latin typeface="맑은 고딕" panose="020B0503020000020004" pitchFamily="50" charset="-127"/>
                <a:ea typeface="맑은 고딕" panose="020B0503020000020004" pitchFamily="50" charset="-127"/>
                <a:cs typeface="Times New Roman" panose="02020603050405020304" pitchFamily="18" charset="0"/>
              </a:rPr>
              <a:t>Sitchin</a:t>
            </a:r>
            <a:r>
              <a:rPr lang="en-US" altLang="ko-KR" sz="1200" b="0" dirty="0">
                <a:effectLst/>
                <a:latin typeface="맑은 고딕" panose="020B0503020000020004" pitchFamily="50" charset="-127"/>
                <a:ea typeface="맑은 고딕" panose="020B0503020000020004" pitchFamily="50" charset="-127"/>
                <a:cs typeface="Times New Roman" panose="02020603050405020304" pitchFamily="18" charset="0"/>
              </a:rPr>
              <a:t>, Zecharia, The 12th Planet (Book I) (The First Book of the Earth Chronicles), Harper, 1976; Bear &amp; Company, May 1, 1991</a:t>
            </a:r>
            <a:endParaRPr lang="ko-KR" altLang="ko-KR" sz="1800" b="0" dirty="0">
              <a:effectLst/>
              <a:latin typeface="맑은 고딕" panose="020B0503020000020004" pitchFamily="50" charset="-127"/>
              <a:ea typeface="맑은 고딕" panose="020B0503020000020004" pitchFamily="50" charset="-127"/>
              <a:cs typeface="Times New Roman" panose="02020603050405020304" pitchFamily="18" charset="0"/>
            </a:endParaRPr>
          </a:p>
        </p:txBody>
      </p:sp>
    </p:spTree>
    <p:extLst>
      <p:ext uri="{BB962C8B-B14F-4D97-AF65-F5344CB8AC3E}">
        <p14:creationId xmlns:p14="http://schemas.microsoft.com/office/powerpoint/2010/main" val="3607016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3">
            <a:extLst>
              <a:ext uri="{FF2B5EF4-FFF2-40B4-BE49-F238E27FC236}">
                <a16:creationId xmlns:a16="http://schemas.microsoft.com/office/drawing/2014/main" id="{21E68A82-B7D0-3507-F595-8290EFA99576}"/>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3" name="Text Box 53">
            <a:extLst>
              <a:ext uri="{FF2B5EF4-FFF2-40B4-BE49-F238E27FC236}">
                <a16:creationId xmlns:a16="http://schemas.microsoft.com/office/drawing/2014/main" id="{F6328C04-AA1B-0522-C2B8-8E99D0890CBE}"/>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4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sp>
        <p:nvSpPr>
          <p:cNvPr id="4" name="TextBox 3">
            <a:extLst>
              <a:ext uri="{FF2B5EF4-FFF2-40B4-BE49-F238E27FC236}">
                <a16:creationId xmlns:a16="http://schemas.microsoft.com/office/drawing/2014/main" id="{1FEE0764-1956-A002-5DA3-E6AB69CABD1E}"/>
              </a:ext>
            </a:extLst>
          </p:cNvPr>
          <p:cNvSpPr txBox="1"/>
          <p:nvPr/>
        </p:nvSpPr>
        <p:spPr>
          <a:xfrm>
            <a:off x="336297" y="620688"/>
            <a:ext cx="9297223" cy="5847755"/>
          </a:xfrm>
          <a:prstGeom prst="rect">
            <a:avLst/>
          </a:prstGeom>
          <a:noFill/>
        </p:spPr>
        <p:txBody>
          <a:bodyPr wrap="square" rtlCol="0">
            <a:spAutoFit/>
          </a:bodyPr>
          <a:lstStyle/>
          <a:p>
            <a:pPr algn="just"/>
            <a:r>
              <a:rPr lang="ko-KR"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According to lines 8 to 11 of Clay tablets 5 of the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'Epic of Creation</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as I mentioned  earlier in Bible Matrix ⑦_259,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the Lord planet </a:t>
            </a:r>
            <a:r>
              <a:rPr lang="en-US" altLang="ko-KR" sz="1700" b="0" u="sng" dirty="0" err="1">
                <a:effectLst/>
                <a:latin typeface="맑은 고딕" panose="020B0503020000020004" pitchFamily="50" charset="-127"/>
                <a:ea typeface="맑은 고딕" panose="020B0503020000020004" pitchFamily="50" charset="-127"/>
                <a:cs typeface="Times New Roman" panose="02020603050405020304" pitchFamily="18" charset="0"/>
              </a:rPr>
              <a:t>Marduk</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err="1">
                <a:effectLst/>
                <a:latin typeface="맑은 고딕" panose="020B0503020000020004" pitchFamily="50" charset="-127"/>
                <a:ea typeface="맑은 고딕" panose="020B0503020000020004" pitchFamily="50" charset="-127"/>
                <a:cs typeface="Times New Roman" panose="02020603050405020304" pitchFamily="18" charset="0"/>
              </a:rPr>
              <a:t>Nibiru</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fixed the Asteroid Belt as</a:t>
            </a:r>
            <a:r>
              <a:rPr lang="ko-KR" altLang="en-US"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the perigee</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so this means that the Lord planet </a:t>
            </a:r>
            <a:r>
              <a:rPr lang="en-US" altLang="ko-KR" sz="1700" b="0" dirty="0" err="1">
                <a:effectLst/>
                <a:latin typeface="맑은 고딕" panose="020B0503020000020004" pitchFamily="50" charset="-127"/>
                <a:ea typeface="맑은 고딕" panose="020B0503020000020004" pitchFamily="50" charset="-127"/>
                <a:cs typeface="Times New Roman" panose="02020603050405020304" pitchFamily="18" charset="0"/>
              </a:rPr>
              <a:t>Marduk</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returns to the Asteroid Belt (or the heaven or the sky) with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the giant aircraft carrier spaceship</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at this Scorpio</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p>
          <a:p>
            <a:pPr algn="just"/>
            <a:endPar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Therefore,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God the Father and Jesus with the giant aircraft carrier spaceship</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will enter the Asteroid Belt (or</a:t>
            </a:r>
            <a:r>
              <a:rPr lang="ko-KR" altLang="en-US"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the</a:t>
            </a:r>
            <a:r>
              <a:rPr lang="ko-KR" altLang="en-US" sz="1700" b="0" dirty="0">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sky</a:t>
            </a:r>
            <a:r>
              <a:rPr lang="ko-KR" altLang="en-US" sz="1700" b="0" dirty="0">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or</a:t>
            </a:r>
            <a:r>
              <a:rPr lang="ko-KR" altLang="en-US" sz="1700" b="0" dirty="0">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heaven) in the time of Scorpio (</a:t>
            </a:r>
            <a:r>
              <a:rPr lang="en-US" altLang="ko-KR" sz="1700" b="0" u="sng" dirty="0">
                <a:solidFill>
                  <a:srgbClr val="FF00FF"/>
                </a:solidFill>
                <a:effectLst/>
                <a:latin typeface="맑은 고딕" panose="020B0503020000020004" pitchFamily="50" charset="-127"/>
                <a:ea typeface="맑은 고딕" panose="020B0503020000020004" pitchFamily="50" charset="-127"/>
                <a:cs typeface="Times New Roman" panose="02020603050405020304" pitchFamily="18" charset="0"/>
              </a:rPr>
              <a:t>AD 8,580~10,739</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and </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open ‘</a:t>
            </a:r>
            <a:r>
              <a:rPr lang="en-US" altLang="ko-KR" sz="1700" b="0" u="sng" dirty="0">
                <a:latin typeface="맑은 고딕" panose="020B0503020000020004" pitchFamily="50" charset="-127"/>
                <a:ea typeface="맑은 고딕" panose="020B0503020000020004" pitchFamily="50" charset="-127"/>
                <a:cs typeface="Times New Roman" panose="02020603050405020304" pitchFamily="18" charset="0"/>
              </a:rPr>
              <a:t>The Throne</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 in</a:t>
            </a:r>
            <a:r>
              <a:rPr lang="ko-KR" altLang="en-US" sz="1700" b="0" dirty="0">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latin typeface="맑은 고딕" panose="020B0503020000020004" pitchFamily="50" charset="-127"/>
                <a:ea typeface="맑은 고딕" panose="020B0503020000020004" pitchFamily="50" charset="-127"/>
                <a:cs typeface="Times New Roman" panose="02020603050405020304" pitchFamily="18" charset="0"/>
              </a:rPr>
              <a:t>heaven as written in the chapter 4 of Revelation.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In other words, around </a:t>
            </a:r>
            <a:r>
              <a:rPr lang="en-US" altLang="ko-KR" sz="1700" b="0" u="sng" dirty="0">
                <a:solidFill>
                  <a:srgbClr val="FF00FF"/>
                </a:solidFill>
                <a:effectLst/>
                <a:latin typeface="맑은 고딕" panose="020B0503020000020004" pitchFamily="50" charset="-127"/>
                <a:ea typeface="맑은 고딕" panose="020B0503020000020004" pitchFamily="50" charset="-127"/>
                <a:cs typeface="Times New Roman" panose="02020603050405020304" pitchFamily="18" charset="0"/>
              </a:rPr>
              <a:t>AD 8,580</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the throne of God the Father and Jesus in Enoch's 10th heaven (2 Enoch 22) will be moved to the Asteroid Belt or the sky or heaven.</a:t>
            </a:r>
          </a:p>
          <a:p>
            <a:pPr algn="just"/>
            <a:endPar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I will explain in detail later, but in Revelation 4:7, ‘like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 flying</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in 8:13, ‘</a:t>
            </a:r>
            <a:r>
              <a:rPr lang="en-US" altLang="ko-KR" sz="1700" u="sng" dirty="0">
                <a:effectLst/>
                <a:latin typeface="맑은 고딕" panose="020B0503020000020004" pitchFamily="50" charset="-127"/>
                <a:ea typeface="맑은 고딕" panose="020B0503020000020004" pitchFamily="50" charset="-127"/>
                <a:cs typeface="Times New Roman" panose="02020603050405020304" pitchFamily="18" charset="0"/>
              </a:rPr>
              <a:t>an eagle</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 that was flying</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in midair,’ and in 12:14, ‘the two wings of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 great </a:t>
            </a:r>
            <a:r>
              <a:rPr lang="en-US" altLang="ko-KR" sz="170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here, '</a:t>
            </a:r>
            <a:r>
              <a:rPr lang="en-US" altLang="ko-KR" sz="1700" u="sng" dirty="0">
                <a:effectLst/>
                <a:latin typeface="맑은 고딕" panose="020B0503020000020004" pitchFamily="50" charset="-127"/>
                <a:ea typeface="맑은 고딕" panose="020B0503020000020004" pitchFamily="50" charset="-127"/>
                <a:cs typeface="Times New Roman" panose="02020603050405020304" pitchFamily="18" charset="0"/>
              </a:rPr>
              <a:t>eagle</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refers to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 spaceship more than a UFO</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a:t>
            </a:r>
          </a:p>
          <a:p>
            <a:pPr algn="just"/>
            <a:endPar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endParaRPr>
          </a:p>
          <a:p>
            <a:pPr algn="just"/>
            <a:r>
              <a:rPr lang="ko-KR"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In conclusion, the symbol of Scorpio is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the eagle</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so today it refers to spaceships or space weapons more than UFOs. In this constellation of Scorpio or Eagle,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all eagles</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such as spaceships and state-of-the-art space weapons, will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gather all together</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From the heavenly spaceships of God the Father and Jesus to the human-made spaceships, they all together will come to engage in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space wars and ground wars</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This will</a:t>
            </a:r>
            <a:r>
              <a:rPr lang="ko-KR" altLang="en-US" sz="1700" b="0" dirty="0">
                <a:effectLst/>
                <a:latin typeface="맑은 고딕" panose="020B0503020000020004" pitchFamily="50" charset="-127"/>
                <a:ea typeface="맑은 고딕" panose="020B0503020000020004" pitchFamily="50" charset="-127"/>
                <a:cs typeface="Times New Roman" panose="02020603050405020304" pitchFamily="18" charset="0"/>
              </a:rPr>
              <a:t> </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be the battle of </a:t>
            </a:r>
            <a:r>
              <a:rPr lang="en-US" altLang="ko-KR" sz="1700" b="0" u="sng" dirty="0">
                <a:effectLst/>
                <a:latin typeface="맑은 고딕" panose="020B0503020000020004" pitchFamily="50" charset="-127"/>
                <a:ea typeface="맑은 고딕" panose="020B0503020000020004" pitchFamily="50" charset="-127"/>
                <a:cs typeface="Times New Roman" panose="02020603050405020304" pitchFamily="18" charset="0"/>
              </a:rPr>
              <a:t>Armageddon</a:t>
            </a:r>
            <a:r>
              <a:rPr lang="en-US" altLang="ko-KR" sz="1700" b="0" dirty="0">
                <a:effectLst/>
                <a:latin typeface="맑은 고딕" panose="020B0503020000020004" pitchFamily="50" charset="-127"/>
                <a:ea typeface="맑은 고딕" panose="020B0503020000020004" pitchFamily="50" charset="-127"/>
                <a:cs typeface="Times New Roman" panose="02020603050405020304" pitchFamily="18" charset="0"/>
              </a:rPr>
              <a:t>, between the army of humans and the army of Jesus, on the great day of Almighty God (Revelation 16:14, 16:16, 19:11~21).</a:t>
            </a:r>
          </a:p>
        </p:txBody>
      </p:sp>
    </p:spTree>
    <p:extLst>
      <p:ext uri="{BB962C8B-B14F-4D97-AF65-F5344CB8AC3E}">
        <p14:creationId xmlns:p14="http://schemas.microsoft.com/office/powerpoint/2010/main" val="124468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3">
            <a:extLst>
              <a:ext uri="{FF2B5EF4-FFF2-40B4-BE49-F238E27FC236}">
                <a16:creationId xmlns:a16="http://schemas.microsoft.com/office/drawing/2014/main" id="{443CDC7B-AC7A-3283-5AA3-B520C52DDD6E}"/>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3" name="Text Box 53">
            <a:extLst>
              <a:ext uri="{FF2B5EF4-FFF2-40B4-BE49-F238E27FC236}">
                <a16:creationId xmlns:a16="http://schemas.microsoft.com/office/drawing/2014/main" id="{B883BB5C-4F25-C906-969E-465FCBD04918}"/>
              </a:ext>
            </a:extLst>
          </p:cNvPr>
          <p:cNvSpPr txBox="1">
            <a:spLocks noChangeArrowheads="1"/>
          </p:cNvSpPr>
          <p:nvPr/>
        </p:nvSpPr>
        <p:spPr bwMode="auto">
          <a:xfrm>
            <a:off x="6537176" y="78532"/>
            <a:ext cx="3312367" cy="369332"/>
          </a:xfrm>
          <a:prstGeom prst="rect">
            <a:avLst/>
          </a:prstGeom>
          <a:noFill/>
          <a:ln w="12700">
            <a:noFill/>
            <a:miter lim="800000"/>
            <a:headEnd/>
            <a:tailEnd/>
          </a:ln>
        </p:spPr>
        <p:txBody>
          <a:bodyPr wrap="square">
            <a:spAutoFit/>
          </a:bodyPr>
          <a:lstStyle/>
          <a:p>
            <a:pPr algn="ctr"/>
            <a:r>
              <a:rPr lang="en-US" altLang="ko-KR" sz="1800" dirty="0">
                <a:solidFill>
                  <a:srgbClr val="0000FF"/>
                </a:solidFill>
                <a:latin typeface="맑은 고딕" panose="020B0503020000020004" pitchFamily="50" charset="-127"/>
                <a:ea typeface="맑은 고딕" panose="020B0503020000020004" pitchFamily="50" charset="-127"/>
                <a:cs typeface="Times New Roman" panose="02020603050405020304" pitchFamily="18" charset="0"/>
              </a:rPr>
              <a:t>Chapter 4 of </a:t>
            </a:r>
            <a:r>
              <a:rPr lang="en-US" altLang="ko-KR" sz="18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Revelation</a:t>
            </a:r>
            <a:endParaRPr lang="en-US" altLang="ko-KR" sz="1800" dirty="0">
              <a:solidFill>
                <a:srgbClr val="0000FF"/>
              </a:solidFill>
              <a:latin typeface="맑은 고딕" pitchFamily="50" charset="-127"/>
              <a:ea typeface="맑은 고딕" pitchFamily="50" charset="-127"/>
            </a:endParaRPr>
          </a:p>
        </p:txBody>
      </p:sp>
      <p:sp>
        <p:nvSpPr>
          <p:cNvPr id="81" name="TextBox 80">
            <a:extLst>
              <a:ext uri="{FF2B5EF4-FFF2-40B4-BE49-F238E27FC236}">
                <a16:creationId xmlns:a16="http://schemas.microsoft.com/office/drawing/2014/main" id="{4FA9F329-7040-AF32-5DC2-788FD5EB60E4}"/>
              </a:ext>
            </a:extLst>
          </p:cNvPr>
          <p:cNvSpPr txBox="1"/>
          <p:nvPr/>
        </p:nvSpPr>
        <p:spPr>
          <a:xfrm>
            <a:off x="3296815" y="612614"/>
            <a:ext cx="6575069" cy="692497"/>
          </a:xfrm>
          <a:prstGeom prst="rect">
            <a:avLst/>
          </a:prstGeom>
          <a:noFill/>
        </p:spPr>
        <p:txBody>
          <a:bodyPr wrap="square" rtlCol="0">
            <a:spAutoFit/>
          </a:bodyPr>
          <a:lstStyle/>
          <a:p>
            <a:pPr algn="just"/>
            <a:r>
              <a:rPr lang="en-US" altLang="ko-KR" sz="1300" u="sng" dirty="0">
                <a:latin typeface="맑은 고딕" pitchFamily="50" charset="-127"/>
                <a:ea typeface="맑은 고딕" pitchFamily="50" charset="-127"/>
              </a:rPr>
              <a:t>Aquarius </a:t>
            </a:r>
            <a:r>
              <a:rPr lang="en-US" altLang="ko-KR" sz="1300" b="0" u="sng" dirty="0">
                <a:latin typeface="맑은 고딕" pitchFamily="50" charset="-127"/>
                <a:ea typeface="맑은 고딕" pitchFamily="50" charset="-127"/>
              </a:rPr>
              <a:t>(AD 2,100~4,259)</a:t>
            </a:r>
            <a:r>
              <a:rPr lang="en-US" altLang="ko-KR" sz="1300" b="0" dirty="0">
                <a:latin typeface="맑은 고딕" pitchFamily="50" charset="-127"/>
                <a:ea typeface="맑은 고딕" pitchFamily="50" charset="-127"/>
              </a:rPr>
              <a:t>: 1) Kingdom and its nations that control resources</a:t>
            </a:r>
            <a:r>
              <a:rPr lang="ko-KR" altLang="en-US" sz="1300" b="0" dirty="0">
                <a:latin typeface="맑은 고딕" pitchFamily="50" charset="-127"/>
                <a:ea typeface="맑은 고딕" pitchFamily="50" charset="-127"/>
              </a:rPr>
              <a:t> </a:t>
            </a:r>
            <a:r>
              <a:rPr lang="en-US" altLang="ko-KR" sz="1300" b="0" dirty="0">
                <a:latin typeface="맑은 고딕" pitchFamily="50" charset="-127"/>
                <a:ea typeface="맑은 고딕" pitchFamily="50" charset="-127"/>
              </a:rPr>
              <a:t>and</a:t>
            </a:r>
            <a:r>
              <a:rPr lang="ko-KR" altLang="en-US" sz="1300" b="0" dirty="0">
                <a:latin typeface="맑은 고딕" pitchFamily="50" charset="-127"/>
                <a:ea typeface="맑은 고딕" pitchFamily="50" charset="-127"/>
              </a:rPr>
              <a:t> </a:t>
            </a:r>
            <a:r>
              <a:rPr lang="en-US" altLang="ko-KR" sz="1300" b="0" dirty="0">
                <a:latin typeface="맑은 고딕" pitchFamily="50" charset="-127"/>
                <a:ea typeface="맑은 고딕" pitchFamily="50" charset="-127"/>
              </a:rPr>
              <a:t>energies above the earth, under the earth(the Abyss), and in the sky will appear, (2) Human science and technology will reach 50% of the level of God. </a:t>
            </a:r>
            <a:endParaRPr lang="ko-KR" altLang="en-US" sz="1300" b="0" dirty="0">
              <a:latin typeface="맑은 고딕" pitchFamily="50" charset="-127"/>
              <a:ea typeface="맑은 고딕" pitchFamily="50" charset="-127"/>
            </a:endParaRPr>
          </a:p>
        </p:txBody>
      </p:sp>
      <p:sp>
        <p:nvSpPr>
          <p:cNvPr id="82" name="TextBox 81">
            <a:extLst>
              <a:ext uri="{FF2B5EF4-FFF2-40B4-BE49-F238E27FC236}">
                <a16:creationId xmlns:a16="http://schemas.microsoft.com/office/drawing/2014/main" id="{FA86B6BC-B40D-D466-C9B1-5FE191716D68}"/>
              </a:ext>
            </a:extLst>
          </p:cNvPr>
          <p:cNvSpPr txBox="1"/>
          <p:nvPr/>
        </p:nvSpPr>
        <p:spPr>
          <a:xfrm>
            <a:off x="6324171" y="1292395"/>
            <a:ext cx="3570275" cy="1092607"/>
          </a:xfrm>
          <a:prstGeom prst="rect">
            <a:avLst/>
          </a:prstGeom>
          <a:noFill/>
        </p:spPr>
        <p:txBody>
          <a:bodyPr wrap="square" rtlCol="0">
            <a:spAutoFit/>
          </a:bodyPr>
          <a:lstStyle/>
          <a:p>
            <a:pPr algn="just"/>
            <a:r>
              <a:rPr lang="en-US" altLang="ko-KR" sz="1300" u="sng" dirty="0">
                <a:latin typeface="맑은 고딕" pitchFamily="50" charset="-127"/>
                <a:ea typeface="맑은 고딕" pitchFamily="50" charset="-127"/>
              </a:rPr>
              <a:t>Capricorn</a:t>
            </a:r>
            <a:r>
              <a:rPr lang="en-US" altLang="ko-KR" sz="1300" b="0" dirty="0">
                <a:latin typeface="맑은 고딕" pitchFamily="50" charset="-127"/>
                <a:ea typeface="맑은 고딕" pitchFamily="50" charset="-127"/>
              </a:rPr>
              <a:t>(</a:t>
            </a:r>
            <a:r>
              <a:rPr lang="en-US" altLang="ko-KR" sz="1300" b="0" u="sng" dirty="0">
                <a:latin typeface="맑은 고딕" pitchFamily="50" charset="-127"/>
                <a:ea typeface="맑은 고딕" pitchFamily="50" charset="-127"/>
              </a:rPr>
              <a:t>AD 4,260~6,419</a:t>
            </a:r>
            <a:r>
              <a:rPr lang="en-US" altLang="ko-KR" sz="1300" b="0" dirty="0">
                <a:latin typeface="맑은 고딕" pitchFamily="50" charset="-127"/>
                <a:ea typeface="맑은 고딕" pitchFamily="50" charset="-127"/>
              </a:rPr>
              <a:t>): (1) Kingdom and its nations that control resources</a:t>
            </a:r>
            <a:r>
              <a:rPr lang="ko-KR" altLang="en-US" sz="1300" b="0" dirty="0">
                <a:latin typeface="맑은 고딕" pitchFamily="50" charset="-127"/>
                <a:ea typeface="맑은 고딕" pitchFamily="50" charset="-127"/>
              </a:rPr>
              <a:t> </a:t>
            </a:r>
            <a:r>
              <a:rPr lang="en-US" altLang="ko-KR" sz="1300" b="0" dirty="0">
                <a:latin typeface="맑은 고딕" pitchFamily="50" charset="-127"/>
                <a:ea typeface="맑은 고딕" pitchFamily="50" charset="-127"/>
              </a:rPr>
              <a:t>and</a:t>
            </a:r>
            <a:r>
              <a:rPr lang="ko-KR" altLang="en-US" sz="1300" b="0" dirty="0">
                <a:latin typeface="맑은 고딕" pitchFamily="50" charset="-127"/>
                <a:ea typeface="맑은 고딕" pitchFamily="50" charset="-127"/>
              </a:rPr>
              <a:t> </a:t>
            </a:r>
            <a:r>
              <a:rPr lang="en-US" altLang="ko-KR" sz="1300" b="0" dirty="0">
                <a:latin typeface="맑은 고딕" pitchFamily="50" charset="-127"/>
                <a:ea typeface="맑은 고딕" pitchFamily="50" charset="-127"/>
              </a:rPr>
              <a:t>energies on and in the sea will appear, (2) Human science and technology will reach 70% of the level of God. </a:t>
            </a:r>
            <a:endParaRPr lang="ko-KR" altLang="en-US" sz="1300" b="0" dirty="0">
              <a:latin typeface="맑은 고딕" pitchFamily="50" charset="-127"/>
              <a:ea typeface="맑은 고딕" pitchFamily="50" charset="-127"/>
            </a:endParaRPr>
          </a:p>
        </p:txBody>
      </p:sp>
      <p:sp>
        <p:nvSpPr>
          <p:cNvPr id="80" name="타원 79">
            <a:extLst>
              <a:ext uri="{FF2B5EF4-FFF2-40B4-BE49-F238E27FC236}">
                <a16:creationId xmlns:a16="http://schemas.microsoft.com/office/drawing/2014/main" id="{8875CF66-4C0C-48EC-7F2B-C76E0F0BDC8E}"/>
              </a:ext>
            </a:extLst>
          </p:cNvPr>
          <p:cNvSpPr/>
          <p:nvPr/>
        </p:nvSpPr>
        <p:spPr>
          <a:xfrm>
            <a:off x="762705" y="2219679"/>
            <a:ext cx="5903912" cy="345598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dirty="0">
              <a:latin typeface="맑은 고딕" pitchFamily="50" charset="-127"/>
              <a:ea typeface="맑은 고딕" pitchFamily="50" charset="-127"/>
            </a:endParaRPr>
          </a:p>
        </p:txBody>
      </p:sp>
      <p:cxnSp>
        <p:nvCxnSpPr>
          <p:cNvPr id="83" name="직선 연결선 82">
            <a:extLst>
              <a:ext uri="{FF2B5EF4-FFF2-40B4-BE49-F238E27FC236}">
                <a16:creationId xmlns:a16="http://schemas.microsoft.com/office/drawing/2014/main" id="{944185D1-B9C6-2190-C258-21D1A060A506}"/>
              </a:ext>
            </a:extLst>
          </p:cNvPr>
          <p:cNvCxnSpPr/>
          <p:nvPr/>
        </p:nvCxnSpPr>
        <p:spPr>
          <a:xfrm>
            <a:off x="3715455" y="2022829"/>
            <a:ext cx="0" cy="360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직선 연결선 84">
            <a:extLst>
              <a:ext uri="{FF2B5EF4-FFF2-40B4-BE49-F238E27FC236}">
                <a16:creationId xmlns:a16="http://schemas.microsoft.com/office/drawing/2014/main" id="{ABB14297-D8F9-7207-753F-89DD31416006}"/>
              </a:ext>
            </a:extLst>
          </p:cNvPr>
          <p:cNvCxnSpPr/>
          <p:nvPr/>
        </p:nvCxnSpPr>
        <p:spPr>
          <a:xfrm>
            <a:off x="2399417" y="2219679"/>
            <a:ext cx="215900" cy="287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직선 연결선 85">
            <a:extLst>
              <a:ext uri="{FF2B5EF4-FFF2-40B4-BE49-F238E27FC236}">
                <a16:creationId xmlns:a16="http://schemas.microsoft.com/office/drawing/2014/main" id="{1024F27C-F199-DA20-26EB-5C4C91766F80}"/>
              </a:ext>
            </a:extLst>
          </p:cNvPr>
          <p:cNvCxnSpPr/>
          <p:nvPr/>
        </p:nvCxnSpPr>
        <p:spPr>
          <a:xfrm>
            <a:off x="1208792" y="2792767"/>
            <a:ext cx="287338" cy="144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직선 연결선 86">
            <a:extLst>
              <a:ext uri="{FF2B5EF4-FFF2-40B4-BE49-F238E27FC236}">
                <a16:creationId xmlns:a16="http://schemas.microsoft.com/office/drawing/2014/main" id="{50A00701-96FD-EBCB-17F2-FF5DC8D6EB32}"/>
              </a:ext>
            </a:extLst>
          </p:cNvPr>
          <p:cNvCxnSpPr/>
          <p:nvPr/>
        </p:nvCxnSpPr>
        <p:spPr>
          <a:xfrm>
            <a:off x="575380" y="3948467"/>
            <a:ext cx="3603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직선 연결선 87">
            <a:extLst>
              <a:ext uri="{FF2B5EF4-FFF2-40B4-BE49-F238E27FC236}">
                <a16:creationId xmlns:a16="http://schemas.microsoft.com/office/drawing/2014/main" id="{64B2AB29-306F-96FC-74E8-16F7C78044E1}"/>
              </a:ext>
            </a:extLst>
          </p:cNvPr>
          <p:cNvCxnSpPr/>
          <p:nvPr/>
        </p:nvCxnSpPr>
        <p:spPr>
          <a:xfrm flipV="1">
            <a:off x="1194505" y="4956529"/>
            <a:ext cx="288925"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직선 연결선 88">
            <a:extLst>
              <a:ext uri="{FF2B5EF4-FFF2-40B4-BE49-F238E27FC236}">
                <a16:creationId xmlns:a16="http://schemas.microsoft.com/office/drawing/2014/main" id="{A7656D3A-AC38-B30D-BC28-7DDDBA57A531}"/>
              </a:ext>
            </a:extLst>
          </p:cNvPr>
          <p:cNvCxnSpPr/>
          <p:nvPr/>
        </p:nvCxnSpPr>
        <p:spPr>
          <a:xfrm flipV="1">
            <a:off x="2366080" y="5388329"/>
            <a:ext cx="268287" cy="287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직선 연결선 89">
            <a:extLst>
              <a:ext uri="{FF2B5EF4-FFF2-40B4-BE49-F238E27FC236}">
                <a16:creationId xmlns:a16="http://schemas.microsoft.com/office/drawing/2014/main" id="{FB7FE47E-2E2E-9F7A-22FD-26445609C93F}"/>
              </a:ext>
            </a:extLst>
          </p:cNvPr>
          <p:cNvCxnSpPr/>
          <p:nvPr/>
        </p:nvCxnSpPr>
        <p:spPr>
          <a:xfrm flipV="1">
            <a:off x="3715455" y="5459767"/>
            <a:ext cx="0" cy="3603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직선 연결선 90">
            <a:extLst>
              <a:ext uri="{FF2B5EF4-FFF2-40B4-BE49-F238E27FC236}">
                <a16:creationId xmlns:a16="http://schemas.microsoft.com/office/drawing/2014/main" id="{26F01B06-F615-6DD4-897F-B9263C1634D9}"/>
              </a:ext>
            </a:extLst>
          </p:cNvPr>
          <p:cNvCxnSpPr/>
          <p:nvPr/>
        </p:nvCxnSpPr>
        <p:spPr>
          <a:xfrm flipH="1" flipV="1">
            <a:off x="4837817" y="5388329"/>
            <a:ext cx="215900" cy="287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직선 연결선 91">
            <a:extLst>
              <a:ext uri="{FF2B5EF4-FFF2-40B4-BE49-F238E27FC236}">
                <a16:creationId xmlns:a16="http://schemas.microsoft.com/office/drawing/2014/main" id="{E8E8CAB0-9D52-B768-3578-AB819FC1281E}"/>
              </a:ext>
            </a:extLst>
          </p:cNvPr>
          <p:cNvCxnSpPr/>
          <p:nvPr/>
        </p:nvCxnSpPr>
        <p:spPr>
          <a:xfrm flipH="1" flipV="1">
            <a:off x="5874455" y="4883504"/>
            <a:ext cx="360362" cy="144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직선 연결선 92">
            <a:extLst>
              <a:ext uri="{FF2B5EF4-FFF2-40B4-BE49-F238E27FC236}">
                <a16:creationId xmlns:a16="http://schemas.microsoft.com/office/drawing/2014/main" id="{84EADF31-5F6A-1187-A873-FD1BEE3E359E}"/>
              </a:ext>
            </a:extLst>
          </p:cNvPr>
          <p:cNvCxnSpPr/>
          <p:nvPr/>
        </p:nvCxnSpPr>
        <p:spPr>
          <a:xfrm flipH="1">
            <a:off x="6523742" y="3948467"/>
            <a:ext cx="3587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직선 연결선 93">
            <a:extLst>
              <a:ext uri="{FF2B5EF4-FFF2-40B4-BE49-F238E27FC236}">
                <a16:creationId xmlns:a16="http://schemas.microsoft.com/office/drawing/2014/main" id="{336A33A0-E9AE-EAAD-EF23-B78519BCACE5}"/>
              </a:ext>
            </a:extLst>
          </p:cNvPr>
          <p:cNvCxnSpPr/>
          <p:nvPr/>
        </p:nvCxnSpPr>
        <p:spPr>
          <a:xfrm flipH="1">
            <a:off x="5947480" y="2795942"/>
            <a:ext cx="287337" cy="144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직선 연결선 94">
            <a:extLst>
              <a:ext uri="{FF2B5EF4-FFF2-40B4-BE49-F238E27FC236}">
                <a16:creationId xmlns:a16="http://schemas.microsoft.com/office/drawing/2014/main" id="{8DA015BD-FCE5-B79F-74CD-DE170E4820A6}"/>
              </a:ext>
            </a:extLst>
          </p:cNvPr>
          <p:cNvCxnSpPr/>
          <p:nvPr/>
        </p:nvCxnSpPr>
        <p:spPr>
          <a:xfrm flipH="1">
            <a:off x="4850517" y="2219679"/>
            <a:ext cx="215900" cy="287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타원 95">
            <a:extLst>
              <a:ext uri="{FF2B5EF4-FFF2-40B4-BE49-F238E27FC236}">
                <a16:creationId xmlns:a16="http://schemas.microsoft.com/office/drawing/2014/main" id="{97F19288-CD9F-38DF-C835-8B3009E339FE}"/>
              </a:ext>
            </a:extLst>
          </p:cNvPr>
          <p:cNvSpPr/>
          <p:nvPr/>
        </p:nvSpPr>
        <p:spPr>
          <a:xfrm>
            <a:off x="2386717" y="3340454"/>
            <a:ext cx="2663825" cy="12239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dirty="0">
              <a:latin typeface="맑은 고딕" pitchFamily="50" charset="-127"/>
              <a:ea typeface="맑은 고딕" pitchFamily="50" charset="-127"/>
            </a:endParaRPr>
          </a:p>
        </p:txBody>
      </p:sp>
      <p:pic>
        <p:nvPicPr>
          <p:cNvPr id="97" name="Picture 2">
            <a:extLst>
              <a:ext uri="{FF2B5EF4-FFF2-40B4-BE49-F238E27FC236}">
                <a16:creationId xmlns:a16="http://schemas.microsoft.com/office/drawing/2014/main" id="{8AA98CB9-146E-1D9C-F064-8C145D73714F}"/>
              </a:ext>
            </a:extLst>
          </p:cNvPr>
          <p:cNvPicPr>
            <a:picLocks noChangeAspect="1" noChangeArrowheads="1"/>
          </p:cNvPicPr>
          <p:nvPr/>
        </p:nvPicPr>
        <p:blipFill>
          <a:blip r:embed="rId2" cstate="print"/>
          <a:srcRect/>
          <a:stretch>
            <a:fillRect/>
          </a:stretch>
        </p:blipFill>
        <p:spPr bwMode="auto">
          <a:xfrm>
            <a:off x="3386842" y="3591279"/>
            <a:ext cx="615950" cy="608013"/>
          </a:xfrm>
          <a:prstGeom prst="rect">
            <a:avLst/>
          </a:prstGeom>
          <a:noFill/>
          <a:ln w="9525">
            <a:noFill/>
            <a:miter lim="800000"/>
            <a:headEnd/>
            <a:tailEnd/>
          </a:ln>
        </p:spPr>
      </p:pic>
      <p:pic>
        <p:nvPicPr>
          <p:cNvPr id="98" name="Picture 5">
            <a:extLst>
              <a:ext uri="{FF2B5EF4-FFF2-40B4-BE49-F238E27FC236}">
                <a16:creationId xmlns:a16="http://schemas.microsoft.com/office/drawing/2014/main" id="{04AAF68E-B6A3-DFD0-050C-9D7ACA0C8813}"/>
              </a:ext>
            </a:extLst>
          </p:cNvPr>
          <p:cNvPicPr>
            <a:picLocks noChangeAspect="1" noChangeArrowheads="1"/>
          </p:cNvPicPr>
          <p:nvPr/>
        </p:nvPicPr>
        <p:blipFill>
          <a:blip r:embed="rId3" cstate="print"/>
          <a:srcRect/>
          <a:stretch>
            <a:fillRect/>
          </a:stretch>
        </p:blipFill>
        <p:spPr bwMode="auto">
          <a:xfrm>
            <a:off x="3509080" y="4170717"/>
            <a:ext cx="504825" cy="908050"/>
          </a:xfrm>
          <a:prstGeom prst="rect">
            <a:avLst/>
          </a:prstGeom>
          <a:noFill/>
          <a:ln w="9525">
            <a:noFill/>
            <a:miter lim="800000"/>
            <a:headEnd/>
            <a:tailEnd/>
          </a:ln>
        </p:spPr>
      </p:pic>
      <p:sp>
        <p:nvSpPr>
          <p:cNvPr id="99" name="TextBox 25">
            <a:extLst>
              <a:ext uri="{FF2B5EF4-FFF2-40B4-BE49-F238E27FC236}">
                <a16:creationId xmlns:a16="http://schemas.microsoft.com/office/drawing/2014/main" id="{467697FB-06DE-FB54-00EA-983D1E414101}"/>
              </a:ext>
            </a:extLst>
          </p:cNvPr>
          <p:cNvSpPr txBox="1">
            <a:spLocks noChangeArrowheads="1"/>
          </p:cNvSpPr>
          <p:nvPr/>
        </p:nvSpPr>
        <p:spPr bwMode="auto">
          <a:xfrm>
            <a:off x="2634764" y="2272067"/>
            <a:ext cx="1121966" cy="708025"/>
          </a:xfrm>
          <a:prstGeom prst="rect">
            <a:avLst/>
          </a:prstGeom>
          <a:noFill/>
          <a:ln w="9525">
            <a:noFill/>
            <a:miter lim="800000"/>
            <a:headEnd/>
            <a:tailEnd/>
          </a:ln>
        </p:spPr>
        <p:txBody>
          <a:bodyPr wrap="square">
            <a:spAutoFit/>
          </a:bodyPr>
          <a:lstStyle/>
          <a:p>
            <a:pPr algn="ctr"/>
            <a:r>
              <a:rPr lang="en-US" altLang="ko-KR" sz="1000" b="1" dirty="0">
                <a:solidFill>
                  <a:srgbClr val="0000CC"/>
                </a:solidFill>
                <a:latin typeface="맑은 고딕" pitchFamily="50" charset="-127"/>
                <a:ea typeface="맑은 고딕" pitchFamily="50" charset="-127"/>
              </a:rPr>
              <a:t>12</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물고기자리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쌍어궁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雙魚宮</a:t>
            </a:r>
            <a:r>
              <a:rPr lang="en-US" altLang="ko-KR" sz="1000" dirty="0">
                <a:latin typeface="맑은 고딕" pitchFamily="50" charset="-127"/>
                <a:ea typeface="맑은 고딕" pitchFamily="50" charset="-127"/>
              </a:rPr>
              <a:t>), PISCES</a:t>
            </a:r>
          </a:p>
          <a:p>
            <a:pPr algn="ctr"/>
            <a:r>
              <a:rPr lang="en-US" altLang="ko-KR" sz="1000" dirty="0">
                <a:latin typeface="맑은 고딕" pitchFamily="50" charset="-127"/>
                <a:ea typeface="맑은 고딕" pitchFamily="50" charset="-127"/>
              </a:rPr>
              <a:t>(The Fish)</a:t>
            </a:r>
            <a:endParaRPr lang="ko-KR" altLang="en-US" sz="1000" dirty="0">
              <a:latin typeface="맑은 고딕" pitchFamily="50" charset="-127"/>
              <a:ea typeface="맑은 고딕" pitchFamily="50" charset="-127"/>
            </a:endParaRPr>
          </a:p>
        </p:txBody>
      </p:sp>
      <p:sp>
        <p:nvSpPr>
          <p:cNvPr id="100" name="TextBox 27">
            <a:extLst>
              <a:ext uri="{FF2B5EF4-FFF2-40B4-BE49-F238E27FC236}">
                <a16:creationId xmlns:a16="http://schemas.microsoft.com/office/drawing/2014/main" id="{D85AE438-EA24-95E1-5CF0-3942A2146B6C}"/>
              </a:ext>
            </a:extLst>
          </p:cNvPr>
          <p:cNvSpPr txBox="1">
            <a:spLocks noChangeArrowheads="1"/>
          </p:cNvSpPr>
          <p:nvPr/>
        </p:nvSpPr>
        <p:spPr bwMode="auto">
          <a:xfrm>
            <a:off x="3661480" y="2302229"/>
            <a:ext cx="1152525" cy="862013"/>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11</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물병자리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보병궁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寶甁宮</a:t>
            </a:r>
            <a:r>
              <a:rPr lang="en-US" altLang="ko-KR" sz="1000" dirty="0">
                <a:latin typeface="맑은 고딕" pitchFamily="50" charset="-127"/>
                <a:ea typeface="맑은 고딕" pitchFamily="50" charset="-127"/>
              </a:rPr>
              <a:t>), AQUARIUS</a:t>
            </a:r>
          </a:p>
          <a:p>
            <a:pPr algn="ctr"/>
            <a:r>
              <a:rPr lang="en-US" altLang="ko-KR" sz="1000" dirty="0">
                <a:latin typeface="맑은 고딕" pitchFamily="50" charset="-127"/>
                <a:ea typeface="맑은 고딕" pitchFamily="50" charset="-127"/>
              </a:rPr>
              <a:t>(The Water-Bearer)</a:t>
            </a:r>
            <a:endParaRPr lang="ko-KR" altLang="en-US" sz="1000" dirty="0">
              <a:latin typeface="맑은 고딕" pitchFamily="50" charset="-127"/>
              <a:ea typeface="맑은 고딕" pitchFamily="50" charset="-127"/>
            </a:endParaRPr>
          </a:p>
        </p:txBody>
      </p:sp>
      <p:sp>
        <p:nvSpPr>
          <p:cNvPr id="101" name="TextBox 29">
            <a:extLst>
              <a:ext uri="{FF2B5EF4-FFF2-40B4-BE49-F238E27FC236}">
                <a16:creationId xmlns:a16="http://schemas.microsoft.com/office/drawing/2014/main" id="{2871DFA9-224B-BA79-F4E6-84DC8A6B45C2}"/>
              </a:ext>
            </a:extLst>
          </p:cNvPr>
          <p:cNvSpPr txBox="1">
            <a:spLocks noChangeArrowheads="1"/>
          </p:cNvSpPr>
          <p:nvPr/>
        </p:nvSpPr>
        <p:spPr bwMode="auto">
          <a:xfrm>
            <a:off x="4650492" y="2640367"/>
            <a:ext cx="1223963"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10</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염소자리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마갈궁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磨羯宮</a:t>
            </a:r>
            <a:r>
              <a:rPr lang="en-US" altLang="ko-KR" sz="1000" dirty="0">
                <a:latin typeface="맑은 고딕" pitchFamily="50" charset="-127"/>
                <a:ea typeface="맑은 고딕" pitchFamily="50" charset="-127"/>
              </a:rPr>
              <a:t>), CAPRICORN</a:t>
            </a:r>
          </a:p>
          <a:p>
            <a:pPr algn="ctr"/>
            <a:r>
              <a:rPr lang="en-US" altLang="ko-KR" sz="1000" dirty="0">
                <a:latin typeface="맑은 고딕" pitchFamily="50" charset="-127"/>
                <a:ea typeface="맑은 고딕" pitchFamily="50" charset="-127"/>
              </a:rPr>
              <a:t>(The Sea-Goat)</a:t>
            </a:r>
            <a:endParaRPr lang="ko-KR" altLang="en-US" sz="1000" dirty="0">
              <a:latin typeface="맑은 고딕" pitchFamily="50" charset="-127"/>
              <a:ea typeface="맑은 고딕" pitchFamily="50" charset="-127"/>
            </a:endParaRPr>
          </a:p>
        </p:txBody>
      </p:sp>
      <p:sp>
        <p:nvSpPr>
          <p:cNvPr id="102" name="TextBox 31">
            <a:extLst>
              <a:ext uri="{FF2B5EF4-FFF2-40B4-BE49-F238E27FC236}">
                <a16:creationId xmlns:a16="http://schemas.microsoft.com/office/drawing/2014/main" id="{370FE3AC-712D-63C6-B6A5-D2809930B06A}"/>
              </a:ext>
            </a:extLst>
          </p:cNvPr>
          <p:cNvSpPr txBox="1">
            <a:spLocks noChangeArrowheads="1"/>
          </p:cNvSpPr>
          <p:nvPr/>
        </p:nvSpPr>
        <p:spPr bwMode="auto">
          <a:xfrm>
            <a:off x="5226755" y="3321404"/>
            <a:ext cx="1338262"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9</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궁수자리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인마궁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人馬宮</a:t>
            </a:r>
            <a:r>
              <a:rPr lang="en-US" altLang="ko-KR" sz="1000" dirty="0">
                <a:latin typeface="맑은 고딕" pitchFamily="50" charset="-127"/>
                <a:ea typeface="맑은 고딕" pitchFamily="50" charset="-127"/>
              </a:rPr>
              <a:t>), SAGITTARIUS</a:t>
            </a:r>
          </a:p>
          <a:p>
            <a:pPr algn="ctr"/>
            <a:r>
              <a:rPr lang="en-US" altLang="ko-KR" sz="1000" dirty="0">
                <a:latin typeface="맑은 고딕" pitchFamily="50" charset="-127"/>
                <a:ea typeface="맑은 고딕" pitchFamily="50" charset="-127"/>
              </a:rPr>
              <a:t>(The  Archer)</a:t>
            </a:r>
            <a:endParaRPr lang="ko-KR" altLang="en-US" sz="1000" dirty="0">
              <a:latin typeface="맑은 고딕" pitchFamily="50" charset="-127"/>
              <a:ea typeface="맑은 고딕" pitchFamily="50" charset="-127"/>
            </a:endParaRPr>
          </a:p>
        </p:txBody>
      </p:sp>
      <p:sp>
        <p:nvSpPr>
          <p:cNvPr id="103" name="TextBox 33">
            <a:extLst>
              <a:ext uri="{FF2B5EF4-FFF2-40B4-BE49-F238E27FC236}">
                <a16:creationId xmlns:a16="http://schemas.microsoft.com/office/drawing/2014/main" id="{595704C9-F247-D067-D17C-2BDE1E6E41DB}"/>
              </a:ext>
            </a:extLst>
          </p:cNvPr>
          <p:cNvSpPr txBox="1">
            <a:spLocks noChangeArrowheads="1"/>
          </p:cNvSpPr>
          <p:nvPr/>
        </p:nvSpPr>
        <p:spPr bwMode="auto">
          <a:xfrm>
            <a:off x="5472817" y="4005617"/>
            <a:ext cx="1036638"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8</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전갈자리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천갈궁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天蠍宮</a:t>
            </a:r>
            <a:r>
              <a:rPr lang="en-US" altLang="ko-KR" sz="1000" dirty="0">
                <a:latin typeface="맑은 고딕" pitchFamily="50" charset="-127"/>
                <a:ea typeface="맑은 고딕" pitchFamily="50" charset="-127"/>
              </a:rPr>
              <a:t>), SCORPIO</a:t>
            </a:r>
          </a:p>
          <a:p>
            <a:pPr algn="ctr"/>
            <a:r>
              <a:rPr lang="en-US" altLang="ko-KR" sz="1000" dirty="0">
                <a:latin typeface="맑은 고딕" pitchFamily="50" charset="-127"/>
                <a:ea typeface="맑은 고딕" pitchFamily="50" charset="-127"/>
              </a:rPr>
              <a:t>(The Scorpion)</a:t>
            </a:r>
            <a:endParaRPr lang="ko-KR" altLang="en-US" sz="1000" dirty="0">
              <a:latin typeface="맑은 고딕" pitchFamily="50" charset="-127"/>
              <a:ea typeface="맑은 고딕" pitchFamily="50" charset="-127"/>
            </a:endParaRPr>
          </a:p>
        </p:txBody>
      </p:sp>
      <p:sp>
        <p:nvSpPr>
          <p:cNvPr id="104" name="TextBox 34">
            <a:extLst>
              <a:ext uri="{FF2B5EF4-FFF2-40B4-BE49-F238E27FC236}">
                <a16:creationId xmlns:a16="http://schemas.microsoft.com/office/drawing/2014/main" id="{28C60336-5EFD-2AC2-A7D5-FE13DA553B3A}"/>
              </a:ext>
            </a:extLst>
          </p:cNvPr>
          <p:cNvSpPr txBox="1">
            <a:spLocks noChangeArrowheads="1"/>
          </p:cNvSpPr>
          <p:nvPr/>
        </p:nvSpPr>
        <p:spPr bwMode="auto">
          <a:xfrm>
            <a:off x="4744155" y="4627917"/>
            <a:ext cx="936625"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7</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천칭자리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천칭궁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天秤宮</a:t>
            </a:r>
            <a:r>
              <a:rPr lang="en-US" altLang="ko-KR" sz="1000" dirty="0">
                <a:latin typeface="맑은 고딕" pitchFamily="50" charset="-127"/>
                <a:ea typeface="맑은 고딕" pitchFamily="50" charset="-127"/>
              </a:rPr>
              <a:t>), LIBRA</a:t>
            </a:r>
          </a:p>
          <a:p>
            <a:pPr algn="ctr"/>
            <a:r>
              <a:rPr lang="en-US" altLang="ko-KR" sz="1000" dirty="0">
                <a:latin typeface="맑은 고딕" pitchFamily="50" charset="-127"/>
                <a:ea typeface="맑은 고딕" pitchFamily="50" charset="-127"/>
              </a:rPr>
              <a:t>(The Scales)</a:t>
            </a:r>
            <a:endParaRPr lang="ko-KR" altLang="en-US" sz="1000" dirty="0">
              <a:latin typeface="맑은 고딕" pitchFamily="50" charset="-127"/>
              <a:ea typeface="맑은 고딕" pitchFamily="50" charset="-127"/>
            </a:endParaRPr>
          </a:p>
        </p:txBody>
      </p:sp>
      <p:sp>
        <p:nvSpPr>
          <p:cNvPr id="105" name="TextBox 35">
            <a:extLst>
              <a:ext uri="{FF2B5EF4-FFF2-40B4-BE49-F238E27FC236}">
                <a16:creationId xmlns:a16="http://schemas.microsoft.com/office/drawing/2014/main" id="{EF309020-2B0B-5E65-2909-F07FDA367E5F}"/>
              </a:ext>
            </a:extLst>
          </p:cNvPr>
          <p:cNvSpPr txBox="1">
            <a:spLocks noChangeArrowheads="1"/>
          </p:cNvSpPr>
          <p:nvPr/>
        </p:nvSpPr>
        <p:spPr bwMode="auto">
          <a:xfrm>
            <a:off x="3817055" y="4830129"/>
            <a:ext cx="935037"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6</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처녀자리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처녀궁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處女宮</a:t>
            </a:r>
            <a:r>
              <a:rPr lang="en-US" altLang="ko-KR" sz="1000" dirty="0">
                <a:latin typeface="맑은 고딕" pitchFamily="50" charset="-127"/>
                <a:ea typeface="맑은 고딕" pitchFamily="50" charset="-127"/>
              </a:rPr>
              <a:t>), VIRGO</a:t>
            </a:r>
          </a:p>
          <a:p>
            <a:pPr algn="ctr"/>
            <a:r>
              <a:rPr lang="en-US" altLang="ko-KR" sz="1000" dirty="0">
                <a:latin typeface="맑은 고딕" pitchFamily="50" charset="-127"/>
                <a:ea typeface="맑은 고딕" pitchFamily="50" charset="-127"/>
              </a:rPr>
              <a:t>(The Maiden)</a:t>
            </a:r>
            <a:endParaRPr lang="ko-KR" altLang="en-US" sz="1000" dirty="0">
              <a:latin typeface="맑은 고딕" pitchFamily="50" charset="-127"/>
              <a:ea typeface="맑은 고딕" pitchFamily="50" charset="-127"/>
            </a:endParaRPr>
          </a:p>
        </p:txBody>
      </p:sp>
      <p:sp>
        <p:nvSpPr>
          <p:cNvPr id="106" name="TextBox 37">
            <a:extLst>
              <a:ext uri="{FF2B5EF4-FFF2-40B4-BE49-F238E27FC236}">
                <a16:creationId xmlns:a16="http://schemas.microsoft.com/office/drawing/2014/main" id="{2775477A-7CF7-29A4-47EB-7B71AD9579A1}"/>
              </a:ext>
            </a:extLst>
          </p:cNvPr>
          <p:cNvSpPr txBox="1">
            <a:spLocks noChangeArrowheads="1"/>
          </p:cNvSpPr>
          <p:nvPr/>
        </p:nvSpPr>
        <p:spPr bwMode="auto">
          <a:xfrm>
            <a:off x="2778830" y="4980342"/>
            <a:ext cx="1008062" cy="554037"/>
          </a:xfrm>
          <a:prstGeom prst="rect">
            <a:avLst/>
          </a:prstGeom>
          <a:noFill/>
          <a:ln w="9525">
            <a:noFill/>
            <a:miter lim="800000"/>
            <a:headEnd/>
            <a:tailEnd/>
          </a:ln>
        </p:spPr>
        <p:txBody>
          <a:bodyPr>
            <a:spAutoFit/>
          </a:bodyPr>
          <a:lstStyle/>
          <a:p>
            <a:r>
              <a:rPr lang="en-US" altLang="ko-KR" sz="1000" b="1" dirty="0">
                <a:solidFill>
                  <a:srgbClr val="0000CC"/>
                </a:solidFill>
                <a:latin typeface="맑은 고딕" pitchFamily="50" charset="-127"/>
                <a:ea typeface="맑은 고딕" pitchFamily="50" charset="-127"/>
              </a:rPr>
              <a:t>5</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사자자리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사자궁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獅子宮</a:t>
            </a:r>
            <a:r>
              <a:rPr lang="en-US" altLang="ko-KR" sz="1000" dirty="0">
                <a:latin typeface="맑은 고딕" pitchFamily="50" charset="-127"/>
                <a:ea typeface="맑은 고딕" pitchFamily="50" charset="-127"/>
              </a:rPr>
              <a:t>, LEO(The Lion)</a:t>
            </a:r>
            <a:endParaRPr lang="ko-KR" altLang="en-US" sz="1000" dirty="0">
              <a:latin typeface="맑은 고딕" pitchFamily="50" charset="-127"/>
              <a:ea typeface="맑은 고딕" pitchFamily="50" charset="-127"/>
            </a:endParaRPr>
          </a:p>
        </p:txBody>
      </p:sp>
      <p:sp>
        <p:nvSpPr>
          <p:cNvPr id="107" name="TextBox 39">
            <a:extLst>
              <a:ext uri="{FF2B5EF4-FFF2-40B4-BE49-F238E27FC236}">
                <a16:creationId xmlns:a16="http://schemas.microsoft.com/office/drawing/2014/main" id="{2E4F7278-3054-24FD-4FEE-61FD682240FD}"/>
              </a:ext>
            </a:extLst>
          </p:cNvPr>
          <p:cNvSpPr txBox="1">
            <a:spLocks noChangeArrowheads="1"/>
          </p:cNvSpPr>
          <p:nvPr/>
        </p:nvSpPr>
        <p:spPr bwMode="auto">
          <a:xfrm>
            <a:off x="1664405" y="4667976"/>
            <a:ext cx="1196975"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4</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게자리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거해궁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巨蟹宮</a:t>
            </a:r>
            <a:r>
              <a:rPr lang="en-US" altLang="ko-KR" sz="1000" dirty="0">
                <a:latin typeface="맑은 고딕" pitchFamily="50" charset="-127"/>
                <a:ea typeface="맑은 고딕" pitchFamily="50" charset="-127"/>
              </a:rPr>
              <a:t>), CANCER</a:t>
            </a:r>
          </a:p>
          <a:p>
            <a:pPr algn="ctr"/>
            <a:r>
              <a:rPr lang="en-US" altLang="ko-KR" sz="1000" dirty="0">
                <a:latin typeface="맑은 고딕" pitchFamily="50" charset="-127"/>
                <a:ea typeface="맑은 고딕" pitchFamily="50" charset="-127"/>
              </a:rPr>
              <a:t>(The Crab)</a:t>
            </a:r>
            <a:endParaRPr lang="ko-KR" altLang="en-US" sz="1000" dirty="0">
              <a:latin typeface="맑은 고딕" pitchFamily="50" charset="-127"/>
              <a:ea typeface="맑은 고딕" pitchFamily="50" charset="-127"/>
            </a:endParaRPr>
          </a:p>
        </p:txBody>
      </p:sp>
      <p:sp>
        <p:nvSpPr>
          <p:cNvPr id="108" name="TextBox 41">
            <a:extLst>
              <a:ext uri="{FF2B5EF4-FFF2-40B4-BE49-F238E27FC236}">
                <a16:creationId xmlns:a16="http://schemas.microsoft.com/office/drawing/2014/main" id="{0FB2AD2E-F3D4-5991-5770-C5875D36C98F}"/>
              </a:ext>
            </a:extLst>
          </p:cNvPr>
          <p:cNvSpPr txBox="1">
            <a:spLocks noChangeArrowheads="1"/>
          </p:cNvSpPr>
          <p:nvPr/>
        </p:nvSpPr>
        <p:spPr bwMode="auto">
          <a:xfrm>
            <a:off x="864305" y="4042129"/>
            <a:ext cx="1079500"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3</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쌍둥이자리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쌍자궁</a:t>
            </a:r>
            <a:r>
              <a:rPr lang="en-US" altLang="ko-KR" sz="1000" dirty="0">
                <a:latin typeface="맑은 고딕" pitchFamily="50" charset="-127"/>
                <a:ea typeface="맑은 고딕" pitchFamily="50" charset="-127"/>
              </a:rPr>
              <a:t>(</a:t>
            </a:r>
            <a:r>
              <a:rPr lang="ko-KR" altLang="ko-KR" sz="1000" dirty="0">
                <a:latin typeface="맑은 고딕" pitchFamily="50" charset="-127"/>
                <a:ea typeface="맑은 고딕" pitchFamily="50" charset="-127"/>
              </a:rPr>
              <a:t>雙子宮</a:t>
            </a:r>
            <a:r>
              <a:rPr lang="en-US" altLang="ko-KR" sz="1000" dirty="0">
                <a:latin typeface="맑은 고딕" pitchFamily="50" charset="-127"/>
                <a:ea typeface="맑은 고딕" pitchFamily="50" charset="-127"/>
              </a:rPr>
              <a:t>), GEMINI</a:t>
            </a:r>
          </a:p>
          <a:p>
            <a:pPr algn="ctr"/>
            <a:r>
              <a:rPr lang="en-US" altLang="ko-KR" sz="1000" dirty="0">
                <a:latin typeface="맑은 고딕" pitchFamily="50" charset="-127"/>
                <a:ea typeface="맑은 고딕" pitchFamily="50" charset="-127"/>
              </a:rPr>
              <a:t>(The Twins)</a:t>
            </a:r>
            <a:endParaRPr lang="ko-KR" altLang="en-US" sz="1000" dirty="0">
              <a:latin typeface="맑은 고딕" pitchFamily="50" charset="-127"/>
              <a:ea typeface="맑은 고딕" pitchFamily="50" charset="-127"/>
            </a:endParaRPr>
          </a:p>
        </p:txBody>
      </p:sp>
      <p:sp>
        <p:nvSpPr>
          <p:cNvPr id="109" name="TextBox 44">
            <a:extLst>
              <a:ext uri="{FF2B5EF4-FFF2-40B4-BE49-F238E27FC236}">
                <a16:creationId xmlns:a16="http://schemas.microsoft.com/office/drawing/2014/main" id="{4E93A3DF-FF4E-3092-255B-27E5F42BE740}"/>
              </a:ext>
            </a:extLst>
          </p:cNvPr>
          <p:cNvSpPr txBox="1">
            <a:spLocks noChangeArrowheads="1"/>
          </p:cNvSpPr>
          <p:nvPr/>
        </p:nvSpPr>
        <p:spPr bwMode="auto">
          <a:xfrm>
            <a:off x="994480" y="3148367"/>
            <a:ext cx="1082675" cy="708025"/>
          </a:xfrm>
          <a:prstGeom prst="rect">
            <a:avLst/>
          </a:prstGeom>
          <a:noFill/>
          <a:ln w="9525">
            <a:noFill/>
            <a:miter lim="800000"/>
            <a:headEnd/>
            <a:tailEnd/>
          </a:ln>
        </p:spPr>
        <p:txBody>
          <a:bodyPr>
            <a:spAutoFit/>
          </a:bodyPr>
          <a:lstStyle/>
          <a:p>
            <a:pPr algn="ctr"/>
            <a:r>
              <a:rPr lang="en-US" altLang="ko-KR" sz="1000" b="1" dirty="0">
                <a:solidFill>
                  <a:srgbClr val="0000CC"/>
                </a:solidFill>
                <a:latin typeface="맑은 고딕" pitchFamily="50" charset="-127"/>
                <a:ea typeface="맑은 고딕" pitchFamily="50" charset="-127"/>
              </a:rPr>
              <a:t>2</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황소자리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금우궁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金牛宮</a:t>
            </a:r>
            <a:r>
              <a:rPr lang="en-US" altLang="ko-KR" sz="1000" dirty="0">
                <a:latin typeface="맑은 고딕" pitchFamily="50" charset="-127"/>
                <a:ea typeface="맑은 고딕" pitchFamily="50" charset="-127"/>
              </a:rPr>
              <a:t>), TAURUS</a:t>
            </a:r>
          </a:p>
          <a:p>
            <a:pPr algn="ctr"/>
            <a:r>
              <a:rPr lang="en-US" altLang="ko-KR" sz="1000" dirty="0">
                <a:latin typeface="맑은 고딕" pitchFamily="50" charset="-127"/>
                <a:ea typeface="맑은 고딕" pitchFamily="50" charset="-127"/>
              </a:rPr>
              <a:t>(The Bull)</a:t>
            </a:r>
            <a:endParaRPr lang="ko-KR" altLang="en-US" sz="1000" dirty="0">
              <a:latin typeface="맑은 고딕" pitchFamily="50" charset="-127"/>
              <a:ea typeface="맑은 고딕" pitchFamily="50" charset="-127"/>
            </a:endParaRPr>
          </a:p>
        </p:txBody>
      </p:sp>
      <p:sp>
        <p:nvSpPr>
          <p:cNvPr id="110" name="TextBox 45">
            <a:extLst>
              <a:ext uri="{FF2B5EF4-FFF2-40B4-BE49-F238E27FC236}">
                <a16:creationId xmlns:a16="http://schemas.microsoft.com/office/drawing/2014/main" id="{03F5D805-6277-FC96-5002-D335A0E4D901}"/>
              </a:ext>
            </a:extLst>
          </p:cNvPr>
          <p:cNvSpPr txBox="1">
            <a:spLocks noChangeArrowheads="1"/>
          </p:cNvSpPr>
          <p:nvPr/>
        </p:nvSpPr>
        <p:spPr bwMode="auto">
          <a:xfrm>
            <a:off x="1750130" y="2602267"/>
            <a:ext cx="1141412" cy="554037"/>
          </a:xfrm>
          <a:prstGeom prst="rect">
            <a:avLst/>
          </a:prstGeom>
          <a:noFill/>
          <a:ln w="9525">
            <a:noFill/>
            <a:miter lim="800000"/>
            <a:headEnd/>
            <a:tailEnd/>
          </a:ln>
        </p:spPr>
        <p:txBody>
          <a:bodyPr>
            <a:spAutoFit/>
          </a:bodyPr>
          <a:lstStyle/>
          <a:p>
            <a:r>
              <a:rPr lang="en-US" altLang="ko-KR" sz="1000" b="1" dirty="0">
                <a:solidFill>
                  <a:srgbClr val="0000CC"/>
                </a:solidFill>
                <a:latin typeface="맑은 고딕" pitchFamily="50" charset="-127"/>
                <a:ea typeface="맑은 고딕" pitchFamily="50" charset="-127"/>
              </a:rPr>
              <a:t>1</a:t>
            </a:r>
            <a:r>
              <a:rPr lang="ko-KR" altLang="en-US" sz="1000" b="1" dirty="0">
                <a:solidFill>
                  <a:srgbClr val="0000CC"/>
                </a:solidFill>
                <a:latin typeface="맑은 고딕" pitchFamily="50" charset="-127"/>
                <a:ea typeface="맑은 고딕" pitchFamily="50" charset="-127"/>
              </a:rPr>
              <a:t>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양자리</a:t>
            </a:r>
            <a:r>
              <a:rPr lang="en-US" altLang="ko-KR" sz="1000" dirty="0">
                <a:latin typeface="맑은 고딕" pitchFamily="50" charset="-127"/>
                <a:ea typeface="맑은 고딕" pitchFamily="50" charset="-127"/>
              </a:rPr>
              <a:t>,     </a:t>
            </a:r>
            <a:r>
              <a:rPr lang="ko-KR" altLang="en-US" sz="1000" dirty="0">
                <a:latin typeface="맑은 고딕" pitchFamily="50" charset="-127"/>
                <a:ea typeface="맑은 고딕" pitchFamily="50" charset="-127"/>
              </a:rPr>
              <a:t>백양궁</a:t>
            </a:r>
            <a:r>
              <a:rPr lang="en-US" altLang="ko-KR" sz="1000" dirty="0">
                <a:latin typeface="맑은 고딕" pitchFamily="50" charset="-127"/>
                <a:ea typeface="맑은 고딕" pitchFamily="50" charset="-127"/>
              </a:rPr>
              <a:t>(</a:t>
            </a:r>
            <a:r>
              <a:rPr lang="ko-KR" altLang="en-US" sz="1000" dirty="0">
                <a:latin typeface="맑은 고딕" pitchFamily="50" charset="-127"/>
                <a:ea typeface="맑은 고딕" pitchFamily="50" charset="-127"/>
              </a:rPr>
              <a:t>白羊宮</a:t>
            </a:r>
            <a:r>
              <a:rPr lang="en-US" altLang="ko-KR" sz="1000" dirty="0">
                <a:latin typeface="맑은 고딕" pitchFamily="50" charset="-127"/>
                <a:ea typeface="맑은 고딕" pitchFamily="50" charset="-127"/>
              </a:rPr>
              <a:t>), ARIES(The Ram)</a:t>
            </a:r>
            <a:endParaRPr lang="ko-KR" altLang="en-US" sz="1000" dirty="0">
              <a:latin typeface="맑은 고딕" pitchFamily="50" charset="-127"/>
              <a:ea typeface="맑은 고딕" pitchFamily="50" charset="-127"/>
            </a:endParaRPr>
          </a:p>
        </p:txBody>
      </p:sp>
      <p:sp>
        <p:nvSpPr>
          <p:cNvPr id="111" name="TextBox 47">
            <a:extLst>
              <a:ext uri="{FF2B5EF4-FFF2-40B4-BE49-F238E27FC236}">
                <a16:creationId xmlns:a16="http://schemas.microsoft.com/office/drawing/2014/main" id="{0B4A6C66-C952-AB67-412A-6070F7F00C99}"/>
              </a:ext>
            </a:extLst>
          </p:cNvPr>
          <p:cNvSpPr txBox="1">
            <a:spLocks noChangeArrowheads="1"/>
          </p:cNvSpPr>
          <p:nvPr/>
        </p:nvSpPr>
        <p:spPr bwMode="auto">
          <a:xfrm>
            <a:off x="3242380" y="5851879"/>
            <a:ext cx="936625" cy="277813"/>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10,860</a:t>
            </a:r>
            <a:endParaRPr lang="ko-KR" altLang="en-US" sz="1200" dirty="0">
              <a:latin typeface="맑은 고딕" pitchFamily="50" charset="-127"/>
              <a:ea typeface="맑은 고딕" pitchFamily="50" charset="-127"/>
            </a:endParaRPr>
          </a:p>
        </p:txBody>
      </p:sp>
      <p:sp>
        <p:nvSpPr>
          <p:cNvPr id="112" name="TextBox 48">
            <a:extLst>
              <a:ext uri="{FF2B5EF4-FFF2-40B4-BE49-F238E27FC236}">
                <a16:creationId xmlns:a16="http://schemas.microsoft.com/office/drawing/2014/main" id="{F83A4900-D340-65ED-AC82-9702420847D4}"/>
              </a:ext>
            </a:extLst>
          </p:cNvPr>
          <p:cNvSpPr txBox="1">
            <a:spLocks noChangeArrowheads="1"/>
          </p:cNvSpPr>
          <p:nvPr/>
        </p:nvSpPr>
        <p:spPr bwMode="auto">
          <a:xfrm>
            <a:off x="4670370" y="5725362"/>
            <a:ext cx="936625" cy="277812"/>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13,020</a:t>
            </a:r>
            <a:endParaRPr lang="ko-KR" altLang="en-US" sz="1200" dirty="0">
              <a:latin typeface="맑은 고딕" pitchFamily="50" charset="-127"/>
              <a:ea typeface="맑은 고딕" pitchFamily="50" charset="-127"/>
            </a:endParaRPr>
          </a:p>
        </p:txBody>
      </p:sp>
      <p:sp>
        <p:nvSpPr>
          <p:cNvPr id="113" name="TextBox 49">
            <a:extLst>
              <a:ext uri="{FF2B5EF4-FFF2-40B4-BE49-F238E27FC236}">
                <a16:creationId xmlns:a16="http://schemas.microsoft.com/office/drawing/2014/main" id="{3E3960D5-28CA-E235-8672-FE55CFF193D5}"/>
              </a:ext>
            </a:extLst>
          </p:cNvPr>
          <p:cNvSpPr txBox="1">
            <a:spLocks noChangeArrowheads="1"/>
          </p:cNvSpPr>
          <p:nvPr/>
        </p:nvSpPr>
        <p:spPr bwMode="auto">
          <a:xfrm>
            <a:off x="1915230" y="5675667"/>
            <a:ext cx="935037" cy="277812"/>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8,700</a:t>
            </a:r>
            <a:endParaRPr lang="ko-KR" altLang="en-US" sz="1200" dirty="0">
              <a:latin typeface="맑은 고딕" pitchFamily="50" charset="-127"/>
              <a:ea typeface="맑은 고딕" pitchFamily="50" charset="-127"/>
            </a:endParaRPr>
          </a:p>
        </p:txBody>
      </p:sp>
      <p:sp>
        <p:nvSpPr>
          <p:cNvPr id="114" name="TextBox 50">
            <a:extLst>
              <a:ext uri="{FF2B5EF4-FFF2-40B4-BE49-F238E27FC236}">
                <a16:creationId xmlns:a16="http://schemas.microsoft.com/office/drawing/2014/main" id="{9F1B6206-1823-6C0E-EF41-3FE8949E07E6}"/>
              </a:ext>
            </a:extLst>
          </p:cNvPr>
          <p:cNvSpPr txBox="1">
            <a:spLocks noChangeArrowheads="1"/>
          </p:cNvSpPr>
          <p:nvPr/>
        </p:nvSpPr>
        <p:spPr bwMode="auto">
          <a:xfrm>
            <a:off x="691267" y="5099404"/>
            <a:ext cx="935038" cy="277813"/>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6,540</a:t>
            </a:r>
            <a:endParaRPr lang="ko-KR" altLang="en-US" sz="1200" dirty="0">
              <a:latin typeface="맑은 고딕" pitchFamily="50" charset="-127"/>
              <a:ea typeface="맑은 고딕" pitchFamily="50" charset="-127"/>
            </a:endParaRPr>
          </a:p>
        </p:txBody>
      </p:sp>
      <p:sp>
        <p:nvSpPr>
          <p:cNvPr id="115" name="TextBox 51">
            <a:extLst>
              <a:ext uri="{FF2B5EF4-FFF2-40B4-BE49-F238E27FC236}">
                <a16:creationId xmlns:a16="http://schemas.microsoft.com/office/drawing/2014/main" id="{51022293-2428-AB14-BB41-A50E380FE651}"/>
              </a:ext>
            </a:extLst>
          </p:cNvPr>
          <p:cNvSpPr txBox="1">
            <a:spLocks noChangeArrowheads="1"/>
          </p:cNvSpPr>
          <p:nvPr/>
        </p:nvSpPr>
        <p:spPr bwMode="auto">
          <a:xfrm>
            <a:off x="-37059" y="3933056"/>
            <a:ext cx="935038" cy="276225"/>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4,380</a:t>
            </a:r>
            <a:endParaRPr lang="ko-KR" altLang="en-US" sz="1200" dirty="0">
              <a:latin typeface="맑은 고딕" pitchFamily="50" charset="-127"/>
              <a:ea typeface="맑은 고딕" pitchFamily="50" charset="-127"/>
            </a:endParaRPr>
          </a:p>
        </p:txBody>
      </p:sp>
      <p:sp>
        <p:nvSpPr>
          <p:cNvPr id="116" name="TextBox 52">
            <a:extLst>
              <a:ext uri="{FF2B5EF4-FFF2-40B4-BE49-F238E27FC236}">
                <a16:creationId xmlns:a16="http://schemas.microsoft.com/office/drawing/2014/main" id="{633FC63C-C368-CCA2-0F7D-C70706C24695}"/>
              </a:ext>
            </a:extLst>
          </p:cNvPr>
          <p:cNvSpPr txBox="1">
            <a:spLocks noChangeArrowheads="1"/>
          </p:cNvSpPr>
          <p:nvPr/>
        </p:nvSpPr>
        <p:spPr bwMode="auto">
          <a:xfrm>
            <a:off x="383292" y="2599092"/>
            <a:ext cx="936625" cy="276225"/>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2,220</a:t>
            </a:r>
            <a:endParaRPr lang="ko-KR" altLang="en-US" sz="1200" dirty="0">
              <a:latin typeface="맑은 고딕" pitchFamily="50" charset="-127"/>
              <a:ea typeface="맑은 고딕" pitchFamily="50" charset="-127"/>
            </a:endParaRPr>
          </a:p>
        </p:txBody>
      </p:sp>
      <p:sp>
        <p:nvSpPr>
          <p:cNvPr id="117" name="TextBox 53">
            <a:extLst>
              <a:ext uri="{FF2B5EF4-FFF2-40B4-BE49-F238E27FC236}">
                <a16:creationId xmlns:a16="http://schemas.microsoft.com/office/drawing/2014/main" id="{E63A585E-1FC0-C3E5-9BAB-B5C83D0EE07E}"/>
              </a:ext>
            </a:extLst>
          </p:cNvPr>
          <p:cNvSpPr txBox="1">
            <a:spLocks noChangeArrowheads="1"/>
          </p:cNvSpPr>
          <p:nvPr/>
        </p:nvSpPr>
        <p:spPr bwMode="auto">
          <a:xfrm>
            <a:off x="1991430" y="1910117"/>
            <a:ext cx="709612" cy="277812"/>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60</a:t>
            </a:r>
            <a:endParaRPr lang="ko-KR" altLang="en-US" sz="1200" dirty="0">
              <a:latin typeface="맑은 고딕" pitchFamily="50" charset="-127"/>
              <a:ea typeface="맑은 고딕" pitchFamily="50" charset="-127"/>
            </a:endParaRPr>
          </a:p>
        </p:txBody>
      </p:sp>
      <p:sp>
        <p:nvSpPr>
          <p:cNvPr id="118" name="TextBox 54">
            <a:extLst>
              <a:ext uri="{FF2B5EF4-FFF2-40B4-BE49-F238E27FC236}">
                <a16:creationId xmlns:a16="http://schemas.microsoft.com/office/drawing/2014/main" id="{DF59BE12-B5B7-8527-74D9-40B9DA70F193}"/>
              </a:ext>
            </a:extLst>
          </p:cNvPr>
          <p:cNvSpPr txBox="1">
            <a:spLocks noChangeArrowheads="1"/>
          </p:cNvSpPr>
          <p:nvPr/>
        </p:nvSpPr>
        <p:spPr bwMode="auto">
          <a:xfrm>
            <a:off x="3274130" y="1745017"/>
            <a:ext cx="874712" cy="277812"/>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2,100</a:t>
            </a:r>
            <a:endParaRPr lang="ko-KR" altLang="en-US" sz="1200" dirty="0">
              <a:latin typeface="맑은 고딕" pitchFamily="50" charset="-127"/>
              <a:ea typeface="맑은 고딕" pitchFamily="50" charset="-127"/>
            </a:endParaRPr>
          </a:p>
        </p:txBody>
      </p:sp>
      <p:sp>
        <p:nvSpPr>
          <p:cNvPr id="119" name="TextBox 55">
            <a:extLst>
              <a:ext uri="{FF2B5EF4-FFF2-40B4-BE49-F238E27FC236}">
                <a16:creationId xmlns:a16="http://schemas.microsoft.com/office/drawing/2014/main" id="{50ED501A-9BB5-AF88-9676-8A3DD4FA0653}"/>
              </a:ext>
            </a:extLst>
          </p:cNvPr>
          <p:cNvSpPr txBox="1">
            <a:spLocks noChangeArrowheads="1"/>
          </p:cNvSpPr>
          <p:nvPr/>
        </p:nvSpPr>
        <p:spPr bwMode="auto">
          <a:xfrm>
            <a:off x="4712405" y="1897417"/>
            <a:ext cx="874712" cy="277812"/>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4,260</a:t>
            </a:r>
            <a:endParaRPr lang="ko-KR" altLang="en-US" sz="1200" dirty="0">
              <a:latin typeface="맑은 고딕" pitchFamily="50" charset="-127"/>
              <a:ea typeface="맑은 고딕" pitchFamily="50" charset="-127"/>
            </a:endParaRPr>
          </a:p>
        </p:txBody>
      </p:sp>
      <p:sp>
        <p:nvSpPr>
          <p:cNvPr id="120" name="TextBox 56">
            <a:extLst>
              <a:ext uri="{FF2B5EF4-FFF2-40B4-BE49-F238E27FC236}">
                <a16:creationId xmlns:a16="http://schemas.microsoft.com/office/drawing/2014/main" id="{972B35F7-5120-4B63-94A2-87878F0B55BE}"/>
              </a:ext>
            </a:extLst>
          </p:cNvPr>
          <p:cNvSpPr txBox="1">
            <a:spLocks noChangeArrowheads="1"/>
          </p:cNvSpPr>
          <p:nvPr/>
        </p:nvSpPr>
        <p:spPr bwMode="auto">
          <a:xfrm>
            <a:off x="6182430" y="2619729"/>
            <a:ext cx="874712" cy="277813"/>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6,420</a:t>
            </a:r>
            <a:endParaRPr lang="ko-KR" altLang="en-US" sz="1200" dirty="0">
              <a:latin typeface="맑은 고딕" pitchFamily="50" charset="-127"/>
              <a:ea typeface="맑은 고딕" pitchFamily="50" charset="-127"/>
            </a:endParaRPr>
          </a:p>
        </p:txBody>
      </p:sp>
      <p:sp>
        <p:nvSpPr>
          <p:cNvPr id="121" name="TextBox 57">
            <a:extLst>
              <a:ext uri="{FF2B5EF4-FFF2-40B4-BE49-F238E27FC236}">
                <a16:creationId xmlns:a16="http://schemas.microsoft.com/office/drawing/2014/main" id="{37C1345C-2954-56FD-AA6C-73EA687C5A8B}"/>
              </a:ext>
            </a:extLst>
          </p:cNvPr>
          <p:cNvSpPr txBox="1">
            <a:spLocks noChangeArrowheads="1"/>
          </p:cNvSpPr>
          <p:nvPr/>
        </p:nvSpPr>
        <p:spPr bwMode="auto">
          <a:xfrm>
            <a:off x="6819437" y="3799285"/>
            <a:ext cx="874713" cy="276225"/>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8,580</a:t>
            </a:r>
            <a:endParaRPr lang="ko-KR" altLang="en-US" sz="1200" dirty="0">
              <a:latin typeface="맑은 고딕" pitchFamily="50" charset="-127"/>
              <a:ea typeface="맑은 고딕" pitchFamily="50" charset="-127"/>
            </a:endParaRPr>
          </a:p>
        </p:txBody>
      </p:sp>
      <p:sp>
        <p:nvSpPr>
          <p:cNvPr id="122" name="TextBox 58">
            <a:extLst>
              <a:ext uri="{FF2B5EF4-FFF2-40B4-BE49-F238E27FC236}">
                <a16:creationId xmlns:a16="http://schemas.microsoft.com/office/drawing/2014/main" id="{033C4BA7-094B-8BE6-0390-8D87F46C6183}"/>
              </a:ext>
            </a:extLst>
          </p:cNvPr>
          <p:cNvSpPr txBox="1">
            <a:spLocks noChangeArrowheads="1"/>
          </p:cNvSpPr>
          <p:nvPr/>
        </p:nvSpPr>
        <p:spPr bwMode="auto">
          <a:xfrm>
            <a:off x="6328707" y="5008138"/>
            <a:ext cx="989012" cy="277813"/>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10,740</a:t>
            </a:r>
            <a:endParaRPr lang="ko-KR" altLang="en-US" sz="1200" dirty="0">
              <a:latin typeface="맑은 고딕" pitchFamily="50" charset="-127"/>
              <a:ea typeface="맑은 고딕" pitchFamily="50" charset="-127"/>
            </a:endParaRPr>
          </a:p>
        </p:txBody>
      </p:sp>
      <p:sp>
        <p:nvSpPr>
          <p:cNvPr id="124" name="TextBox 59">
            <a:extLst>
              <a:ext uri="{FF2B5EF4-FFF2-40B4-BE49-F238E27FC236}">
                <a16:creationId xmlns:a16="http://schemas.microsoft.com/office/drawing/2014/main" id="{53F126A0-4454-5EEC-F904-83B8AB71500E}"/>
              </a:ext>
            </a:extLst>
          </p:cNvPr>
          <p:cNvSpPr txBox="1">
            <a:spLocks noChangeArrowheads="1"/>
          </p:cNvSpPr>
          <p:nvPr/>
        </p:nvSpPr>
        <p:spPr bwMode="auto">
          <a:xfrm>
            <a:off x="3355217" y="6045554"/>
            <a:ext cx="989012" cy="276225"/>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AD 15,060</a:t>
            </a:r>
            <a:endParaRPr lang="ko-KR" altLang="en-US" sz="1200" dirty="0">
              <a:latin typeface="맑은 고딕" pitchFamily="50" charset="-127"/>
              <a:ea typeface="맑은 고딕" pitchFamily="50" charset="-127"/>
            </a:endParaRPr>
          </a:p>
        </p:txBody>
      </p:sp>
      <p:sp>
        <p:nvSpPr>
          <p:cNvPr id="125" name="TextBox 48">
            <a:extLst>
              <a:ext uri="{FF2B5EF4-FFF2-40B4-BE49-F238E27FC236}">
                <a16:creationId xmlns:a16="http://schemas.microsoft.com/office/drawing/2014/main" id="{E2B68D68-A539-EB62-260A-29826C058771}"/>
              </a:ext>
            </a:extLst>
          </p:cNvPr>
          <p:cNvSpPr txBox="1">
            <a:spLocks noChangeArrowheads="1"/>
          </p:cNvSpPr>
          <p:nvPr/>
        </p:nvSpPr>
        <p:spPr bwMode="auto">
          <a:xfrm>
            <a:off x="6162635" y="4811992"/>
            <a:ext cx="936625" cy="277813"/>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15,180</a:t>
            </a:r>
            <a:endParaRPr lang="ko-KR" altLang="en-US" sz="1200" dirty="0">
              <a:latin typeface="맑은 고딕" pitchFamily="50" charset="-127"/>
              <a:ea typeface="맑은 고딕" pitchFamily="50" charset="-127"/>
            </a:endParaRPr>
          </a:p>
        </p:txBody>
      </p:sp>
      <p:sp>
        <p:nvSpPr>
          <p:cNvPr id="126" name="TextBox 48">
            <a:extLst>
              <a:ext uri="{FF2B5EF4-FFF2-40B4-BE49-F238E27FC236}">
                <a16:creationId xmlns:a16="http://schemas.microsoft.com/office/drawing/2014/main" id="{0E0BEDE8-1EEC-962F-95DF-06C61D14CC42}"/>
              </a:ext>
            </a:extLst>
          </p:cNvPr>
          <p:cNvSpPr txBox="1">
            <a:spLocks noChangeArrowheads="1"/>
          </p:cNvSpPr>
          <p:nvPr/>
        </p:nvSpPr>
        <p:spPr bwMode="auto">
          <a:xfrm>
            <a:off x="6595180" y="3588104"/>
            <a:ext cx="936625" cy="276225"/>
          </a:xfrm>
          <a:prstGeom prst="rect">
            <a:avLst/>
          </a:prstGeom>
          <a:noFill/>
          <a:ln w="9525">
            <a:noFill/>
            <a:miter lim="800000"/>
            <a:headEnd/>
            <a:tailEnd/>
          </a:ln>
        </p:spPr>
        <p:txBody>
          <a:bodyPr>
            <a:spAutoFit/>
          </a:bodyPr>
          <a:lstStyle/>
          <a:p>
            <a:r>
              <a:rPr lang="en-US" altLang="ko-KR" sz="1200" dirty="0">
                <a:latin typeface="맑은 고딕" pitchFamily="50" charset="-127"/>
                <a:ea typeface="맑은 고딕" pitchFamily="50" charset="-127"/>
              </a:rPr>
              <a:t>BC 17,340</a:t>
            </a:r>
            <a:endParaRPr lang="ko-KR" altLang="en-US" sz="1200" dirty="0">
              <a:latin typeface="맑은 고딕" pitchFamily="50" charset="-127"/>
              <a:ea typeface="맑은 고딕" pitchFamily="50" charset="-127"/>
            </a:endParaRPr>
          </a:p>
        </p:txBody>
      </p:sp>
      <p:sp>
        <p:nvSpPr>
          <p:cNvPr id="127" name="TextBox 126">
            <a:extLst>
              <a:ext uri="{FF2B5EF4-FFF2-40B4-BE49-F238E27FC236}">
                <a16:creationId xmlns:a16="http://schemas.microsoft.com/office/drawing/2014/main" id="{02868A2C-815A-46A4-6CF5-5DFB9AA706D5}"/>
              </a:ext>
            </a:extLst>
          </p:cNvPr>
          <p:cNvSpPr txBox="1"/>
          <p:nvPr/>
        </p:nvSpPr>
        <p:spPr>
          <a:xfrm>
            <a:off x="3642876" y="1988872"/>
            <a:ext cx="504056" cy="230832"/>
          </a:xfrm>
          <a:prstGeom prst="rect">
            <a:avLst/>
          </a:prstGeom>
          <a:noFill/>
        </p:spPr>
        <p:txBody>
          <a:bodyPr wrap="square" rtlCol="0">
            <a:spAutoFit/>
          </a:bodyPr>
          <a:lstStyle/>
          <a:p>
            <a:r>
              <a:rPr lang="en-US" altLang="ko-KR" sz="900" dirty="0"/>
              <a:t>330</a:t>
            </a:r>
            <a:r>
              <a:rPr lang="ko-KR" altLang="en-US" sz="900" dirty="0"/>
              <a:t>도</a:t>
            </a:r>
          </a:p>
        </p:txBody>
      </p:sp>
      <p:sp>
        <p:nvSpPr>
          <p:cNvPr id="128" name="TextBox 127">
            <a:extLst>
              <a:ext uri="{FF2B5EF4-FFF2-40B4-BE49-F238E27FC236}">
                <a16:creationId xmlns:a16="http://schemas.microsoft.com/office/drawing/2014/main" id="{E5DBE3AD-3D3E-5061-07CE-9D963C6C1C82}"/>
              </a:ext>
            </a:extLst>
          </p:cNvPr>
          <p:cNvSpPr txBox="1"/>
          <p:nvPr/>
        </p:nvSpPr>
        <p:spPr>
          <a:xfrm>
            <a:off x="2388923" y="2093132"/>
            <a:ext cx="504056" cy="230832"/>
          </a:xfrm>
          <a:prstGeom prst="rect">
            <a:avLst/>
          </a:prstGeom>
          <a:noFill/>
        </p:spPr>
        <p:txBody>
          <a:bodyPr wrap="square" rtlCol="0">
            <a:spAutoFit/>
          </a:bodyPr>
          <a:lstStyle/>
          <a:p>
            <a:r>
              <a:rPr lang="en-US" altLang="ko-KR" sz="900" dirty="0"/>
              <a:t>360</a:t>
            </a:r>
            <a:r>
              <a:rPr lang="ko-KR" altLang="en-US" sz="900" dirty="0"/>
              <a:t>도</a:t>
            </a:r>
          </a:p>
        </p:txBody>
      </p:sp>
      <p:sp>
        <p:nvSpPr>
          <p:cNvPr id="129" name="TextBox 128">
            <a:extLst>
              <a:ext uri="{FF2B5EF4-FFF2-40B4-BE49-F238E27FC236}">
                <a16:creationId xmlns:a16="http://schemas.microsoft.com/office/drawing/2014/main" id="{A3D985E2-4107-7160-1DF2-A7A5DEBD0BB8}"/>
              </a:ext>
            </a:extLst>
          </p:cNvPr>
          <p:cNvSpPr txBox="1"/>
          <p:nvPr/>
        </p:nvSpPr>
        <p:spPr>
          <a:xfrm>
            <a:off x="4958898" y="2210845"/>
            <a:ext cx="504056" cy="230832"/>
          </a:xfrm>
          <a:prstGeom prst="rect">
            <a:avLst/>
          </a:prstGeom>
          <a:noFill/>
        </p:spPr>
        <p:txBody>
          <a:bodyPr wrap="square" rtlCol="0">
            <a:spAutoFit/>
          </a:bodyPr>
          <a:lstStyle/>
          <a:p>
            <a:r>
              <a:rPr lang="en-US" altLang="ko-KR" sz="900" dirty="0"/>
              <a:t>300</a:t>
            </a:r>
            <a:r>
              <a:rPr lang="ko-KR" altLang="en-US" sz="900" dirty="0"/>
              <a:t>도</a:t>
            </a:r>
          </a:p>
        </p:txBody>
      </p:sp>
      <p:sp>
        <p:nvSpPr>
          <p:cNvPr id="130" name="TextBox 129">
            <a:extLst>
              <a:ext uri="{FF2B5EF4-FFF2-40B4-BE49-F238E27FC236}">
                <a16:creationId xmlns:a16="http://schemas.microsoft.com/office/drawing/2014/main" id="{9CA6FCA0-09F9-965A-2B6E-19DFB09924BF}"/>
              </a:ext>
            </a:extLst>
          </p:cNvPr>
          <p:cNvSpPr txBox="1"/>
          <p:nvPr/>
        </p:nvSpPr>
        <p:spPr>
          <a:xfrm>
            <a:off x="6093583" y="2805707"/>
            <a:ext cx="504056" cy="230832"/>
          </a:xfrm>
          <a:prstGeom prst="rect">
            <a:avLst/>
          </a:prstGeom>
          <a:noFill/>
        </p:spPr>
        <p:txBody>
          <a:bodyPr wrap="square" rtlCol="0">
            <a:spAutoFit/>
          </a:bodyPr>
          <a:lstStyle/>
          <a:p>
            <a:r>
              <a:rPr lang="en-US" altLang="ko-KR" sz="900" dirty="0"/>
              <a:t>270</a:t>
            </a:r>
            <a:r>
              <a:rPr lang="ko-KR" altLang="en-US" sz="900" dirty="0"/>
              <a:t>도</a:t>
            </a:r>
          </a:p>
        </p:txBody>
      </p:sp>
      <p:sp>
        <p:nvSpPr>
          <p:cNvPr id="131" name="TextBox 130">
            <a:extLst>
              <a:ext uri="{FF2B5EF4-FFF2-40B4-BE49-F238E27FC236}">
                <a16:creationId xmlns:a16="http://schemas.microsoft.com/office/drawing/2014/main" id="{AA304C01-1C67-ABA8-9B05-9FC8CBAF57D4}"/>
              </a:ext>
            </a:extLst>
          </p:cNvPr>
          <p:cNvSpPr txBox="1"/>
          <p:nvPr/>
        </p:nvSpPr>
        <p:spPr>
          <a:xfrm>
            <a:off x="6627456" y="3943027"/>
            <a:ext cx="504056" cy="230832"/>
          </a:xfrm>
          <a:prstGeom prst="rect">
            <a:avLst/>
          </a:prstGeom>
          <a:noFill/>
        </p:spPr>
        <p:txBody>
          <a:bodyPr wrap="square" rtlCol="0">
            <a:spAutoFit/>
          </a:bodyPr>
          <a:lstStyle/>
          <a:p>
            <a:r>
              <a:rPr lang="en-US" altLang="ko-KR" sz="900" dirty="0"/>
              <a:t>240</a:t>
            </a:r>
            <a:r>
              <a:rPr lang="ko-KR" altLang="en-US" sz="900" dirty="0"/>
              <a:t>도</a:t>
            </a:r>
          </a:p>
        </p:txBody>
      </p:sp>
      <p:sp>
        <p:nvSpPr>
          <p:cNvPr id="132" name="TextBox 131">
            <a:extLst>
              <a:ext uri="{FF2B5EF4-FFF2-40B4-BE49-F238E27FC236}">
                <a16:creationId xmlns:a16="http://schemas.microsoft.com/office/drawing/2014/main" id="{114FA90E-494D-CAEF-CC80-94DE27C018D3}"/>
              </a:ext>
            </a:extLst>
          </p:cNvPr>
          <p:cNvSpPr txBox="1"/>
          <p:nvPr/>
        </p:nvSpPr>
        <p:spPr>
          <a:xfrm>
            <a:off x="5885063" y="5028016"/>
            <a:ext cx="504056" cy="230832"/>
          </a:xfrm>
          <a:prstGeom prst="rect">
            <a:avLst/>
          </a:prstGeom>
          <a:noFill/>
        </p:spPr>
        <p:txBody>
          <a:bodyPr wrap="square" rtlCol="0">
            <a:spAutoFit/>
          </a:bodyPr>
          <a:lstStyle/>
          <a:p>
            <a:r>
              <a:rPr lang="en-US" altLang="ko-KR" sz="900" dirty="0"/>
              <a:t>210</a:t>
            </a:r>
            <a:r>
              <a:rPr lang="ko-KR" altLang="en-US" sz="900" dirty="0"/>
              <a:t>도</a:t>
            </a:r>
          </a:p>
        </p:txBody>
      </p:sp>
      <p:sp>
        <p:nvSpPr>
          <p:cNvPr id="133" name="TextBox 132">
            <a:extLst>
              <a:ext uri="{FF2B5EF4-FFF2-40B4-BE49-F238E27FC236}">
                <a16:creationId xmlns:a16="http://schemas.microsoft.com/office/drawing/2014/main" id="{5D015818-3AFE-F625-1925-5ECBD0760C48}"/>
              </a:ext>
            </a:extLst>
          </p:cNvPr>
          <p:cNvSpPr txBox="1"/>
          <p:nvPr/>
        </p:nvSpPr>
        <p:spPr>
          <a:xfrm>
            <a:off x="4588919" y="5551950"/>
            <a:ext cx="504056" cy="230832"/>
          </a:xfrm>
          <a:prstGeom prst="rect">
            <a:avLst/>
          </a:prstGeom>
          <a:noFill/>
        </p:spPr>
        <p:txBody>
          <a:bodyPr wrap="square" rtlCol="0">
            <a:spAutoFit/>
          </a:bodyPr>
          <a:lstStyle/>
          <a:p>
            <a:r>
              <a:rPr lang="en-US" altLang="ko-KR" sz="900" dirty="0"/>
              <a:t>180</a:t>
            </a:r>
            <a:r>
              <a:rPr lang="ko-KR" altLang="en-US" sz="900" dirty="0"/>
              <a:t>도</a:t>
            </a:r>
          </a:p>
        </p:txBody>
      </p:sp>
      <p:sp>
        <p:nvSpPr>
          <p:cNvPr id="134" name="TextBox 133">
            <a:extLst>
              <a:ext uri="{FF2B5EF4-FFF2-40B4-BE49-F238E27FC236}">
                <a16:creationId xmlns:a16="http://schemas.microsoft.com/office/drawing/2014/main" id="{7888F4AC-D968-D721-F7B4-EA98265CD8D0}"/>
              </a:ext>
            </a:extLst>
          </p:cNvPr>
          <p:cNvSpPr txBox="1"/>
          <p:nvPr/>
        </p:nvSpPr>
        <p:spPr>
          <a:xfrm>
            <a:off x="3271076" y="5661280"/>
            <a:ext cx="504056" cy="230832"/>
          </a:xfrm>
          <a:prstGeom prst="rect">
            <a:avLst/>
          </a:prstGeom>
          <a:noFill/>
        </p:spPr>
        <p:txBody>
          <a:bodyPr wrap="square" rtlCol="0">
            <a:spAutoFit/>
          </a:bodyPr>
          <a:lstStyle/>
          <a:p>
            <a:r>
              <a:rPr lang="en-US" altLang="ko-KR" sz="900" dirty="0"/>
              <a:t>150</a:t>
            </a:r>
            <a:r>
              <a:rPr lang="ko-KR" altLang="en-US" sz="900" dirty="0"/>
              <a:t>도</a:t>
            </a:r>
          </a:p>
        </p:txBody>
      </p:sp>
      <p:pic>
        <p:nvPicPr>
          <p:cNvPr id="135" name="Picture 22" descr="http://www.peacefulmind.com/images/astrology/aquarius.jpg">
            <a:hlinkClick r:id="rId4"/>
            <a:extLst>
              <a:ext uri="{FF2B5EF4-FFF2-40B4-BE49-F238E27FC236}">
                <a16:creationId xmlns:a16="http://schemas.microsoft.com/office/drawing/2014/main" id="{158B6DEF-E621-1EED-05C2-018CCF2010C5}"/>
              </a:ext>
            </a:extLst>
          </p:cNvPr>
          <p:cNvPicPr>
            <a:picLocks noChangeAspect="1" noChangeArrowheads="1"/>
          </p:cNvPicPr>
          <p:nvPr/>
        </p:nvPicPr>
        <p:blipFill>
          <a:blip r:embed="rId5" cstate="print"/>
          <a:srcRect/>
          <a:stretch>
            <a:fillRect/>
          </a:stretch>
        </p:blipFill>
        <p:spPr bwMode="auto">
          <a:xfrm>
            <a:off x="4146932" y="1455146"/>
            <a:ext cx="571500" cy="762000"/>
          </a:xfrm>
          <a:prstGeom prst="rect">
            <a:avLst/>
          </a:prstGeom>
          <a:noFill/>
        </p:spPr>
      </p:pic>
      <p:pic>
        <p:nvPicPr>
          <p:cNvPr id="136" name="Picture 20" descr="http://www.peacefulmind.com/images/astrology/capricorn.jpg">
            <a:hlinkClick r:id="rId6"/>
            <a:extLst>
              <a:ext uri="{FF2B5EF4-FFF2-40B4-BE49-F238E27FC236}">
                <a16:creationId xmlns:a16="http://schemas.microsoft.com/office/drawing/2014/main" id="{54E57DE2-8744-403B-3FAA-88C023173226}"/>
              </a:ext>
            </a:extLst>
          </p:cNvPr>
          <p:cNvPicPr>
            <a:picLocks noChangeAspect="1" noChangeArrowheads="1"/>
          </p:cNvPicPr>
          <p:nvPr/>
        </p:nvPicPr>
        <p:blipFill>
          <a:blip r:embed="rId7" cstate="print"/>
          <a:srcRect/>
          <a:stretch>
            <a:fillRect/>
          </a:stretch>
        </p:blipFill>
        <p:spPr bwMode="auto">
          <a:xfrm>
            <a:off x="5587092" y="1931672"/>
            <a:ext cx="762000" cy="638175"/>
          </a:xfrm>
          <a:prstGeom prst="rect">
            <a:avLst/>
          </a:prstGeom>
          <a:noFill/>
        </p:spPr>
      </p:pic>
      <p:pic>
        <p:nvPicPr>
          <p:cNvPr id="137" name="Picture 18" descr="http://www.peacefulmind.com/images/astrology/sagittarius.jpg">
            <a:hlinkClick r:id="rId8"/>
            <a:extLst>
              <a:ext uri="{FF2B5EF4-FFF2-40B4-BE49-F238E27FC236}">
                <a16:creationId xmlns:a16="http://schemas.microsoft.com/office/drawing/2014/main" id="{2B6B5771-4EEF-5D5D-7B75-2BE0909370E5}"/>
              </a:ext>
            </a:extLst>
          </p:cNvPr>
          <p:cNvPicPr>
            <a:picLocks noChangeAspect="1" noChangeArrowheads="1"/>
          </p:cNvPicPr>
          <p:nvPr/>
        </p:nvPicPr>
        <p:blipFill>
          <a:blip r:embed="rId9" cstate="print"/>
          <a:srcRect/>
          <a:stretch>
            <a:fillRect/>
          </a:stretch>
        </p:blipFill>
        <p:spPr bwMode="auto">
          <a:xfrm>
            <a:off x="6739220" y="2883005"/>
            <a:ext cx="762000" cy="704851"/>
          </a:xfrm>
          <a:prstGeom prst="rect">
            <a:avLst/>
          </a:prstGeom>
          <a:noFill/>
        </p:spPr>
      </p:pic>
      <p:pic>
        <p:nvPicPr>
          <p:cNvPr id="138" name="Picture 16" descr="http://www.peacefulmind.com/images/astrology/scorpio.jpg">
            <a:hlinkClick r:id="rId10"/>
            <a:extLst>
              <a:ext uri="{FF2B5EF4-FFF2-40B4-BE49-F238E27FC236}">
                <a16:creationId xmlns:a16="http://schemas.microsoft.com/office/drawing/2014/main" id="{805EA4CF-181B-849C-0DFD-03A705D8B2A3}"/>
              </a:ext>
            </a:extLst>
          </p:cNvPr>
          <p:cNvPicPr>
            <a:picLocks noChangeAspect="1" noChangeArrowheads="1"/>
          </p:cNvPicPr>
          <p:nvPr/>
        </p:nvPicPr>
        <p:blipFill>
          <a:blip r:embed="rId11" cstate="print"/>
          <a:srcRect/>
          <a:stretch>
            <a:fillRect/>
          </a:stretch>
        </p:blipFill>
        <p:spPr bwMode="auto">
          <a:xfrm>
            <a:off x="6930092" y="4189678"/>
            <a:ext cx="457200" cy="720080"/>
          </a:xfrm>
          <a:prstGeom prst="rect">
            <a:avLst/>
          </a:prstGeom>
          <a:noFill/>
        </p:spPr>
      </p:pic>
      <p:pic>
        <p:nvPicPr>
          <p:cNvPr id="139" name="Picture 14" descr="http://www.peacefulmind.com/images/astrology/libra.jpg">
            <a:hlinkClick r:id="rId12"/>
            <a:extLst>
              <a:ext uri="{FF2B5EF4-FFF2-40B4-BE49-F238E27FC236}">
                <a16:creationId xmlns:a16="http://schemas.microsoft.com/office/drawing/2014/main" id="{FE046619-CC76-69BB-D9AD-E6DBCB3C1EED}"/>
              </a:ext>
            </a:extLst>
          </p:cNvPr>
          <p:cNvPicPr>
            <a:picLocks noChangeAspect="1" noChangeArrowheads="1"/>
          </p:cNvPicPr>
          <p:nvPr/>
        </p:nvPicPr>
        <p:blipFill>
          <a:blip r:embed="rId13" cstate="print"/>
          <a:srcRect/>
          <a:stretch>
            <a:fillRect/>
          </a:stretch>
        </p:blipFill>
        <p:spPr bwMode="auto">
          <a:xfrm>
            <a:off x="5722328" y="5244040"/>
            <a:ext cx="657225" cy="762000"/>
          </a:xfrm>
          <a:prstGeom prst="rect">
            <a:avLst/>
          </a:prstGeom>
          <a:noFill/>
        </p:spPr>
      </p:pic>
      <p:pic>
        <p:nvPicPr>
          <p:cNvPr id="140" name="Picture 12" descr="http://www.peacefulmind.com/images/astrology/virgo.jpg">
            <a:hlinkClick r:id="rId14"/>
            <a:extLst>
              <a:ext uri="{FF2B5EF4-FFF2-40B4-BE49-F238E27FC236}">
                <a16:creationId xmlns:a16="http://schemas.microsoft.com/office/drawing/2014/main" id="{74C7C623-63F7-975D-3A11-9216B47E19F1}"/>
              </a:ext>
            </a:extLst>
          </p:cNvPr>
          <p:cNvPicPr>
            <a:picLocks noChangeAspect="1" noChangeArrowheads="1"/>
          </p:cNvPicPr>
          <p:nvPr/>
        </p:nvPicPr>
        <p:blipFill>
          <a:blip r:embed="rId15" cstate="print"/>
          <a:srcRect/>
          <a:stretch>
            <a:fillRect/>
          </a:stretch>
        </p:blipFill>
        <p:spPr bwMode="auto">
          <a:xfrm>
            <a:off x="4185942" y="5728440"/>
            <a:ext cx="514350" cy="762000"/>
          </a:xfrm>
          <a:prstGeom prst="rect">
            <a:avLst/>
          </a:prstGeom>
          <a:noFill/>
        </p:spPr>
      </p:pic>
      <p:pic>
        <p:nvPicPr>
          <p:cNvPr id="141" name="Picture 10" descr="http://www.peacefulmind.com/images/astrology/leo.jpg">
            <a:hlinkClick r:id="rId16"/>
            <a:extLst>
              <a:ext uri="{FF2B5EF4-FFF2-40B4-BE49-F238E27FC236}">
                <a16:creationId xmlns:a16="http://schemas.microsoft.com/office/drawing/2014/main" id="{F4E00A2E-9023-715B-60CC-5A3921CC99B9}"/>
              </a:ext>
            </a:extLst>
          </p:cNvPr>
          <p:cNvPicPr>
            <a:picLocks noChangeAspect="1" noChangeArrowheads="1"/>
          </p:cNvPicPr>
          <p:nvPr/>
        </p:nvPicPr>
        <p:blipFill>
          <a:blip r:embed="rId17" cstate="print"/>
          <a:srcRect/>
          <a:stretch>
            <a:fillRect/>
          </a:stretch>
        </p:blipFill>
        <p:spPr bwMode="auto">
          <a:xfrm>
            <a:off x="2642217" y="5710794"/>
            <a:ext cx="666750" cy="762000"/>
          </a:xfrm>
          <a:prstGeom prst="rect">
            <a:avLst/>
          </a:prstGeom>
          <a:noFill/>
        </p:spPr>
      </p:pic>
      <p:pic>
        <p:nvPicPr>
          <p:cNvPr id="142" name="Picture 8" descr="http://www.peacefulmind.com/images/astrology/cancer.jpg">
            <a:hlinkClick r:id="rId18"/>
            <a:extLst>
              <a:ext uri="{FF2B5EF4-FFF2-40B4-BE49-F238E27FC236}">
                <a16:creationId xmlns:a16="http://schemas.microsoft.com/office/drawing/2014/main" id="{F5A9A876-0770-F324-0FE8-C7314A866553}"/>
              </a:ext>
            </a:extLst>
          </p:cNvPr>
          <p:cNvPicPr>
            <a:picLocks noChangeAspect="1" noChangeArrowheads="1"/>
          </p:cNvPicPr>
          <p:nvPr/>
        </p:nvPicPr>
        <p:blipFill>
          <a:blip r:embed="rId19" cstate="print"/>
          <a:srcRect/>
          <a:stretch>
            <a:fillRect/>
          </a:stretch>
        </p:blipFill>
        <p:spPr bwMode="auto">
          <a:xfrm>
            <a:off x="1206676" y="5346016"/>
            <a:ext cx="762000" cy="619126"/>
          </a:xfrm>
          <a:prstGeom prst="rect">
            <a:avLst/>
          </a:prstGeom>
          <a:noFill/>
        </p:spPr>
      </p:pic>
      <p:pic>
        <p:nvPicPr>
          <p:cNvPr id="143" name="Picture 6" descr="http://www.peacefulmind.com/images/astrology/gemini.jpg">
            <a:hlinkClick r:id="rId20"/>
            <a:extLst>
              <a:ext uri="{FF2B5EF4-FFF2-40B4-BE49-F238E27FC236}">
                <a16:creationId xmlns:a16="http://schemas.microsoft.com/office/drawing/2014/main" id="{DEE68E4E-ABF8-8710-A867-C93BEB8537AB}"/>
              </a:ext>
            </a:extLst>
          </p:cNvPr>
          <p:cNvPicPr>
            <a:picLocks noChangeAspect="1" noChangeArrowheads="1"/>
          </p:cNvPicPr>
          <p:nvPr/>
        </p:nvPicPr>
        <p:blipFill>
          <a:blip r:embed="rId21" cstate="print"/>
          <a:srcRect/>
          <a:stretch>
            <a:fillRect/>
          </a:stretch>
        </p:blipFill>
        <p:spPr bwMode="auto">
          <a:xfrm>
            <a:off x="186492" y="4235928"/>
            <a:ext cx="600075" cy="762000"/>
          </a:xfrm>
          <a:prstGeom prst="rect">
            <a:avLst/>
          </a:prstGeom>
          <a:noFill/>
        </p:spPr>
      </p:pic>
      <p:pic>
        <p:nvPicPr>
          <p:cNvPr id="144" name="Picture 4" descr="http://www.peacefulmind.com/images/astrology/taurus.jpg">
            <a:hlinkClick r:id="rId22"/>
            <a:extLst>
              <a:ext uri="{FF2B5EF4-FFF2-40B4-BE49-F238E27FC236}">
                <a16:creationId xmlns:a16="http://schemas.microsoft.com/office/drawing/2014/main" id="{E0C85236-BA86-886F-83F9-782F190A72D6}"/>
              </a:ext>
            </a:extLst>
          </p:cNvPr>
          <p:cNvPicPr>
            <a:picLocks noChangeAspect="1" noChangeArrowheads="1"/>
          </p:cNvPicPr>
          <p:nvPr/>
        </p:nvPicPr>
        <p:blipFill>
          <a:blip r:embed="rId23" cstate="print"/>
          <a:srcRect/>
          <a:stretch>
            <a:fillRect/>
          </a:stretch>
        </p:blipFill>
        <p:spPr bwMode="auto">
          <a:xfrm>
            <a:off x="72564" y="2939784"/>
            <a:ext cx="762000" cy="647700"/>
          </a:xfrm>
          <a:prstGeom prst="rect">
            <a:avLst/>
          </a:prstGeom>
          <a:noFill/>
        </p:spPr>
      </p:pic>
      <p:pic>
        <p:nvPicPr>
          <p:cNvPr id="145" name="Picture 2" descr="http://www.peacefulmind.com/images/astrology/aries.jpg">
            <a:hlinkClick r:id="rId24"/>
            <a:extLst>
              <a:ext uri="{FF2B5EF4-FFF2-40B4-BE49-F238E27FC236}">
                <a16:creationId xmlns:a16="http://schemas.microsoft.com/office/drawing/2014/main" id="{38FB99F4-6905-D18D-5291-BCEB033BCCFC}"/>
              </a:ext>
            </a:extLst>
          </p:cNvPr>
          <p:cNvPicPr>
            <a:picLocks noChangeAspect="1" noChangeArrowheads="1"/>
          </p:cNvPicPr>
          <p:nvPr/>
        </p:nvPicPr>
        <p:blipFill>
          <a:blip r:embed="rId25" cstate="print"/>
          <a:srcRect/>
          <a:stretch>
            <a:fillRect/>
          </a:stretch>
        </p:blipFill>
        <p:spPr bwMode="auto">
          <a:xfrm>
            <a:off x="1410628" y="1859664"/>
            <a:ext cx="542925" cy="762000"/>
          </a:xfrm>
          <a:prstGeom prst="rect">
            <a:avLst/>
          </a:prstGeom>
          <a:noFill/>
        </p:spPr>
      </p:pic>
      <p:pic>
        <p:nvPicPr>
          <p:cNvPr id="146" name="Picture 24" descr="http://www.peacefulmind.com/images/astrology/pisces.jpg">
            <a:hlinkClick r:id="rId26"/>
            <a:extLst>
              <a:ext uri="{FF2B5EF4-FFF2-40B4-BE49-F238E27FC236}">
                <a16:creationId xmlns:a16="http://schemas.microsoft.com/office/drawing/2014/main" id="{6F80F8A9-4721-25FD-5FB9-C58F8ACE1987}"/>
              </a:ext>
            </a:extLst>
          </p:cNvPr>
          <p:cNvPicPr>
            <a:picLocks noChangeAspect="1" noChangeArrowheads="1"/>
          </p:cNvPicPr>
          <p:nvPr/>
        </p:nvPicPr>
        <p:blipFill>
          <a:blip r:embed="rId27" cstate="print"/>
          <a:srcRect/>
          <a:stretch>
            <a:fillRect/>
          </a:stretch>
        </p:blipFill>
        <p:spPr bwMode="auto">
          <a:xfrm>
            <a:off x="2490748" y="1499624"/>
            <a:ext cx="762000" cy="657226"/>
          </a:xfrm>
          <a:prstGeom prst="rect">
            <a:avLst/>
          </a:prstGeom>
          <a:noFill/>
        </p:spPr>
      </p:pic>
      <p:sp>
        <p:nvSpPr>
          <p:cNvPr id="147" name="TextBox 146">
            <a:extLst>
              <a:ext uri="{FF2B5EF4-FFF2-40B4-BE49-F238E27FC236}">
                <a16:creationId xmlns:a16="http://schemas.microsoft.com/office/drawing/2014/main" id="{16FDCED7-7C82-689B-036A-C7CA96AB05B4}"/>
              </a:ext>
            </a:extLst>
          </p:cNvPr>
          <p:cNvSpPr txBox="1"/>
          <p:nvPr/>
        </p:nvSpPr>
        <p:spPr>
          <a:xfrm>
            <a:off x="1986692" y="5460064"/>
            <a:ext cx="504056" cy="230832"/>
          </a:xfrm>
          <a:prstGeom prst="rect">
            <a:avLst/>
          </a:prstGeom>
          <a:noFill/>
        </p:spPr>
        <p:txBody>
          <a:bodyPr wrap="square" rtlCol="0">
            <a:spAutoFit/>
          </a:bodyPr>
          <a:lstStyle/>
          <a:p>
            <a:r>
              <a:rPr lang="en-US" altLang="ko-KR" sz="900" dirty="0"/>
              <a:t>120</a:t>
            </a:r>
            <a:r>
              <a:rPr lang="ko-KR" altLang="en-US" sz="900" dirty="0"/>
              <a:t>도</a:t>
            </a:r>
          </a:p>
        </p:txBody>
      </p:sp>
      <p:sp>
        <p:nvSpPr>
          <p:cNvPr id="148" name="TextBox 147">
            <a:extLst>
              <a:ext uri="{FF2B5EF4-FFF2-40B4-BE49-F238E27FC236}">
                <a16:creationId xmlns:a16="http://schemas.microsoft.com/office/drawing/2014/main" id="{785F1BED-9FA7-978E-E22E-5674E7AC241C}"/>
              </a:ext>
            </a:extLst>
          </p:cNvPr>
          <p:cNvSpPr txBox="1"/>
          <p:nvPr/>
        </p:nvSpPr>
        <p:spPr>
          <a:xfrm>
            <a:off x="906572" y="4869192"/>
            <a:ext cx="504056" cy="230832"/>
          </a:xfrm>
          <a:prstGeom prst="rect">
            <a:avLst/>
          </a:prstGeom>
          <a:noFill/>
        </p:spPr>
        <p:txBody>
          <a:bodyPr wrap="square" rtlCol="0">
            <a:spAutoFit/>
          </a:bodyPr>
          <a:lstStyle/>
          <a:p>
            <a:r>
              <a:rPr lang="en-US" altLang="ko-KR" sz="900" dirty="0"/>
              <a:t>90</a:t>
            </a:r>
            <a:r>
              <a:rPr lang="ko-KR" altLang="en-US" sz="900" dirty="0"/>
              <a:t>도</a:t>
            </a:r>
          </a:p>
        </p:txBody>
      </p:sp>
      <p:sp>
        <p:nvSpPr>
          <p:cNvPr id="149" name="TextBox 148">
            <a:extLst>
              <a:ext uri="{FF2B5EF4-FFF2-40B4-BE49-F238E27FC236}">
                <a16:creationId xmlns:a16="http://schemas.microsoft.com/office/drawing/2014/main" id="{70AD0C39-4A9A-37BF-AB68-AFBA8A62B37C}"/>
              </a:ext>
            </a:extLst>
          </p:cNvPr>
          <p:cNvSpPr txBox="1"/>
          <p:nvPr/>
        </p:nvSpPr>
        <p:spPr>
          <a:xfrm>
            <a:off x="402516" y="3670814"/>
            <a:ext cx="504056" cy="230832"/>
          </a:xfrm>
          <a:prstGeom prst="rect">
            <a:avLst/>
          </a:prstGeom>
          <a:noFill/>
        </p:spPr>
        <p:txBody>
          <a:bodyPr wrap="square" rtlCol="0">
            <a:spAutoFit/>
          </a:bodyPr>
          <a:lstStyle/>
          <a:p>
            <a:r>
              <a:rPr lang="en-US" altLang="ko-KR" sz="900" dirty="0"/>
              <a:t>60</a:t>
            </a:r>
            <a:r>
              <a:rPr lang="ko-KR" altLang="en-US" sz="900" dirty="0"/>
              <a:t>도</a:t>
            </a:r>
          </a:p>
        </p:txBody>
      </p:sp>
      <p:sp>
        <p:nvSpPr>
          <p:cNvPr id="150" name="TextBox 149">
            <a:extLst>
              <a:ext uri="{FF2B5EF4-FFF2-40B4-BE49-F238E27FC236}">
                <a16:creationId xmlns:a16="http://schemas.microsoft.com/office/drawing/2014/main" id="{653A0CD7-0AFC-4DED-1149-5814183F9EEE}"/>
              </a:ext>
            </a:extLst>
          </p:cNvPr>
          <p:cNvSpPr txBox="1"/>
          <p:nvPr/>
        </p:nvSpPr>
        <p:spPr>
          <a:xfrm>
            <a:off x="1122596" y="2579744"/>
            <a:ext cx="504056" cy="230832"/>
          </a:xfrm>
          <a:prstGeom prst="rect">
            <a:avLst/>
          </a:prstGeom>
          <a:noFill/>
        </p:spPr>
        <p:txBody>
          <a:bodyPr wrap="square" rtlCol="0">
            <a:spAutoFit/>
          </a:bodyPr>
          <a:lstStyle/>
          <a:p>
            <a:r>
              <a:rPr lang="en-US" altLang="ko-KR" sz="900" dirty="0"/>
              <a:t>30</a:t>
            </a:r>
            <a:r>
              <a:rPr lang="ko-KR" altLang="en-US" sz="900" dirty="0"/>
              <a:t>도</a:t>
            </a:r>
          </a:p>
        </p:txBody>
      </p:sp>
      <p:cxnSp>
        <p:nvCxnSpPr>
          <p:cNvPr id="151" name="직선 연결선 150">
            <a:extLst>
              <a:ext uri="{FF2B5EF4-FFF2-40B4-BE49-F238E27FC236}">
                <a16:creationId xmlns:a16="http://schemas.microsoft.com/office/drawing/2014/main" id="{3620F665-873B-F9D6-76B0-25EB78BDDCD2}"/>
              </a:ext>
            </a:extLst>
          </p:cNvPr>
          <p:cNvCxnSpPr>
            <a:cxnSpLocks/>
            <a:stCxn id="80" idx="0"/>
          </p:cNvCxnSpPr>
          <p:nvPr/>
        </p:nvCxnSpPr>
        <p:spPr>
          <a:xfrm flipV="1">
            <a:off x="3714661" y="1279270"/>
            <a:ext cx="811559" cy="94040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2" name="직선 연결선 151">
            <a:extLst>
              <a:ext uri="{FF2B5EF4-FFF2-40B4-BE49-F238E27FC236}">
                <a16:creationId xmlns:a16="http://schemas.microsoft.com/office/drawing/2014/main" id="{B1D811B4-2ECE-95A4-5D32-D3C6E6FEE663}"/>
              </a:ext>
            </a:extLst>
          </p:cNvPr>
          <p:cNvCxnSpPr/>
          <p:nvPr/>
        </p:nvCxnSpPr>
        <p:spPr>
          <a:xfrm>
            <a:off x="4526220" y="1279270"/>
            <a:ext cx="432048" cy="1118757"/>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3" name="직선 연결선 152">
            <a:extLst>
              <a:ext uri="{FF2B5EF4-FFF2-40B4-BE49-F238E27FC236}">
                <a16:creationId xmlns:a16="http://schemas.microsoft.com/office/drawing/2014/main" id="{9E232622-B69A-770F-9950-E50E741ED0F0}"/>
              </a:ext>
            </a:extLst>
          </p:cNvPr>
          <p:cNvCxnSpPr/>
          <p:nvPr/>
        </p:nvCxnSpPr>
        <p:spPr>
          <a:xfrm flipV="1">
            <a:off x="4953002" y="1783326"/>
            <a:ext cx="1229402" cy="61782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4" name="직선 연결선 153">
            <a:extLst>
              <a:ext uri="{FF2B5EF4-FFF2-40B4-BE49-F238E27FC236}">
                <a16:creationId xmlns:a16="http://schemas.microsoft.com/office/drawing/2014/main" id="{F8093D1C-0B23-9AD0-055B-58B97638358A}"/>
              </a:ext>
            </a:extLst>
          </p:cNvPr>
          <p:cNvCxnSpPr/>
          <p:nvPr/>
        </p:nvCxnSpPr>
        <p:spPr>
          <a:xfrm flipH="1">
            <a:off x="6071759" y="1783326"/>
            <a:ext cx="110645" cy="1113491"/>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5" name="직선 연결선 154">
            <a:extLst>
              <a:ext uri="{FF2B5EF4-FFF2-40B4-BE49-F238E27FC236}">
                <a16:creationId xmlns:a16="http://schemas.microsoft.com/office/drawing/2014/main" id="{8D3BC09D-7AEF-E921-D31E-BFE9149B3AF2}"/>
              </a:ext>
            </a:extLst>
          </p:cNvPr>
          <p:cNvCxnSpPr/>
          <p:nvPr/>
        </p:nvCxnSpPr>
        <p:spPr>
          <a:xfrm>
            <a:off x="6064146" y="2905202"/>
            <a:ext cx="1486410" cy="10226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6" name="직선 연결선 155">
            <a:extLst>
              <a:ext uri="{FF2B5EF4-FFF2-40B4-BE49-F238E27FC236}">
                <a16:creationId xmlns:a16="http://schemas.microsoft.com/office/drawing/2014/main" id="{6F02B95C-80ED-AB57-5081-EB7C8F8DCFD8}"/>
              </a:ext>
            </a:extLst>
          </p:cNvPr>
          <p:cNvCxnSpPr/>
          <p:nvPr/>
        </p:nvCxnSpPr>
        <p:spPr>
          <a:xfrm flipH="1">
            <a:off x="6681195" y="2994583"/>
            <a:ext cx="869361" cy="948983"/>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7" name="직선 연결선 156">
            <a:extLst>
              <a:ext uri="{FF2B5EF4-FFF2-40B4-BE49-F238E27FC236}">
                <a16:creationId xmlns:a16="http://schemas.microsoft.com/office/drawing/2014/main" id="{BDE7D8A1-8287-780A-CB2A-AD7864BF9318}"/>
              </a:ext>
            </a:extLst>
          </p:cNvPr>
          <p:cNvCxnSpPr/>
          <p:nvPr/>
        </p:nvCxnSpPr>
        <p:spPr>
          <a:xfrm>
            <a:off x="6640210" y="3956445"/>
            <a:ext cx="694322" cy="995233"/>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8" name="직선 연결선 157">
            <a:extLst>
              <a:ext uri="{FF2B5EF4-FFF2-40B4-BE49-F238E27FC236}">
                <a16:creationId xmlns:a16="http://schemas.microsoft.com/office/drawing/2014/main" id="{0446D064-62CC-87A6-7722-11BFA13E101B}"/>
              </a:ext>
            </a:extLst>
          </p:cNvPr>
          <p:cNvCxnSpPr/>
          <p:nvPr/>
        </p:nvCxnSpPr>
        <p:spPr>
          <a:xfrm flipH="1">
            <a:off x="6092254" y="4951678"/>
            <a:ext cx="1242278" cy="2575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9" name="직선 연결선 158">
            <a:extLst>
              <a:ext uri="{FF2B5EF4-FFF2-40B4-BE49-F238E27FC236}">
                <a16:creationId xmlns:a16="http://schemas.microsoft.com/office/drawing/2014/main" id="{03EAC809-9D68-820C-FEFC-48D85FAF96E1}"/>
              </a:ext>
            </a:extLst>
          </p:cNvPr>
          <p:cNvCxnSpPr/>
          <p:nvPr/>
        </p:nvCxnSpPr>
        <p:spPr>
          <a:xfrm>
            <a:off x="6071759" y="4997928"/>
            <a:ext cx="84887" cy="1177886"/>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60" name="직선 연결선 159">
            <a:extLst>
              <a:ext uri="{FF2B5EF4-FFF2-40B4-BE49-F238E27FC236}">
                <a16:creationId xmlns:a16="http://schemas.microsoft.com/office/drawing/2014/main" id="{0FAF9AE0-2DA6-0E53-4BFB-5A5DFDF10933}"/>
              </a:ext>
            </a:extLst>
          </p:cNvPr>
          <p:cNvCxnSpPr/>
          <p:nvPr/>
        </p:nvCxnSpPr>
        <p:spPr>
          <a:xfrm flipH="1" flipV="1">
            <a:off x="4958268" y="5527742"/>
            <a:ext cx="1224136" cy="648072"/>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162" name="TextBox 161">
            <a:extLst>
              <a:ext uri="{FF2B5EF4-FFF2-40B4-BE49-F238E27FC236}">
                <a16:creationId xmlns:a16="http://schemas.microsoft.com/office/drawing/2014/main" id="{3A9A5477-B244-F05E-2E8A-56A537F8531C}"/>
              </a:ext>
            </a:extLst>
          </p:cNvPr>
          <p:cNvSpPr txBox="1"/>
          <p:nvPr/>
        </p:nvSpPr>
        <p:spPr>
          <a:xfrm>
            <a:off x="87977" y="5878956"/>
            <a:ext cx="2128719" cy="707886"/>
          </a:xfrm>
          <a:prstGeom prst="rect">
            <a:avLst/>
          </a:prstGeom>
          <a:noFill/>
        </p:spPr>
        <p:txBody>
          <a:bodyPr wrap="square" rtlCol="0">
            <a:spAutoFit/>
          </a:bodyPr>
          <a:lstStyle/>
          <a:p>
            <a:r>
              <a:rPr lang="en-US" altLang="ko-KR" sz="800" b="0" dirty="0">
                <a:latin typeface="맑은 고딕" pitchFamily="50" charset="-127"/>
                <a:ea typeface="맑은 고딕" pitchFamily="50" charset="-127"/>
              </a:rPr>
              <a:t>Image: 12 constellations according to precession or Great Year or Zodiac. Credit: en.wikipedia.org/wiki/Zodiac, en.wikipedia.org/wiki/Precession, en.wikipedia.org/wiki/Astrological_sign</a:t>
            </a:r>
            <a:endParaRPr lang="ko-KR" altLang="en-US" sz="800" b="0" dirty="0">
              <a:latin typeface="맑은 고딕" pitchFamily="50" charset="-127"/>
              <a:ea typeface="맑은 고딕" pitchFamily="50" charset="-127"/>
            </a:endParaRPr>
          </a:p>
        </p:txBody>
      </p:sp>
      <p:cxnSp>
        <p:nvCxnSpPr>
          <p:cNvPr id="164" name="직선 화살표 연결선 163">
            <a:extLst>
              <a:ext uri="{FF2B5EF4-FFF2-40B4-BE49-F238E27FC236}">
                <a16:creationId xmlns:a16="http://schemas.microsoft.com/office/drawing/2014/main" id="{D6D65BBB-39B3-FAD6-D1C3-49A3B159D9F1}"/>
              </a:ext>
            </a:extLst>
          </p:cNvPr>
          <p:cNvCxnSpPr>
            <a:cxnSpLocks/>
          </p:cNvCxnSpPr>
          <p:nvPr/>
        </p:nvCxnSpPr>
        <p:spPr bwMode="auto">
          <a:xfrm flipV="1">
            <a:off x="3376332" y="2206706"/>
            <a:ext cx="256034" cy="915496"/>
          </a:xfrm>
          <a:prstGeom prst="straightConnector1">
            <a:avLst/>
          </a:prstGeom>
          <a:solidFill>
            <a:schemeClr val="accent1"/>
          </a:solidFill>
          <a:ln w="38100" cap="flat" cmpd="sng" algn="ctr">
            <a:solidFill>
              <a:srgbClr val="FF00FF"/>
            </a:solidFill>
            <a:prstDash val="solid"/>
            <a:round/>
            <a:headEnd type="none" w="med" len="med"/>
            <a:tailEnd type="triangle"/>
          </a:ln>
          <a:effectLst/>
        </p:spPr>
      </p:cxnSp>
      <p:sp>
        <p:nvSpPr>
          <p:cNvPr id="165" name="TextBox 164">
            <a:extLst>
              <a:ext uri="{FF2B5EF4-FFF2-40B4-BE49-F238E27FC236}">
                <a16:creationId xmlns:a16="http://schemas.microsoft.com/office/drawing/2014/main" id="{7741CFD4-151F-6A34-3C72-FC0AD2DFA023}"/>
              </a:ext>
            </a:extLst>
          </p:cNvPr>
          <p:cNvSpPr txBox="1"/>
          <p:nvPr/>
        </p:nvSpPr>
        <p:spPr>
          <a:xfrm>
            <a:off x="7666963" y="2431398"/>
            <a:ext cx="2182581" cy="2123658"/>
          </a:xfrm>
          <a:prstGeom prst="rect">
            <a:avLst/>
          </a:prstGeom>
          <a:noFill/>
        </p:spPr>
        <p:txBody>
          <a:bodyPr wrap="square" rtlCol="0">
            <a:spAutoFit/>
          </a:bodyPr>
          <a:lstStyle/>
          <a:p>
            <a:pPr algn="just"/>
            <a:r>
              <a:rPr lang="en-US" altLang="ko-KR" sz="1200" u="sng" dirty="0">
                <a:latin typeface="맑은 고딕" pitchFamily="50" charset="-127"/>
                <a:ea typeface="맑은 고딕" pitchFamily="50" charset="-127"/>
              </a:rPr>
              <a:t>Sagittarius</a:t>
            </a:r>
            <a:r>
              <a:rPr lang="en-US" altLang="ko-KR" sz="1200" b="0" dirty="0">
                <a:latin typeface="맑은 고딕" pitchFamily="50" charset="-127"/>
                <a:ea typeface="맑은 고딕" pitchFamily="50" charset="-127"/>
              </a:rPr>
              <a:t>(</a:t>
            </a:r>
            <a:r>
              <a:rPr lang="en-US" altLang="ko-KR" sz="1200" b="0" u="sng" dirty="0">
                <a:latin typeface="맑은 고딕" pitchFamily="50" charset="-127"/>
                <a:ea typeface="맑은 고딕" pitchFamily="50" charset="-127"/>
              </a:rPr>
              <a:t>AD 6,420~8,579</a:t>
            </a:r>
            <a:r>
              <a:rPr lang="en-US" altLang="ko-KR" sz="1200" b="0" dirty="0">
                <a:latin typeface="맑은 고딕" pitchFamily="50" charset="-127"/>
                <a:ea typeface="맑은 고딕" pitchFamily="50" charset="-127"/>
              </a:rPr>
              <a:t>): (1) Depletion of energies &amp; resources in the sky-earth-under the earth-sea, (2) Ice age-famines-earthquakes, (3) War between peoples and countries with using beyond nuclear weapons, (4) The beginning of birth pains and the signs of the End of the Age</a:t>
            </a:r>
          </a:p>
        </p:txBody>
      </p:sp>
      <p:sp>
        <p:nvSpPr>
          <p:cNvPr id="166" name="TextBox 165">
            <a:extLst>
              <a:ext uri="{FF2B5EF4-FFF2-40B4-BE49-F238E27FC236}">
                <a16:creationId xmlns:a16="http://schemas.microsoft.com/office/drawing/2014/main" id="{0940AFA5-B4F5-CF25-96A8-69164DFFAB63}"/>
              </a:ext>
            </a:extLst>
          </p:cNvPr>
          <p:cNvSpPr txBox="1"/>
          <p:nvPr/>
        </p:nvSpPr>
        <p:spPr>
          <a:xfrm>
            <a:off x="7401272" y="4646803"/>
            <a:ext cx="2310696" cy="1569660"/>
          </a:xfrm>
          <a:prstGeom prst="rect">
            <a:avLst/>
          </a:prstGeom>
          <a:noFill/>
        </p:spPr>
        <p:txBody>
          <a:bodyPr wrap="square" rtlCol="0">
            <a:spAutoFit/>
          </a:bodyPr>
          <a:lstStyle/>
          <a:p>
            <a:pPr algn="just"/>
            <a:r>
              <a:rPr lang="en-US" altLang="ko-KR" sz="1200" u="sng" dirty="0">
                <a:solidFill>
                  <a:srgbClr val="0000CC"/>
                </a:solidFill>
                <a:latin typeface="맑은 고딕" pitchFamily="50" charset="-127"/>
                <a:ea typeface="맑은 고딕" pitchFamily="50" charset="-127"/>
              </a:rPr>
              <a:t>Scorpio</a:t>
            </a:r>
            <a:r>
              <a:rPr lang="en-US" altLang="ko-KR" sz="1200" b="0" dirty="0">
                <a:solidFill>
                  <a:srgbClr val="0000CC"/>
                </a:solidFill>
                <a:latin typeface="맑은 고딕" pitchFamily="50" charset="-127"/>
                <a:ea typeface="맑은 고딕" pitchFamily="50" charset="-127"/>
              </a:rPr>
              <a:t>(</a:t>
            </a:r>
            <a:r>
              <a:rPr lang="en-US" altLang="ko-KR" sz="1200" b="0" u="sng" dirty="0">
                <a:solidFill>
                  <a:srgbClr val="FF00FF"/>
                </a:solidFill>
                <a:latin typeface="맑은 고딕" pitchFamily="50" charset="-127"/>
                <a:ea typeface="맑은 고딕" pitchFamily="50" charset="-127"/>
              </a:rPr>
              <a:t>AD 8,580~10,739</a:t>
            </a:r>
            <a:r>
              <a:rPr lang="en-US" altLang="ko-KR" sz="1200" b="0" dirty="0">
                <a:solidFill>
                  <a:srgbClr val="0000CC"/>
                </a:solidFill>
                <a:latin typeface="맑은 고딕" pitchFamily="50" charset="-127"/>
                <a:ea typeface="맑은 고딕" pitchFamily="50" charset="-127"/>
              </a:rPr>
              <a:t>): (1) Throne of God the Father and Jesus in the Asteroid Belt, or the sky, or heaven, (2) The test of seven seals and the judgements of seven trumpets, (3) The last One Seven as the last  great tribulation</a:t>
            </a:r>
            <a:endParaRPr lang="ko-KR" altLang="en-US" sz="1200" b="0" dirty="0">
              <a:solidFill>
                <a:srgbClr val="0000CC"/>
              </a:solidFill>
              <a:latin typeface="맑은 고딕" pitchFamily="50" charset="-127"/>
              <a:ea typeface="맑은 고딕" pitchFamily="50" charset="-127"/>
            </a:endParaRPr>
          </a:p>
        </p:txBody>
      </p:sp>
      <p:sp>
        <p:nvSpPr>
          <p:cNvPr id="4" name="TextBox 3">
            <a:extLst>
              <a:ext uri="{FF2B5EF4-FFF2-40B4-BE49-F238E27FC236}">
                <a16:creationId xmlns:a16="http://schemas.microsoft.com/office/drawing/2014/main" id="{87B3EC88-C9C3-FE07-35A2-C8692FE7C64D}"/>
              </a:ext>
            </a:extLst>
          </p:cNvPr>
          <p:cNvSpPr txBox="1"/>
          <p:nvPr/>
        </p:nvSpPr>
        <p:spPr>
          <a:xfrm>
            <a:off x="45946" y="661166"/>
            <a:ext cx="1800200" cy="1200329"/>
          </a:xfrm>
          <a:prstGeom prst="rect">
            <a:avLst/>
          </a:prstGeom>
          <a:noFill/>
        </p:spPr>
        <p:txBody>
          <a:bodyPr wrap="square">
            <a:spAutoFit/>
          </a:bodyPr>
          <a:lstStyle/>
          <a:p>
            <a:pPr algn="ctr"/>
            <a:r>
              <a:rPr lang="en-US" altLang="ko-KR" sz="1800" u="sng" dirty="0">
                <a:solidFill>
                  <a:srgbClr val="0000FF"/>
                </a:solidFill>
                <a:latin typeface="맑은 고딕" pitchFamily="50" charset="-127"/>
                <a:ea typeface="맑은 고딕" pitchFamily="50" charset="-127"/>
              </a:rPr>
              <a:t>The signs of the times as the 12 constellations</a:t>
            </a:r>
            <a:endParaRPr lang="ko-KR" altLang="en-US" sz="1800" dirty="0">
              <a:solidFill>
                <a:srgbClr val="0000FF"/>
              </a:solidFill>
            </a:endParaRPr>
          </a:p>
        </p:txBody>
      </p:sp>
      <p:sp>
        <p:nvSpPr>
          <p:cNvPr id="5" name="TextBox 4">
            <a:extLst>
              <a:ext uri="{FF2B5EF4-FFF2-40B4-BE49-F238E27FC236}">
                <a16:creationId xmlns:a16="http://schemas.microsoft.com/office/drawing/2014/main" id="{664351F0-24CB-0283-308B-E36CE6D0EC93}"/>
              </a:ext>
            </a:extLst>
          </p:cNvPr>
          <p:cNvSpPr txBox="1"/>
          <p:nvPr/>
        </p:nvSpPr>
        <p:spPr>
          <a:xfrm>
            <a:off x="2432720" y="3060478"/>
            <a:ext cx="1865939" cy="338554"/>
          </a:xfrm>
          <a:prstGeom prst="rect">
            <a:avLst/>
          </a:prstGeom>
          <a:noFill/>
        </p:spPr>
        <p:txBody>
          <a:bodyPr wrap="square" rtlCol="0">
            <a:spAutoFit/>
          </a:bodyPr>
          <a:lstStyle/>
          <a:p>
            <a:r>
              <a:rPr lang="en-US" altLang="ko-KR" sz="1600" u="sng" dirty="0">
                <a:solidFill>
                  <a:srgbClr val="FF00FF"/>
                </a:solidFill>
                <a:latin typeface="맑은 고딕" panose="020B0503020000020004" pitchFamily="50" charset="-127"/>
                <a:ea typeface="맑은 고딕" panose="020B0503020000020004" pitchFamily="50" charset="-127"/>
              </a:rPr>
              <a:t>Now</a:t>
            </a:r>
            <a:r>
              <a:rPr lang="ko-KR" altLang="en-US" sz="1600" u="sng" dirty="0">
                <a:solidFill>
                  <a:srgbClr val="FF00FF"/>
                </a:solidFill>
                <a:latin typeface="맑은 고딕" panose="020B0503020000020004" pitchFamily="50" charset="-127"/>
                <a:ea typeface="맑은 고딕" panose="020B0503020000020004" pitchFamily="50" charset="-127"/>
              </a:rPr>
              <a:t> </a:t>
            </a:r>
            <a:r>
              <a:rPr lang="en-US" altLang="ko-KR" sz="1600" u="sng" dirty="0">
                <a:solidFill>
                  <a:srgbClr val="FF00FF"/>
                </a:solidFill>
                <a:latin typeface="맑은 고딕" panose="020B0503020000020004" pitchFamily="50" charset="-127"/>
                <a:ea typeface="맑은 고딕" panose="020B0503020000020004" pitchFamily="50" charset="-127"/>
              </a:rPr>
              <a:t>2024~2025</a:t>
            </a:r>
            <a:endParaRPr lang="ko-KR" altLang="en-US" sz="1600" u="sng" dirty="0">
              <a:solidFill>
                <a:srgbClr val="FF00FF"/>
              </a:solidFill>
              <a:latin typeface="맑은 고딕" panose="020B0503020000020004" pitchFamily="50" charset="-127"/>
              <a:ea typeface="맑은 고딕" panose="020B0503020000020004" pitchFamily="50" charset="-127"/>
            </a:endParaRPr>
          </a:p>
        </p:txBody>
      </p:sp>
    </p:spTree>
    <p:extLst>
      <p:ext uri="{BB962C8B-B14F-4D97-AF65-F5344CB8AC3E}">
        <p14:creationId xmlns:p14="http://schemas.microsoft.com/office/powerpoint/2010/main" val="1891061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3"/>
          <p:cNvSpPr txBox="1">
            <a:spLocks noChangeArrowheads="1"/>
          </p:cNvSpPr>
          <p:nvPr/>
        </p:nvSpPr>
        <p:spPr bwMode="auto">
          <a:xfrm>
            <a:off x="7041232" y="117989"/>
            <a:ext cx="2808312" cy="369332"/>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Any question to me</a:t>
            </a:r>
          </a:p>
        </p:txBody>
      </p:sp>
      <p:sp>
        <p:nvSpPr>
          <p:cNvPr id="10" name="직사각형 9">
            <a:extLst>
              <a:ext uri="{FF2B5EF4-FFF2-40B4-BE49-F238E27FC236}">
                <a16:creationId xmlns:a16="http://schemas.microsoft.com/office/drawing/2014/main" id="{B365D01D-10A2-4817-B115-332C0FE8F246}"/>
              </a:ext>
            </a:extLst>
          </p:cNvPr>
          <p:cNvSpPr/>
          <p:nvPr/>
        </p:nvSpPr>
        <p:spPr>
          <a:xfrm>
            <a:off x="488504" y="692696"/>
            <a:ext cx="9145016" cy="1323439"/>
          </a:xfrm>
          <a:prstGeom prst="rect">
            <a:avLst/>
          </a:prstGeom>
        </p:spPr>
        <p:txBody>
          <a:bodyPr wrap="square">
            <a:spAutoFit/>
          </a:bodyPr>
          <a:lstStyle/>
          <a:p>
            <a:pPr algn="just"/>
            <a:r>
              <a:rPr lang="en-US" altLang="ko-KR" sz="2000" dirty="0">
                <a:solidFill>
                  <a:srgbClr val="0000FF"/>
                </a:solidFill>
                <a:latin typeface="맑은 고딕" panose="020B0503020000020004" pitchFamily="50" charset="-127"/>
                <a:ea typeface="맑은 고딕" panose="020B0503020000020004" pitchFamily="50" charset="-127"/>
              </a:rPr>
              <a:t>☞ Next topic: </a:t>
            </a:r>
            <a:r>
              <a:rPr lang="en-US" altLang="ko-KR" sz="2000" u="sng" dirty="0">
                <a:solidFill>
                  <a:srgbClr val="0000FF"/>
                </a:solidFill>
                <a:latin typeface="맑은 고딕" panose="020B0503020000020004" pitchFamily="50" charset="-127"/>
                <a:ea typeface="맑은 고딕" panose="020B0503020000020004" pitchFamily="50" charset="-127"/>
              </a:rPr>
              <a:t>The Chapter 4 of Revelation</a:t>
            </a:r>
            <a:r>
              <a:rPr lang="en-US" altLang="ko-KR" sz="2000"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rPr>
              <a:t> – 4-5. (6) </a:t>
            </a:r>
            <a:r>
              <a:rPr lang="en-US" altLang="ko-KR" sz="20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The signs of </a:t>
            </a:r>
            <a:r>
              <a:rPr lang="en-US" altLang="ko-KR" sz="2000" u="sng" kern="0" dirty="0">
                <a:solidFill>
                  <a:schemeClr val="bg1">
                    <a:lumMod val="65000"/>
                  </a:schemeClr>
                </a:solidFill>
                <a:effectLst/>
                <a:latin typeface="맑은 고딕" panose="020B0503020000020004" pitchFamily="50" charset="-127"/>
                <a:ea typeface="맑은 고딕" panose="020B0503020000020004" pitchFamily="50" charset="-127"/>
                <a:cs typeface="굴림" panose="020B0600000101010101" pitchFamily="50" charset="-127"/>
              </a:rPr>
              <a:t>Pisces(BC 60~), Aquarius(AD 2,100~), Capricorn(AD 4,260~), Sagittarius(AD 6,420~), Scorpio(AD 8,580~), </a:t>
            </a:r>
            <a:r>
              <a:rPr lang="en-US" altLang="ko-KR" sz="20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Libra(</a:t>
            </a:r>
            <a:r>
              <a:rPr lang="en-US" altLang="ko-KR" sz="2000" u="sng" kern="0" dirty="0">
                <a:solidFill>
                  <a:srgbClr val="FF00FF"/>
                </a:solidFill>
                <a:effectLst/>
                <a:latin typeface="맑은 고딕" panose="020B0503020000020004" pitchFamily="50" charset="-127"/>
                <a:ea typeface="맑은 고딕" panose="020B0503020000020004" pitchFamily="50" charset="-127"/>
                <a:cs typeface="굴림" panose="020B0600000101010101" pitchFamily="50" charset="-127"/>
              </a:rPr>
              <a:t>AD 10,740~</a:t>
            </a:r>
            <a:r>
              <a:rPr lang="en-US" altLang="ko-KR" sz="20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 and Virgo(</a:t>
            </a:r>
            <a:r>
              <a:rPr lang="en-US" altLang="ko-KR" sz="2000" u="sng" kern="0" dirty="0">
                <a:solidFill>
                  <a:srgbClr val="FF00FF"/>
                </a:solidFill>
                <a:effectLst/>
                <a:latin typeface="맑은 고딕" panose="020B0503020000020004" pitchFamily="50" charset="-127"/>
                <a:ea typeface="맑은 고딕" panose="020B0503020000020004" pitchFamily="50" charset="-127"/>
                <a:cs typeface="굴림" panose="020B0600000101010101" pitchFamily="50" charset="-127"/>
              </a:rPr>
              <a:t>AD 12,900~</a:t>
            </a:r>
            <a:r>
              <a:rPr lang="en-US" altLang="ko-KR" sz="2000" u="sng" kern="0" dirty="0">
                <a:solidFill>
                  <a:srgbClr val="0000FF"/>
                </a:solidFill>
                <a:effectLst/>
                <a:latin typeface="맑은 고딕" panose="020B0503020000020004" pitchFamily="50" charset="-127"/>
                <a:ea typeface="맑은 고딕" panose="020B0503020000020004" pitchFamily="50" charset="-127"/>
                <a:cs typeface="굴림" panose="020B0600000101010101" pitchFamily="50" charset="-127"/>
              </a:rPr>
              <a:t>), and </a:t>
            </a:r>
            <a:r>
              <a:rPr lang="en-US" altLang="ko-KR" sz="2000" u="sng" dirty="0">
                <a:solidFill>
                  <a:srgbClr val="0000FF"/>
                </a:solidFill>
                <a:effectLst/>
                <a:latin typeface="맑은 고딕" panose="020B0503020000020004" pitchFamily="50" charset="-127"/>
                <a:cs typeface="Times New Roman" panose="02020603050405020304" pitchFamily="18" charset="0"/>
              </a:rPr>
              <a:t>2</a:t>
            </a:r>
            <a:r>
              <a:rPr lang="en-US" altLang="ko-KR" sz="2000" u="sng" baseline="30000" dirty="0">
                <a:solidFill>
                  <a:srgbClr val="0000FF"/>
                </a:solidFill>
                <a:effectLst/>
                <a:latin typeface="맑은 고딕" panose="020B0503020000020004" pitchFamily="50" charset="-127"/>
                <a:cs typeface="Times New Roman" panose="02020603050405020304" pitchFamily="18" charset="0"/>
              </a:rPr>
              <a:t>nd</a:t>
            </a:r>
            <a:r>
              <a:rPr lang="en-US" altLang="ko-KR" sz="2000" u="sng" dirty="0">
                <a:solidFill>
                  <a:srgbClr val="0000FF"/>
                </a:solidFill>
                <a:effectLst/>
                <a:latin typeface="맑은 고딕" panose="020B0503020000020004" pitchFamily="50" charset="-127"/>
                <a:cs typeface="Times New Roman" panose="02020603050405020304" pitchFamily="18" charset="0"/>
              </a:rPr>
              <a:t> Coming of Jesus </a:t>
            </a:r>
            <a:r>
              <a:rPr lang="en-US" altLang="ko-KR" sz="2000" u="sng" dirty="0">
                <a:solidFill>
                  <a:srgbClr val="FF00FF"/>
                </a:solidFill>
                <a:effectLst/>
                <a:latin typeface="맑은 고딕" panose="020B0503020000020004" pitchFamily="50" charset="-127"/>
                <a:cs typeface="Times New Roman" panose="02020603050405020304" pitchFamily="18" charset="0"/>
              </a:rPr>
              <a:t>c.AD 10,740~</a:t>
            </a:r>
            <a:endParaRPr lang="ko-KR" altLang="ko-KR" sz="2000" u="sng" kern="100" dirty="0">
              <a:solidFill>
                <a:srgbClr val="0000FF"/>
              </a:solidFill>
              <a:effectLst/>
              <a:latin typeface="맑은 고딕" panose="020B0503020000020004" pitchFamily="50" charset="-127"/>
              <a:ea typeface="맑은 고딕" panose="020B0503020000020004" pitchFamily="50" charset="-127"/>
              <a:cs typeface="Times New Roman" panose="02020603050405020304" pitchFamily="18" charset="0"/>
            </a:endParaRPr>
          </a:p>
        </p:txBody>
      </p:sp>
      <p:sp>
        <p:nvSpPr>
          <p:cNvPr id="11" name="TextBox 10">
            <a:extLst>
              <a:ext uri="{FF2B5EF4-FFF2-40B4-BE49-F238E27FC236}">
                <a16:creationId xmlns:a16="http://schemas.microsoft.com/office/drawing/2014/main" id="{B47D0B59-D9BC-452F-AC3F-A0A4EEB72F3A}"/>
              </a:ext>
            </a:extLst>
          </p:cNvPr>
          <p:cNvSpPr txBox="1"/>
          <p:nvPr/>
        </p:nvSpPr>
        <p:spPr>
          <a:xfrm>
            <a:off x="761340" y="4750693"/>
            <a:ext cx="8424936" cy="1846659"/>
          </a:xfrm>
          <a:prstGeom prst="rect">
            <a:avLst/>
          </a:prstGeom>
          <a:noFill/>
        </p:spPr>
        <p:txBody>
          <a:bodyPr wrap="square" rtlCol="0">
            <a:spAutoFit/>
          </a:bodyPr>
          <a:lstStyle/>
          <a:p>
            <a:pPr algn="ctr"/>
            <a:r>
              <a:rPr lang="en-US" altLang="ko-KR" sz="2800" dirty="0">
                <a:solidFill>
                  <a:srgbClr val="FF00FF"/>
                </a:solidFill>
                <a:latin typeface="맑은 고딕" pitchFamily="50" charset="-127"/>
                <a:ea typeface="맑은 고딕" pitchFamily="50" charset="-127"/>
              </a:rPr>
              <a:t>Q&amp;A</a:t>
            </a:r>
            <a:r>
              <a:rPr lang="en-US" altLang="ko-KR" sz="8000" dirty="0">
                <a:solidFill>
                  <a:srgbClr val="FF00FF"/>
                </a:solidFill>
                <a:latin typeface="맑은 고딕" pitchFamily="50" charset="-127"/>
                <a:ea typeface="맑은 고딕" pitchFamily="50" charset="-127"/>
              </a:rPr>
              <a:t>  </a:t>
            </a:r>
          </a:p>
          <a:p>
            <a:pPr algn="ctr"/>
            <a:r>
              <a:rPr lang="en-US" altLang="ko-KR" sz="1800" dirty="0">
                <a:solidFill>
                  <a:srgbClr val="FF00FF"/>
                </a:solidFill>
                <a:latin typeface="맑은 고딕" pitchFamily="50" charset="-127"/>
                <a:ea typeface="맑은 고딕" pitchFamily="50" charset="-127"/>
              </a:rPr>
              <a:t>If you have any question, please email me: biblematrix@gmail.com</a:t>
            </a:r>
          </a:p>
          <a:p>
            <a:pPr algn="ctr"/>
            <a:r>
              <a:rPr lang="en-US" altLang="ko-KR" sz="1600" dirty="0">
                <a:latin typeface="맑은 고딕" pitchFamily="50" charset="-127"/>
                <a:ea typeface="맑은 고딕" pitchFamily="50" charset="-127"/>
              </a:rPr>
              <a:t>+82-10-5273-5763</a:t>
            </a:r>
            <a:endParaRPr lang="ko-KR" altLang="en-US" sz="1600" dirty="0">
              <a:latin typeface="맑은 고딕" pitchFamily="50" charset="-127"/>
              <a:ea typeface="맑은 고딕" pitchFamily="50" charset="-127"/>
            </a:endParaRPr>
          </a:p>
        </p:txBody>
      </p:sp>
      <p:pic>
        <p:nvPicPr>
          <p:cNvPr id="12" name="그림 11">
            <a:extLst>
              <a:ext uri="{FF2B5EF4-FFF2-40B4-BE49-F238E27FC236}">
                <a16:creationId xmlns:a16="http://schemas.microsoft.com/office/drawing/2014/main" id="{86053473-95DA-4181-A179-C03DC39C2DEF}"/>
              </a:ext>
            </a:extLst>
          </p:cNvPr>
          <p:cNvPicPr>
            <a:picLocks noChangeAspect="1"/>
          </p:cNvPicPr>
          <p:nvPr/>
        </p:nvPicPr>
        <p:blipFill>
          <a:blip r:embed="rId3"/>
          <a:stretch>
            <a:fillRect/>
          </a:stretch>
        </p:blipFill>
        <p:spPr>
          <a:xfrm>
            <a:off x="510492" y="2321682"/>
            <a:ext cx="2426284" cy="3483582"/>
          </a:xfrm>
          <a:prstGeom prst="rect">
            <a:avLst/>
          </a:prstGeom>
        </p:spPr>
      </p:pic>
      <p:sp>
        <p:nvSpPr>
          <p:cNvPr id="7" name="Text Box 53">
            <a:extLst>
              <a:ext uri="{FF2B5EF4-FFF2-40B4-BE49-F238E27FC236}">
                <a16:creationId xmlns:a16="http://schemas.microsoft.com/office/drawing/2014/main" id="{FB00DF63-99AB-419A-9FD9-ACD6C95B0C10}"/>
              </a:ext>
            </a:extLst>
          </p:cNvPr>
          <p:cNvSpPr txBox="1">
            <a:spLocks noChangeArrowheads="1"/>
          </p:cNvSpPr>
          <p:nvPr/>
        </p:nvSpPr>
        <p:spPr bwMode="auto">
          <a:xfrm>
            <a:off x="-108580" y="-48404"/>
            <a:ext cx="4481197" cy="646331"/>
          </a:xfrm>
          <a:prstGeom prst="rect">
            <a:avLst/>
          </a:prstGeom>
          <a:noFill/>
          <a:ln w="12700">
            <a:noFill/>
            <a:miter lim="800000"/>
            <a:headEnd/>
            <a:tailEnd/>
          </a:ln>
        </p:spPr>
        <p:txBody>
          <a:bodyPr wrap="square">
            <a:spAutoFit/>
          </a:bodyPr>
          <a:lstStyle/>
          <a:p>
            <a:pPr algn="ctr" eaLnBrk="0" latinLnBrk="0" hangingPunct="0">
              <a:spcBef>
                <a:spcPct val="50000"/>
              </a:spcBef>
            </a:pPr>
            <a:r>
              <a:rPr lang="en-US" altLang="ko-KR" sz="1800" dirty="0">
                <a:latin typeface="맑은 고딕" pitchFamily="50" charset="-127"/>
                <a:ea typeface="맑은 고딕" pitchFamily="50" charset="-127"/>
              </a:rPr>
              <a:t>Bible Matrix ⑦: Historical &amp; Scientific Views on &lt;Daniel&gt; and &lt;Revelation&gt;</a:t>
            </a:r>
          </a:p>
        </p:txBody>
      </p:sp>
      <p:sp>
        <p:nvSpPr>
          <p:cNvPr id="9" name="TextBox 8">
            <a:extLst>
              <a:ext uri="{FF2B5EF4-FFF2-40B4-BE49-F238E27FC236}">
                <a16:creationId xmlns:a16="http://schemas.microsoft.com/office/drawing/2014/main" id="{2E192068-CBE1-936B-3561-CF7897A74A4E}"/>
              </a:ext>
            </a:extLst>
          </p:cNvPr>
          <p:cNvSpPr txBox="1"/>
          <p:nvPr/>
        </p:nvSpPr>
        <p:spPr>
          <a:xfrm>
            <a:off x="3224808" y="2852936"/>
            <a:ext cx="6264696" cy="1384995"/>
          </a:xfrm>
          <a:prstGeom prst="rect">
            <a:avLst/>
          </a:prstGeom>
          <a:noFill/>
        </p:spPr>
        <p:txBody>
          <a:bodyPr wrap="square" rtlCol="0">
            <a:spAutoFit/>
          </a:bodyPr>
          <a:lstStyle/>
          <a:p>
            <a:pPr algn="just"/>
            <a:r>
              <a:rPr lang="en-US" altLang="ko-KR" sz="2400" b="0" dirty="0">
                <a:solidFill>
                  <a:srgbClr val="0000FF"/>
                </a:solidFill>
                <a:latin typeface="맑은 고딕" pitchFamily="50" charset="-127"/>
                <a:ea typeface="맑은 고딕" pitchFamily="50" charset="-127"/>
              </a:rPr>
              <a:t>This on </a:t>
            </a:r>
            <a:r>
              <a:rPr lang="en-US" altLang="ko-KR" sz="2400" b="0" dirty="0" err="1">
                <a:solidFill>
                  <a:srgbClr val="0000FF"/>
                </a:solidFill>
                <a:latin typeface="맑은 고딕" pitchFamily="50" charset="-127"/>
                <a:ea typeface="맑은 고딕" pitchFamily="50" charset="-127"/>
              </a:rPr>
              <a:t>Youtube</a:t>
            </a:r>
            <a:r>
              <a:rPr lang="en-US" altLang="ko-KR" sz="2400" b="0" dirty="0">
                <a:solidFill>
                  <a:srgbClr val="0000FF"/>
                </a:solidFill>
                <a:latin typeface="맑은 고딕" pitchFamily="50" charset="-127"/>
                <a:ea typeface="맑은 고딕" pitchFamily="50" charset="-127"/>
              </a:rPr>
              <a:t>:</a:t>
            </a:r>
          </a:p>
          <a:p>
            <a:pPr algn="just"/>
            <a:r>
              <a:rPr lang="en-US" altLang="ko-KR" sz="2000" b="0" dirty="0">
                <a:solidFill>
                  <a:srgbClr val="0000FF"/>
                </a:solidFill>
                <a:latin typeface="맑은 고딕" pitchFamily="50" charset="-127"/>
                <a:ea typeface="맑은 고딕" pitchFamily="50" charset="-127"/>
              </a:rPr>
              <a:t>https://www.youtube.com/watch?v=WVbcch2mJfQ</a:t>
            </a:r>
          </a:p>
          <a:p>
            <a:pPr algn="just"/>
            <a:r>
              <a:rPr lang="en-US" altLang="ko-KR" sz="2400" b="0" dirty="0">
                <a:solidFill>
                  <a:srgbClr val="0000FF"/>
                </a:solidFill>
                <a:latin typeface="맑은 고딕" pitchFamily="50" charset="-127"/>
                <a:ea typeface="맑은 고딕" pitchFamily="50" charset="-127"/>
              </a:rPr>
              <a:t>Bible Matrix Series:</a:t>
            </a:r>
          </a:p>
          <a:p>
            <a:pPr algn="just"/>
            <a:r>
              <a:rPr lang="en-US" altLang="ko-KR" sz="1600" b="0" dirty="0">
                <a:solidFill>
                  <a:srgbClr val="0000FF"/>
                </a:solidFill>
                <a:latin typeface="맑은 고딕" pitchFamily="50" charset="-127"/>
                <a:ea typeface="맑은 고딕" pitchFamily="50" charset="-127"/>
                <a:hlinkClick r:id="rId4"/>
              </a:rPr>
              <a:t>https://www.youtube.com/channel/UCrXiOQuBMdny7r_6GfoKocw</a:t>
            </a:r>
            <a:endParaRPr lang="ko-KR" altLang="en-US" sz="1600" dirty="0"/>
          </a:p>
        </p:txBody>
      </p:sp>
    </p:spTree>
  </p:cSld>
  <p:clrMapOvr>
    <a:masterClrMapping/>
  </p:clrMapOvr>
</p:sld>
</file>

<file path=ppt/theme/theme1.xml><?xml version="1.0" encoding="utf-8"?>
<a:theme xmlns:a="http://schemas.openxmlformats.org/drawingml/2006/main" name="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2400" b="1" i="0" u="none" strike="noStrike" cap="none" normalizeH="0" baseline="0" smtClean="0">
            <a:ln>
              <a:noFill/>
            </a:ln>
            <a:solidFill>
              <a:schemeClr val="tx1"/>
            </a:solidFill>
            <a:effectLst/>
            <a:latin typeface="굴림" pitchFamily="50" charset="-127"/>
            <a:ea typeface="굴림" pitchFamily="50"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2400" b="1" i="0" u="none" strike="noStrike" cap="none" normalizeH="0" baseline="0" smtClean="0">
            <a:ln>
              <a:noFill/>
            </a:ln>
            <a:solidFill>
              <a:schemeClr val="tx1"/>
            </a:solidFill>
            <a:effectLst/>
            <a:latin typeface="굴림" pitchFamily="50" charset="-127"/>
            <a:ea typeface="굴림"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184614</TotalTime>
  <Words>1582</Words>
  <Application>Microsoft Office PowerPoint</Application>
  <PresentationFormat>A4 용지(210x297mm)</PresentationFormat>
  <Paragraphs>119</Paragraphs>
  <Slides>6</Slides>
  <Notes>3</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6</vt:i4>
      </vt:variant>
    </vt:vector>
  </HeadingPairs>
  <TitlesOfParts>
    <vt:vector size="11" baseType="lpstr">
      <vt:lpstr>굴림</vt:lpstr>
      <vt:lpstr>돋움</vt:lpstr>
      <vt:lpstr>맑은 고딕</vt:lpstr>
      <vt:lpstr>Arial</vt:lpstr>
      <vt:lpstr>기본 디자인</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Aspect at www.aspect.or.kr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Bible Matrix 7</dc:title>
  <dc:subject>Historical &amp; Scientific Views on &lt;Daniel&gt; and &lt;Revelation&gt;</dc:subject>
  <dc:creator>Dr. Won Yong Cha, Futurologist</dc:creator>
  <dc:description>Copyrights to Dr. Won Yong Cha(Since 2010), _x000d_
+82-10-5273-5763, biblematrix@gmail.com</dc:description>
  <cp:lastModifiedBy>차원용 male</cp:lastModifiedBy>
  <cp:revision>4756</cp:revision>
  <cp:lastPrinted>2024-01-29T07:28:34Z</cp:lastPrinted>
  <dcterms:created xsi:type="dcterms:W3CDTF">2004-10-17T05:06:20Z</dcterms:created>
  <dcterms:modified xsi:type="dcterms:W3CDTF">2025-03-06T08:02:29Z</dcterms:modified>
</cp:coreProperties>
</file>