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1077" r:id="rId3"/>
    <p:sldId id="1078" r:id="rId4"/>
    <p:sldId id="898" r:id="rId5"/>
  </p:sldIdLst>
  <p:sldSz cx="9906000" cy="6858000" type="A4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e 차원용" initials="m차" lastIdx="1" clrIdx="0">
    <p:extLst>
      <p:ext uri="{19B8F6BF-5375-455C-9EA6-DF929625EA0E}">
        <p15:presenceInfo xmlns:p15="http://schemas.microsoft.com/office/powerpoint/2012/main" userId="1e0c450e48a214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3300"/>
    <a:srgbClr val="000000"/>
    <a:srgbClr val="FF9900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0929"/>
  </p:normalViewPr>
  <p:slideViewPr>
    <p:cSldViewPr>
      <p:cViewPr varScale="1">
        <p:scale>
          <a:sx n="64" d="100"/>
          <a:sy n="64" d="100"/>
        </p:scale>
        <p:origin x="1156" y="4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776" y="-64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t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491" y="0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576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b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491" y="9431576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fld id="{3619F14C-C2D0-4FC4-A06E-4678469B68F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7825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t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491" y="0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6125"/>
            <a:ext cx="537527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24" y="4714202"/>
            <a:ext cx="4986228" cy="4466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576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b" anchorCtr="0" compatLnSpc="1">
            <a:prstTxWarp prst="textNoShape">
              <a:avLst/>
            </a:prstTxWarp>
          </a:bodyPr>
          <a:lstStyle>
            <a:lvl1pPr defTabSz="957263">
              <a:defRPr sz="1300" b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491" y="9431576"/>
            <a:ext cx="2945184" cy="49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0" tIns="47845" rIns="95690" bIns="47845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/>
            </a:lvl1pPr>
          </a:lstStyle>
          <a:p>
            <a:pPr>
              <a:defRPr/>
            </a:pPr>
            <a:fld id="{B46C8828-F60A-4C70-9407-9F431683163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85008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5CCD54-4386-4B75-99DF-CD255D9626F5}" type="slidenum">
              <a:rPr lang="en-US" altLang="ko-KR" smtClean="0"/>
              <a:pPr/>
              <a:t>1</a:t>
            </a:fld>
            <a:endParaRPr lang="en-US" altLang="ko-KR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22325" y="865188"/>
            <a:ext cx="5026025" cy="34798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6C8828-F60A-4C70-9407-9F431683163E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50765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46C8828-F60A-4C70-9407-9F431683163E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4318248" y="6596744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/>
          <a:lstStyle/>
          <a:p>
            <a:pPr algn="ctr">
              <a:defRPr/>
            </a:pPr>
            <a:fld id="{963E678A-AD22-472A-8EA8-FB67FDB3F29E}" type="slidenum">
              <a:rPr lang="en-US" altLang="ko-KR" sz="1400" smtClean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pPr algn="ctr">
                <a:defRPr/>
              </a:pPr>
              <a:t>‹#›</a:t>
            </a:fld>
            <a:r>
              <a:rPr lang="en-US" altLang="ko-KR" sz="1400" dirty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/4</a:t>
            </a:r>
          </a:p>
        </p:txBody>
      </p:sp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6096000" y="6609444"/>
            <a:ext cx="3654425" cy="27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65" tIns="46033" rIns="92065" bIns="46033">
            <a:spAutoFit/>
          </a:bodyPr>
          <a:lstStyle/>
          <a:p>
            <a:pPr algn="r" defTabSz="762000">
              <a:defRPr/>
            </a:pPr>
            <a:r>
              <a:rPr lang="en-US" altLang="ko-KR" sz="1200" i="1" dirty="0">
                <a:solidFill>
                  <a:schemeClr val="tx1"/>
                </a:solidFill>
                <a:latin typeface="Arial" pitchFamily="34" charset="0"/>
                <a:ea typeface="돋움" pitchFamily="50" charset="-127"/>
              </a:rPr>
              <a:t>https://www.facebook.com/groups/biblematrix/</a:t>
            </a:r>
          </a:p>
        </p:txBody>
      </p:sp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0" y="6620557"/>
            <a:ext cx="335280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defRPr/>
            </a:pPr>
            <a:r>
              <a:rPr lang="en-US" altLang="ko-KR" sz="1200" b="1" i="1" dirty="0">
                <a:solidFill>
                  <a:schemeClr val="tx1"/>
                </a:solidFill>
                <a:latin typeface="Arial" pitchFamily="34" charset="0"/>
                <a:ea typeface="돋움" pitchFamily="50" charset="-127"/>
                <a:cs typeface="Arial" pitchFamily="34" charset="0"/>
              </a:rPr>
              <a:t>https://www.facebook.com/wonyongcha</a:t>
            </a:r>
          </a:p>
        </p:txBody>
      </p:sp>
      <p:cxnSp>
        <p:nvCxnSpPr>
          <p:cNvPr id="3" name="직선 연결선 2"/>
          <p:cNvCxnSpPr/>
          <p:nvPr userDrawn="1"/>
        </p:nvCxnSpPr>
        <p:spPr bwMode="auto">
          <a:xfrm>
            <a:off x="0" y="535296"/>
            <a:ext cx="9906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직선 연결선 9"/>
          <p:cNvCxnSpPr/>
          <p:nvPr userDrawn="1"/>
        </p:nvCxnSpPr>
        <p:spPr bwMode="auto">
          <a:xfrm>
            <a:off x="4740" y="6596744"/>
            <a:ext cx="9906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channel/UCrXiOQuBMdny7r_6GfoKoc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channel/UCrXiOQuBMdny7r_6GfoKoc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 Box 53"/>
          <p:cNvSpPr txBox="1">
            <a:spLocks noChangeArrowheads="1"/>
          </p:cNvSpPr>
          <p:nvPr/>
        </p:nvSpPr>
        <p:spPr bwMode="auto">
          <a:xfrm>
            <a:off x="-108580" y="-48404"/>
            <a:ext cx="448119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latinLnBrk="0" hangingPunct="0">
              <a:spcBef>
                <a:spcPct val="50000"/>
              </a:spcBef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Bible Matrix ⑦: Historical &amp; Scientific Views on &lt;Daniel&gt; and &lt;Revelation&gt;</a:t>
            </a:r>
          </a:p>
        </p:txBody>
      </p:sp>
      <p:sp>
        <p:nvSpPr>
          <p:cNvPr id="6" name="Text Box 203">
            <a:extLst>
              <a:ext uri="{FF2B5EF4-FFF2-40B4-BE49-F238E27FC236}">
                <a16:creationId xmlns:a16="http://schemas.microsoft.com/office/drawing/2014/main" id="{2F93214A-0018-C83F-0B81-58C46155D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72" y="6043354"/>
            <a:ext cx="943304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ko-KR" sz="1800" b="0" dirty="0">
                <a:latin typeface="맑은 고딕" pitchFamily="50" charset="-127"/>
                <a:ea typeface="맑은 고딕" pitchFamily="50" charset="-127"/>
              </a:rPr>
              <a:t>Dr. Won Yong Cha, English Education(BS), MBA, MISE(Ph.D.), </a:t>
            </a:r>
            <a:r>
              <a:rPr lang="en-US" altLang="ko-KR" sz="1800" b="0" dirty="0">
                <a:latin typeface="Arial" charset="0"/>
                <a:ea typeface="견고딕" pitchFamily="18" charset="-127"/>
              </a:rPr>
              <a:t>Futurist or Futurologist </a:t>
            </a:r>
            <a:r>
              <a:rPr lang="ko-KR" altLang="en-US" sz="1800" b="0" dirty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200" b="0" dirty="0">
                <a:solidFill>
                  <a:srgbClr val="0000CC"/>
                </a:solidFill>
                <a:latin typeface="맑은 고딕" pitchFamily="50" charset="-127"/>
                <a:ea typeface="맑은 고딕" pitchFamily="50" charset="-127"/>
              </a:rPr>
              <a:t>biblematrix@gmail.com</a:t>
            </a:r>
            <a:endParaRPr lang="en-US" altLang="ko-KR" sz="1200" b="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3B08D820-72EA-A58B-39DE-D63481D2B4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959" y="575279"/>
            <a:ext cx="3781953" cy="54300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0FF3BB-D7CC-7A85-E578-52DCE5C1234D}"/>
              </a:ext>
            </a:extLst>
          </p:cNvPr>
          <p:cNvSpPr txBox="1"/>
          <p:nvPr/>
        </p:nvSpPr>
        <p:spPr>
          <a:xfrm>
            <a:off x="4232920" y="620688"/>
            <a:ext cx="5533383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u="sng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Bible Matrix ⑦: Historical &amp; Scientific Views on &lt;Daniel&gt; and &lt;Revelation&gt;</a:t>
            </a:r>
          </a:p>
          <a:p>
            <a:pPr algn="just"/>
            <a:endParaRPr lang="en-US" altLang="ko-KR" sz="20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en-US" altLang="ko-KR" sz="16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Part 1. &lt;Daniel&gt;, </a:t>
            </a:r>
          </a:p>
          <a:p>
            <a:pPr algn="ctr"/>
            <a:r>
              <a:rPr lang="en-US" altLang="ko-KR" sz="2000" u="sng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Part 2. &lt;Revelation&gt;</a:t>
            </a:r>
          </a:p>
          <a:p>
            <a:pPr algn="just"/>
            <a:endParaRPr lang="en-US" altLang="ko-KR" sz="20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r>
              <a:rPr lang="en-US" altLang="ko-KR" sz="1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This on </a:t>
            </a:r>
            <a:r>
              <a:rPr lang="en-US" altLang="ko-KR" sz="1400" b="0" dirty="0" err="1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Youtube</a:t>
            </a:r>
            <a:r>
              <a:rPr lang="en-US" altLang="ko-KR" sz="1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: </a:t>
            </a:r>
          </a:p>
          <a:p>
            <a:pPr algn="just"/>
            <a:r>
              <a:rPr lang="en-US" altLang="ko-KR" sz="1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https://www.youtube.com/watch?v=aXO4R6F_5PE</a:t>
            </a:r>
          </a:p>
          <a:p>
            <a:pPr algn="just"/>
            <a:r>
              <a:rPr lang="en-US" altLang="ko-KR" sz="1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Bible Matrix Series:</a:t>
            </a:r>
          </a:p>
          <a:p>
            <a:pPr algn="just"/>
            <a:r>
              <a:rPr lang="en-US" altLang="ko-KR" sz="1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  <a:hlinkClick r:id="rId4"/>
              </a:rPr>
              <a:t>https://www.youtube.com/channel/UCrXiOQuBMdny7r_6GfoKocw</a:t>
            </a:r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just"/>
            <a:endParaRPr lang="en-US" altLang="ko-KR" sz="1400" b="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>
    <p:strips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141955E-7329-4F0E-9E0D-DF9617949C63}"/>
              </a:ext>
            </a:extLst>
          </p:cNvPr>
          <p:cNvSpPr txBox="1"/>
          <p:nvPr/>
        </p:nvSpPr>
        <p:spPr>
          <a:xfrm>
            <a:off x="344488" y="1014983"/>
            <a:ext cx="92890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80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Part 2. &lt;Revelation&gt;</a:t>
            </a:r>
          </a:p>
          <a:p>
            <a:pPr algn="just"/>
            <a:r>
              <a:rPr lang="en-US" altLang="ko-KR" sz="1800" u="sng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&lt;Revelation&gt; </a:t>
            </a:r>
            <a:r>
              <a:rPr lang="en-US" altLang="ko-KR" sz="1800" b="1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3:14~22 - </a:t>
            </a:r>
            <a:r>
              <a:rPr lang="en-US" altLang="ko-KR" sz="18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To the Church in </a:t>
            </a:r>
            <a:r>
              <a:rPr lang="en-US" altLang="ko-KR" sz="1800" u="sng" kern="10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Laodicea</a:t>
            </a:r>
            <a:r>
              <a:rPr lang="en-US" altLang="ko-KR" sz="18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→ Lukewarm faith and naked church, </a:t>
            </a:r>
            <a:r>
              <a:rPr lang="en-US" altLang="ko-KR" sz="1800" u="sng" kern="100" dirty="0">
                <a:solidFill>
                  <a:srgbClr val="00B0F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Receiving Only Rebuke and discipline</a:t>
            </a:r>
            <a:r>
              <a:rPr lang="en-US" altLang="ko-KR" sz="18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from Jesus</a:t>
            </a:r>
            <a:endParaRPr lang="en-US" altLang="ko-KR" sz="1800" u="sng" kern="1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sz="18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&lt;Revelation&gt; 3:14~22 – The future churches until the Second Coming of Jesus in </a:t>
            </a:r>
            <a:r>
              <a:rPr lang="en-US" altLang="ko-KR" sz="1800" u="sng" kern="100" dirty="0">
                <a:solidFill>
                  <a:srgbClr val="FF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c.AD 10,740~</a:t>
            </a:r>
            <a:r>
              <a:rPr lang="en-US" altLang="ko-KR" sz="18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(early Laodicea Church - Naked Churches - Future Churches)</a:t>
            </a:r>
          </a:p>
          <a:p>
            <a:pPr algn="just"/>
            <a:endParaRPr lang="en-US" altLang="ko-KR" sz="1800" b="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ko-KR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○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The name of Laodicea means '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the justice of the people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’, or '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to judge the people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’, or '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the judged people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'. In short,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judgment is justice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or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is to set up the justice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 As the name implies, the church in Laodicea is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the church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of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the past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present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future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that is the object of judgment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in order to establish the justice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 However, as we have examined in the previous c</a:t>
            </a:r>
            <a:r>
              <a:rPr lang="en-US" altLang="ko-KR" sz="1800" b="0" kern="100" dirty="0"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urches, except for the Smyrna church and the Philadelphia church,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all other churches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are targets of justice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 In other words, if they do not repent,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they are all objects of judgment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altLang="ko-KR" sz="1800" b="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ko-KR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○ 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Many people interpret this </a:t>
            </a:r>
            <a:r>
              <a:rPr lang="en-US" altLang="ko-KR" sz="1800" b="0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hurch of Laodicea as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last church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before the Second Coming of Jesus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because it appears as the last church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but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I think that is wrong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Of course, it can be interpreted that way from the perspective of Christian history, but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this is not the case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given that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time of Jesus' second coming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will be </a:t>
            </a:r>
            <a:r>
              <a:rPr lang="en-US" altLang="ko-KR" sz="1800" b="0" u="sng" kern="100" dirty="0">
                <a:solidFill>
                  <a:srgbClr val="FF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c.AD 10,740~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endParaRPr lang="en-US" altLang="ko-KR" sz="1800" b="0" kern="100" dirty="0">
              <a:effectLst/>
              <a:latin typeface="맑은 고딕" panose="020B0503020000020004" pitchFamily="50" charset="-127"/>
              <a:ea typeface="바탕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8" name="Text Box 53">
            <a:extLst>
              <a:ext uri="{FF2B5EF4-FFF2-40B4-BE49-F238E27FC236}">
                <a16:creationId xmlns:a16="http://schemas.microsoft.com/office/drawing/2014/main" id="{0806D022-054C-4364-824D-494C74161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80" y="-48404"/>
            <a:ext cx="448119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latinLnBrk="0" hangingPunct="0">
              <a:spcBef>
                <a:spcPct val="50000"/>
              </a:spcBef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Bible Matrix ⑦: Historical &amp; Scientific Views on &lt;Daniel&gt; and &lt;Revelation&gt;</a:t>
            </a:r>
          </a:p>
        </p:txBody>
      </p:sp>
      <p:sp>
        <p:nvSpPr>
          <p:cNvPr id="3" name="Text Box 53">
            <a:extLst>
              <a:ext uri="{FF2B5EF4-FFF2-40B4-BE49-F238E27FC236}">
                <a16:creationId xmlns:a16="http://schemas.microsoft.com/office/drawing/2014/main" id="{ACF2EF36-040D-643E-B957-84D278F43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176" y="78532"/>
            <a:ext cx="33123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8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Chapter 3 of </a:t>
            </a:r>
            <a:r>
              <a:rPr lang="en-US" altLang="ko-KR" sz="18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Revelation</a:t>
            </a:r>
            <a:endParaRPr lang="en-US" altLang="ko-KR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296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3">
            <a:extLst>
              <a:ext uri="{FF2B5EF4-FFF2-40B4-BE49-F238E27FC236}">
                <a16:creationId xmlns:a16="http://schemas.microsoft.com/office/drawing/2014/main" id="{5D4D3F79-1887-2AB3-A709-974682781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80" y="-48404"/>
            <a:ext cx="448119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latinLnBrk="0" hangingPunct="0">
              <a:spcBef>
                <a:spcPct val="50000"/>
              </a:spcBef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Bible Matrix ⑦: Historical &amp; Scientific Views on &lt;Daniel&gt; and &lt;Revelation&gt;</a:t>
            </a:r>
          </a:p>
        </p:txBody>
      </p:sp>
      <p:sp>
        <p:nvSpPr>
          <p:cNvPr id="4" name="Text Box 53">
            <a:extLst>
              <a:ext uri="{FF2B5EF4-FFF2-40B4-BE49-F238E27FC236}">
                <a16:creationId xmlns:a16="http://schemas.microsoft.com/office/drawing/2014/main" id="{1AA7D070-1C19-286B-64EA-1B0A0192B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176" y="78532"/>
            <a:ext cx="33123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8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Chapter 3 of </a:t>
            </a:r>
            <a:r>
              <a:rPr lang="en-US" altLang="ko-KR" sz="18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Revelation</a:t>
            </a:r>
            <a:endParaRPr lang="en-US" altLang="ko-KR" sz="1800" dirty="0">
              <a:solidFill>
                <a:srgbClr val="0000FF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E0399-3370-B2C1-DC52-287095E0278C}"/>
              </a:ext>
            </a:extLst>
          </p:cNvPr>
          <p:cNvSpPr txBox="1"/>
          <p:nvPr/>
        </p:nvSpPr>
        <p:spPr>
          <a:xfrm>
            <a:off x="344488" y="1014983"/>
            <a:ext cx="92890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○ 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Therefore, we must not forget that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all seven churches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are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past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present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-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future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tense.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seventh church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church in Laodicea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is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only one of the seven types of churches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The point is that the seven types of churches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will be repeated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countless times until the Second Coming of Jesus </a:t>
            </a:r>
            <a:r>
              <a:rPr lang="en-US" altLang="ko-KR" sz="1800" b="0" u="sng" kern="100" dirty="0">
                <a:solidFill>
                  <a:srgbClr val="FF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c.AD 10,740~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Remember that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history repeats itself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altLang="ko-KR" sz="1800" b="0" kern="100" dirty="0">
              <a:solidFill>
                <a:srgbClr val="00B0F0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ko-KR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○ 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However, from the perspective of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church in Laodicea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which was rich in money and material, and of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churches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that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are rich in money and material today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it suggests that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churches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with more money and material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will appear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again and again in the future than in the past or now. </a:t>
            </a:r>
          </a:p>
          <a:p>
            <a:pPr algn="just"/>
            <a:endParaRPr lang="en-US" altLang="ko-KR" sz="1800" b="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ko-KR" altLang="en-US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☞ 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Churches that are rich in money and material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look rich to live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in the eyes of human, but in the eyes of Jesus Christ, they are so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blind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that they cannot see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words of the Bible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or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Jesus Christ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that is,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the truth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. Therefore, Jesus says, “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Buy from me medicine [drops </a:t>
            </a:r>
            <a:r>
              <a:rPr lang="en-US" altLang="ko-KR" sz="1800" b="0" u="sng" kern="100" dirty="0"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or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salve or</a:t>
            </a:r>
            <a:r>
              <a:rPr lang="ko-KR" altLang="en-US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ointment] to put on your eyes so you can truly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see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”(EXB). (Revelation 3:18)</a:t>
            </a:r>
          </a:p>
          <a:p>
            <a:pPr algn="just"/>
            <a:endParaRPr lang="en-US" altLang="ko-KR" sz="1800" b="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/>
            <a:r>
              <a:rPr lang="ko-KR" altLang="en-US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☞ 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So faith and actions take a backseat to money and material things. Therefore, Jesus says, “</a:t>
            </a:r>
            <a:r>
              <a:rPr lang="en-US" altLang="ko-KR" sz="1800" b="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So be earnest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en-US" altLang="ko-KR" sz="1800" u="sng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and repent</a:t>
            </a:r>
            <a:r>
              <a:rPr lang="en-US" altLang="ko-KR" sz="1800" b="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” (NIV). (Revelation 3:19)</a:t>
            </a:r>
            <a:endParaRPr lang="en-US" altLang="ko-KR" sz="1800" b="0" kern="100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87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7041232" y="117989"/>
            <a:ext cx="280831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latinLnBrk="0" hangingPunct="0">
              <a:spcBef>
                <a:spcPct val="50000"/>
              </a:spcBef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Any question to me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365D01D-10A2-4817-B115-332C0FE8F246}"/>
              </a:ext>
            </a:extLst>
          </p:cNvPr>
          <p:cNvSpPr/>
          <p:nvPr/>
        </p:nvSpPr>
        <p:spPr>
          <a:xfrm>
            <a:off x="488504" y="692696"/>
            <a:ext cx="9145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20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☞ Next topic: </a:t>
            </a:r>
            <a:r>
              <a:rPr lang="en-US" altLang="ko-KR" sz="2000" u="sng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&lt;Revelation&gt; 3:14 – </a:t>
            </a:r>
            <a:r>
              <a:rPr lang="en-US" altLang="ko-KR" sz="2000" u="sng" kern="100" dirty="0">
                <a:solidFill>
                  <a:srgbClr val="0000FF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(1) These are the words of the Amen, the faithful and true witness, the ruler of God's creation</a:t>
            </a:r>
            <a:endParaRPr lang="ko-KR" altLang="ko-KR" sz="2000" u="sng" kern="100" dirty="0">
              <a:solidFill>
                <a:srgbClr val="FF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7D0B59-D9BC-452F-AC3F-A0A4EEB72F3A}"/>
              </a:ext>
            </a:extLst>
          </p:cNvPr>
          <p:cNvSpPr txBox="1"/>
          <p:nvPr/>
        </p:nvSpPr>
        <p:spPr>
          <a:xfrm>
            <a:off x="761340" y="4750693"/>
            <a:ext cx="84249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00FF"/>
                </a:solidFill>
                <a:latin typeface="맑은 고딕" pitchFamily="50" charset="-127"/>
                <a:ea typeface="맑은 고딕" pitchFamily="50" charset="-127"/>
              </a:rPr>
              <a:t>Q&amp;A</a:t>
            </a:r>
            <a:r>
              <a:rPr lang="en-US" altLang="ko-KR" sz="8000" dirty="0">
                <a:solidFill>
                  <a:srgbClr val="FF00FF"/>
                </a:solidFill>
                <a:latin typeface="맑은 고딕" pitchFamily="50" charset="-127"/>
                <a:ea typeface="맑은 고딕" pitchFamily="50" charset="-127"/>
              </a:rPr>
              <a:t>  </a:t>
            </a:r>
          </a:p>
          <a:p>
            <a:pPr algn="ctr"/>
            <a:r>
              <a:rPr lang="en-US" altLang="ko-KR" sz="1800" dirty="0">
                <a:solidFill>
                  <a:srgbClr val="FF00FF"/>
                </a:solidFill>
                <a:latin typeface="맑은 고딕" pitchFamily="50" charset="-127"/>
                <a:ea typeface="맑은 고딕" pitchFamily="50" charset="-127"/>
              </a:rPr>
              <a:t>If you have any question, please email me: biblematrix@gmail.com</a:t>
            </a:r>
          </a:p>
          <a:p>
            <a:pPr algn="ctr"/>
            <a:r>
              <a:rPr lang="en-US" altLang="ko-KR" sz="1600" dirty="0">
                <a:latin typeface="맑은 고딕" pitchFamily="50" charset="-127"/>
                <a:ea typeface="맑은 고딕" pitchFamily="50" charset="-127"/>
              </a:rPr>
              <a:t>+82-10-5273-5763</a:t>
            </a:r>
            <a:endParaRPr lang="ko-KR" altLang="en-US" sz="16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86053473-95DA-4181-A179-C03DC39C2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492" y="2321682"/>
            <a:ext cx="2426284" cy="3483582"/>
          </a:xfrm>
          <a:prstGeom prst="rect">
            <a:avLst/>
          </a:prstGeom>
        </p:spPr>
      </p:pic>
      <p:sp>
        <p:nvSpPr>
          <p:cNvPr id="7" name="Text Box 53">
            <a:extLst>
              <a:ext uri="{FF2B5EF4-FFF2-40B4-BE49-F238E27FC236}">
                <a16:creationId xmlns:a16="http://schemas.microsoft.com/office/drawing/2014/main" id="{FB00DF63-99AB-419A-9FD9-ACD6C95B0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80" y="-48404"/>
            <a:ext cx="448119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latinLnBrk="0" hangingPunct="0">
              <a:spcBef>
                <a:spcPct val="50000"/>
              </a:spcBef>
            </a:pPr>
            <a:r>
              <a:rPr lang="en-US" altLang="ko-KR" sz="1800" dirty="0">
                <a:latin typeface="맑은 고딕" pitchFamily="50" charset="-127"/>
                <a:ea typeface="맑은 고딕" pitchFamily="50" charset="-127"/>
              </a:rPr>
              <a:t>Bible Matrix ⑦: Historical &amp; Scientific Views on &lt;Daniel&gt; and &lt;Revelation&gt;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192068-CBE1-936B-3561-CF7897A74A4E}"/>
              </a:ext>
            </a:extLst>
          </p:cNvPr>
          <p:cNvSpPr txBox="1"/>
          <p:nvPr/>
        </p:nvSpPr>
        <p:spPr>
          <a:xfrm>
            <a:off x="3224808" y="2852936"/>
            <a:ext cx="6264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2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This on </a:t>
            </a:r>
            <a:r>
              <a:rPr lang="en-US" altLang="ko-KR" sz="2400" b="0" dirty="0" err="1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Youtube</a:t>
            </a:r>
            <a:r>
              <a:rPr lang="en-US" altLang="ko-KR" sz="2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pPr algn="just"/>
            <a:r>
              <a:rPr lang="en-US" altLang="ko-KR" sz="20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https://www.youtube.com/watch?v=aXO4R6F_5PE</a:t>
            </a:r>
          </a:p>
          <a:p>
            <a:pPr algn="just"/>
            <a:r>
              <a:rPr lang="en-US" altLang="ko-KR" sz="24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</a:rPr>
              <a:t>Bible Matrix Series:</a:t>
            </a:r>
          </a:p>
          <a:p>
            <a:pPr algn="just"/>
            <a:r>
              <a:rPr lang="en-US" altLang="ko-KR" sz="1600" b="0" dirty="0">
                <a:solidFill>
                  <a:srgbClr val="0000FF"/>
                </a:solidFill>
                <a:latin typeface="맑은 고딕" pitchFamily="50" charset="-127"/>
                <a:ea typeface="맑은 고딕" pitchFamily="50" charset="-127"/>
                <a:hlinkClick r:id="rId4"/>
              </a:rPr>
              <a:t>https://www.youtube.com/channel/UCrXiOQuBMdny7r_6GfoKocw</a:t>
            </a:r>
            <a:endParaRPr lang="ko-KR" alt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181619</TotalTime>
  <Words>740</Words>
  <Application>Microsoft Office PowerPoint</Application>
  <PresentationFormat>A4 용지(210x297mm)</PresentationFormat>
  <Paragraphs>45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굴림</vt:lpstr>
      <vt:lpstr>돋움</vt:lpstr>
      <vt:lpstr>맑은 고딕</vt:lpstr>
      <vt:lpstr>Arial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Aspect at www.aspect.or.kr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Matrix 7</dc:title>
  <dc:subject>Historical &amp; Scientific Views on &lt;Daniel&gt; and &lt;Revelation&gt;</dc:subject>
  <dc:creator>Dr. Won Yong Cha, Futurologist</dc:creator>
  <dc:description>Copyrights to Dr. Won Yong Cha(Since 2010), _x000d_
+82-10-5273-5763, biblematrix@gmail.com</dc:description>
  <cp:lastModifiedBy>차원용 male</cp:lastModifiedBy>
  <cp:revision>4654</cp:revision>
  <cp:lastPrinted>2023-12-02T07:22:05Z</cp:lastPrinted>
  <dcterms:created xsi:type="dcterms:W3CDTF">2004-10-17T05:06:20Z</dcterms:created>
  <dcterms:modified xsi:type="dcterms:W3CDTF">2025-01-07T01:41:47Z</dcterms:modified>
</cp:coreProperties>
</file>