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handoutMasterIdLst>
    <p:handoutMasterId r:id="rId7"/>
  </p:handoutMasterIdLst>
  <p:sldIdLst>
    <p:sldId id="257" r:id="rId2"/>
    <p:sldId id="1077" r:id="rId3"/>
    <p:sldId id="1078" r:id="rId4"/>
    <p:sldId id="898" r:id="rId5"/>
  </p:sldIdLst>
  <p:sldSz cx="9906000" cy="6858000" type="A4"/>
  <p:notesSz cx="6797675" cy="9926638"/>
  <p:defaultTextStyle>
    <a:defPPr>
      <a:defRPr lang="ko-KR"/>
    </a:defPPr>
    <a:lvl1pPr algn="l" rtl="0" fontAlgn="base" latinLnBrk="1">
      <a:spcBef>
        <a:spcPct val="0"/>
      </a:spcBef>
      <a:spcAft>
        <a:spcPct val="0"/>
      </a:spcAft>
      <a:defRPr kumimoji="1" sz="2400" b="1" kern="1200">
        <a:solidFill>
          <a:schemeClr val="tx1"/>
        </a:solidFill>
        <a:latin typeface="굴림" pitchFamily="50" charset="-127"/>
        <a:ea typeface="굴림" pitchFamily="50" charset="-127"/>
        <a:cs typeface="+mn-cs"/>
      </a:defRPr>
    </a:lvl1pPr>
    <a:lvl2pPr marL="457200" algn="l" rtl="0" fontAlgn="base" latinLnBrk="1">
      <a:spcBef>
        <a:spcPct val="0"/>
      </a:spcBef>
      <a:spcAft>
        <a:spcPct val="0"/>
      </a:spcAft>
      <a:defRPr kumimoji="1" sz="2400" b="1" kern="1200">
        <a:solidFill>
          <a:schemeClr val="tx1"/>
        </a:solidFill>
        <a:latin typeface="굴림" pitchFamily="50" charset="-127"/>
        <a:ea typeface="굴림" pitchFamily="50" charset="-127"/>
        <a:cs typeface="+mn-cs"/>
      </a:defRPr>
    </a:lvl2pPr>
    <a:lvl3pPr marL="914400" algn="l" rtl="0" fontAlgn="base" latinLnBrk="1">
      <a:spcBef>
        <a:spcPct val="0"/>
      </a:spcBef>
      <a:spcAft>
        <a:spcPct val="0"/>
      </a:spcAft>
      <a:defRPr kumimoji="1" sz="2400" b="1" kern="1200">
        <a:solidFill>
          <a:schemeClr val="tx1"/>
        </a:solidFill>
        <a:latin typeface="굴림" pitchFamily="50" charset="-127"/>
        <a:ea typeface="굴림" pitchFamily="50" charset="-127"/>
        <a:cs typeface="+mn-cs"/>
      </a:defRPr>
    </a:lvl3pPr>
    <a:lvl4pPr marL="1371600" algn="l" rtl="0" fontAlgn="base" latinLnBrk="1">
      <a:spcBef>
        <a:spcPct val="0"/>
      </a:spcBef>
      <a:spcAft>
        <a:spcPct val="0"/>
      </a:spcAft>
      <a:defRPr kumimoji="1" sz="2400" b="1" kern="1200">
        <a:solidFill>
          <a:schemeClr val="tx1"/>
        </a:solidFill>
        <a:latin typeface="굴림" pitchFamily="50" charset="-127"/>
        <a:ea typeface="굴림" pitchFamily="50" charset="-127"/>
        <a:cs typeface="+mn-cs"/>
      </a:defRPr>
    </a:lvl4pPr>
    <a:lvl5pPr marL="1828800" algn="l" rtl="0" fontAlgn="base" latinLnBrk="1">
      <a:spcBef>
        <a:spcPct val="0"/>
      </a:spcBef>
      <a:spcAft>
        <a:spcPct val="0"/>
      </a:spcAft>
      <a:defRPr kumimoji="1" sz="2400" b="1" kern="1200">
        <a:solidFill>
          <a:schemeClr val="tx1"/>
        </a:solidFill>
        <a:latin typeface="굴림" pitchFamily="50" charset="-127"/>
        <a:ea typeface="굴림" pitchFamily="50" charset="-127"/>
        <a:cs typeface="+mn-cs"/>
      </a:defRPr>
    </a:lvl5pPr>
    <a:lvl6pPr marL="2286000" algn="l" defTabSz="914400" rtl="0" eaLnBrk="1" latinLnBrk="1" hangingPunct="1">
      <a:defRPr kumimoji="1" sz="2400" b="1" kern="1200">
        <a:solidFill>
          <a:schemeClr val="tx1"/>
        </a:solidFill>
        <a:latin typeface="굴림" pitchFamily="50" charset="-127"/>
        <a:ea typeface="굴림" pitchFamily="50" charset="-127"/>
        <a:cs typeface="+mn-cs"/>
      </a:defRPr>
    </a:lvl6pPr>
    <a:lvl7pPr marL="2743200" algn="l" defTabSz="914400" rtl="0" eaLnBrk="1" latinLnBrk="1" hangingPunct="1">
      <a:defRPr kumimoji="1" sz="2400" b="1" kern="1200">
        <a:solidFill>
          <a:schemeClr val="tx1"/>
        </a:solidFill>
        <a:latin typeface="굴림" pitchFamily="50" charset="-127"/>
        <a:ea typeface="굴림" pitchFamily="50" charset="-127"/>
        <a:cs typeface="+mn-cs"/>
      </a:defRPr>
    </a:lvl7pPr>
    <a:lvl8pPr marL="3200400" algn="l" defTabSz="914400" rtl="0" eaLnBrk="1" latinLnBrk="1" hangingPunct="1">
      <a:defRPr kumimoji="1" sz="2400" b="1" kern="1200">
        <a:solidFill>
          <a:schemeClr val="tx1"/>
        </a:solidFill>
        <a:latin typeface="굴림" pitchFamily="50" charset="-127"/>
        <a:ea typeface="굴림" pitchFamily="50" charset="-127"/>
        <a:cs typeface="+mn-cs"/>
      </a:defRPr>
    </a:lvl8pPr>
    <a:lvl9pPr marL="3657600" algn="l" defTabSz="914400" rtl="0" eaLnBrk="1" latinLnBrk="1" hangingPunct="1">
      <a:defRPr kumimoji="1" sz="2400" b="1" kern="1200">
        <a:solidFill>
          <a:schemeClr val="tx1"/>
        </a:solidFill>
        <a:latin typeface="굴림" pitchFamily="50" charset="-127"/>
        <a:ea typeface="굴림" pitchFamily="50" charset="-127"/>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le 차원용" initials="m차" lastIdx="1" clrIdx="0">
    <p:extLst>
      <p:ext uri="{19B8F6BF-5375-455C-9EA6-DF929625EA0E}">
        <p15:presenceInfo xmlns:p15="http://schemas.microsoft.com/office/powerpoint/2012/main" userId="1e0c450e48a214f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0000FF"/>
    <a:srgbClr val="FF3300"/>
    <a:srgbClr val="000000"/>
    <a:srgbClr val="FF9900"/>
    <a:srgbClr val="66FF33"/>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77" autoAdjust="0"/>
    <p:restoredTop sz="90929"/>
  </p:normalViewPr>
  <p:slideViewPr>
    <p:cSldViewPr>
      <p:cViewPr varScale="1">
        <p:scale>
          <a:sx n="64" d="100"/>
          <a:sy n="64" d="100"/>
        </p:scale>
        <p:origin x="1156" y="64"/>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47" d="100"/>
          <a:sy n="47" d="100"/>
        </p:scale>
        <p:origin x="-2776" y="-64"/>
      </p:cViewPr>
      <p:guideLst>
        <p:guide orient="horz" pos="3127"/>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4690" name="Rectangle 2"/>
          <p:cNvSpPr>
            <a:spLocks noGrp="1" noChangeArrowheads="1"/>
          </p:cNvSpPr>
          <p:nvPr>
            <p:ph type="hdr" sz="quarter"/>
          </p:nvPr>
        </p:nvSpPr>
        <p:spPr bwMode="auto">
          <a:xfrm>
            <a:off x="1" y="0"/>
            <a:ext cx="2945184" cy="495062"/>
          </a:xfrm>
          <a:prstGeom prst="rect">
            <a:avLst/>
          </a:prstGeom>
          <a:noFill/>
          <a:ln w="9525">
            <a:noFill/>
            <a:miter lim="800000"/>
            <a:headEnd/>
            <a:tailEnd/>
          </a:ln>
          <a:effectLst/>
        </p:spPr>
        <p:txBody>
          <a:bodyPr vert="horz" wrap="square" lIns="95690" tIns="47845" rIns="95690" bIns="47845" numCol="1" anchor="t" anchorCtr="0" compatLnSpc="1">
            <a:prstTxWarp prst="textNoShape">
              <a:avLst/>
            </a:prstTxWarp>
          </a:bodyPr>
          <a:lstStyle>
            <a:lvl1pPr defTabSz="957263">
              <a:defRPr sz="1300" b="0"/>
            </a:lvl1pPr>
          </a:lstStyle>
          <a:p>
            <a:pPr>
              <a:defRPr/>
            </a:pPr>
            <a:endParaRPr lang="en-US" altLang="ko-KR"/>
          </a:p>
        </p:txBody>
      </p:sp>
      <p:sp>
        <p:nvSpPr>
          <p:cNvPr id="114691" name="Rectangle 3"/>
          <p:cNvSpPr>
            <a:spLocks noGrp="1" noChangeArrowheads="1"/>
          </p:cNvSpPr>
          <p:nvPr>
            <p:ph type="dt" sz="quarter" idx="1"/>
          </p:nvPr>
        </p:nvSpPr>
        <p:spPr bwMode="auto">
          <a:xfrm>
            <a:off x="3852491" y="0"/>
            <a:ext cx="2945184" cy="495062"/>
          </a:xfrm>
          <a:prstGeom prst="rect">
            <a:avLst/>
          </a:prstGeom>
          <a:noFill/>
          <a:ln w="9525">
            <a:noFill/>
            <a:miter lim="800000"/>
            <a:headEnd/>
            <a:tailEnd/>
          </a:ln>
          <a:effectLst/>
        </p:spPr>
        <p:txBody>
          <a:bodyPr vert="horz" wrap="square" lIns="95690" tIns="47845" rIns="95690" bIns="47845" numCol="1" anchor="t" anchorCtr="0" compatLnSpc="1">
            <a:prstTxWarp prst="textNoShape">
              <a:avLst/>
            </a:prstTxWarp>
          </a:bodyPr>
          <a:lstStyle>
            <a:lvl1pPr algn="r" defTabSz="957263">
              <a:defRPr sz="1300" b="0"/>
            </a:lvl1pPr>
          </a:lstStyle>
          <a:p>
            <a:pPr>
              <a:defRPr/>
            </a:pPr>
            <a:endParaRPr lang="en-US" altLang="ko-KR"/>
          </a:p>
        </p:txBody>
      </p:sp>
      <p:sp>
        <p:nvSpPr>
          <p:cNvPr id="114692" name="Rectangle 4"/>
          <p:cNvSpPr>
            <a:spLocks noGrp="1" noChangeArrowheads="1"/>
          </p:cNvSpPr>
          <p:nvPr>
            <p:ph type="ftr" sz="quarter" idx="2"/>
          </p:nvPr>
        </p:nvSpPr>
        <p:spPr bwMode="auto">
          <a:xfrm>
            <a:off x="1" y="9431576"/>
            <a:ext cx="2945184" cy="495062"/>
          </a:xfrm>
          <a:prstGeom prst="rect">
            <a:avLst/>
          </a:prstGeom>
          <a:noFill/>
          <a:ln w="9525">
            <a:noFill/>
            <a:miter lim="800000"/>
            <a:headEnd/>
            <a:tailEnd/>
          </a:ln>
          <a:effectLst/>
        </p:spPr>
        <p:txBody>
          <a:bodyPr vert="horz" wrap="square" lIns="95690" tIns="47845" rIns="95690" bIns="47845" numCol="1" anchor="b" anchorCtr="0" compatLnSpc="1">
            <a:prstTxWarp prst="textNoShape">
              <a:avLst/>
            </a:prstTxWarp>
          </a:bodyPr>
          <a:lstStyle>
            <a:lvl1pPr defTabSz="957263">
              <a:defRPr sz="1300" b="0"/>
            </a:lvl1pPr>
          </a:lstStyle>
          <a:p>
            <a:pPr>
              <a:defRPr/>
            </a:pPr>
            <a:endParaRPr lang="en-US" altLang="ko-KR"/>
          </a:p>
        </p:txBody>
      </p:sp>
      <p:sp>
        <p:nvSpPr>
          <p:cNvPr id="114693" name="Rectangle 5"/>
          <p:cNvSpPr>
            <a:spLocks noGrp="1" noChangeArrowheads="1"/>
          </p:cNvSpPr>
          <p:nvPr>
            <p:ph type="sldNum" sz="quarter" idx="3"/>
          </p:nvPr>
        </p:nvSpPr>
        <p:spPr bwMode="auto">
          <a:xfrm>
            <a:off x="3852491" y="9431576"/>
            <a:ext cx="2945184" cy="495062"/>
          </a:xfrm>
          <a:prstGeom prst="rect">
            <a:avLst/>
          </a:prstGeom>
          <a:noFill/>
          <a:ln w="9525">
            <a:noFill/>
            <a:miter lim="800000"/>
            <a:headEnd/>
            <a:tailEnd/>
          </a:ln>
          <a:effectLst/>
        </p:spPr>
        <p:txBody>
          <a:bodyPr vert="horz" wrap="square" lIns="95690" tIns="47845" rIns="95690" bIns="47845" numCol="1" anchor="b" anchorCtr="0" compatLnSpc="1">
            <a:prstTxWarp prst="textNoShape">
              <a:avLst/>
            </a:prstTxWarp>
          </a:bodyPr>
          <a:lstStyle>
            <a:lvl1pPr algn="r" defTabSz="957263">
              <a:defRPr sz="1300" b="0"/>
            </a:lvl1pPr>
          </a:lstStyle>
          <a:p>
            <a:pPr>
              <a:defRPr/>
            </a:pPr>
            <a:fld id="{3619F14C-C2D0-4FC4-A06E-4678469B68FC}" type="slidenum">
              <a:rPr lang="en-US" altLang="ko-KR"/>
              <a:pPr>
                <a:defRPr/>
              </a:pPr>
              <a:t>‹#›</a:t>
            </a:fld>
            <a:endParaRPr lang="en-US" altLang="ko-KR"/>
          </a:p>
        </p:txBody>
      </p:sp>
    </p:spTree>
    <p:extLst>
      <p:ext uri="{BB962C8B-B14F-4D97-AF65-F5344CB8AC3E}">
        <p14:creationId xmlns:p14="http://schemas.microsoft.com/office/powerpoint/2010/main" val="37782593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0"/>
            <a:ext cx="2945184" cy="495062"/>
          </a:xfrm>
          <a:prstGeom prst="rect">
            <a:avLst/>
          </a:prstGeom>
          <a:noFill/>
          <a:ln w="9525">
            <a:noFill/>
            <a:miter lim="800000"/>
            <a:headEnd/>
            <a:tailEnd/>
          </a:ln>
          <a:effectLst/>
        </p:spPr>
        <p:txBody>
          <a:bodyPr vert="horz" wrap="square" lIns="95690" tIns="47845" rIns="95690" bIns="47845" numCol="1" anchor="t" anchorCtr="0" compatLnSpc="1">
            <a:prstTxWarp prst="textNoShape">
              <a:avLst/>
            </a:prstTxWarp>
          </a:bodyPr>
          <a:lstStyle>
            <a:lvl1pPr defTabSz="957263">
              <a:defRPr sz="1300" b="0"/>
            </a:lvl1pPr>
          </a:lstStyle>
          <a:p>
            <a:pPr>
              <a:defRPr/>
            </a:pPr>
            <a:endParaRPr lang="en-US" altLang="ko-KR"/>
          </a:p>
        </p:txBody>
      </p:sp>
      <p:sp>
        <p:nvSpPr>
          <p:cNvPr id="4099" name="Rectangle 3"/>
          <p:cNvSpPr>
            <a:spLocks noGrp="1" noChangeArrowheads="1"/>
          </p:cNvSpPr>
          <p:nvPr>
            <p:ph type="dt" idx="1"/>
          </p:nvPr>
        </p:nvSpPr>
        <p:spPr bwMode="auto">
          <a:xfrm>
            <a:off x="3852491" y="0"/>
            <a:ext cx="2945184" cy="495062"/>
          </a:xfrm>
          <a:prstGeom prst="rect">
            <a:avLst/>
          </a:prstGeom>
          <a:noFill/>
          <a:ln w="9525">
            <a:noFill/>
            <a:miter lim="800000"/>
            <a:headEnd/>
            <a:tailEnd/>
          </a:ln>
          <a:effectLst/>
        </p:spPr>
        <p:txBody>
          <a:bodyPr vert="horz" wrap="square" lIns="95690" tIns="47845" rIns="95690" bIns="47845" numCol="1" anchor="t" anchorCtr="0" compatLnSpc="1">
            <a:prstTxWarp prst="textNoShape">
              <a:avLst/>
            </a:prstTxWarp>
          </a:bodyPr>
          <a:lstStyle>
            <a:lvl1pPr algn="r" defTabSz="957263">
              <a:defRPr sz="1300" b="0"/>
            </a:lvl1pPr>
          </a:lstStyle>
          <a:p>
            <a:pPr>
              <a:defRPr/>
            </a:pPr>
            <a:endParaRPr lang="en-US" altLang="ko-KR"/>
          </a:p>
        </p:txBody>
      </p:sp>
      <p:sp>
        <p:nvSpPr>
          <p:cNvPr id="43012" name="Rectangle 4"/>
          <p:cNvSpPr>
            <a:spLocks noGrp="1" noRot="1" noChangeAspect="1" noChangeArrowheads="1" noTextEdit="1"/>
          </p:cNvSpPr>
          <p:nvPr>
            <p:ph type="sldImg" idx="2"/>
          </p:nvPr>
        </p:nvSpPr>
        <p:spPr bwMode="auto">
          <a:xfrm>
            <a:off x="711200" y="746125"/>
            <a:ext cx="5375275" cy="37211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05724" y="4714202"/>
            <a:ext cx="4986228" cy="4466669"/>
          </a:xfrm>
          <a:prstGeom prst="rect">
            <a:avLst/>
          </a:prstGeom>
          <a:noFill/>
          <a:ln w="9525">
            <a:noFill/>
            <a:miter lim="800000"/>
            <a:headEnd/>
            <a:tailEnd/>
          </a:ln>
          <a:effectLst/>
        </p:spPr>
        <p:txBody>
          <a:bodyPr vert="horz" wrap="square" lIns="95690" tIns="47845" rIns="95690" bIns="47845" numCol="1" anchor="t" anchorCtr="0" compatLnSpc="1">
            <a:prstTxWarp prst="textNoShape">
              <a:avLst/>
            </a:prstTxWarp>
          </a:bodyPr>
          <a:lstStyle/>
          <a:p>
            <a:pPr lvl="0"/>
            <a:r>
              <a:rPr lang="ko-KR" altLang="en-US" noProof="0"/>
              <a:t>마스터 텍스트 스타일을 편집합니다</a:t>
            </a:r>
          </a:p>
          <a:p>
            <a:pPr lvl="1"/>
            <a:r>
              <a:rPr lang="ko-KR" altLang="en-US" noProof="0"/>
              <a:t>둘째 수준</a:t>
            </a:r>
          </a:p>
          <a:p>
            <a:pPr lvl="2"/>
            <a:r>
              <a:rPr lang="ko-KR" altLang="en-US" noProof="0"/>
              <a:t>셋째 수준</a:t>
            </a:r>
          </a:p>
          <a:p>
            <a:pPr lvl="3"/>
            <a:r>
              <a:rPr lang="ko-KR" altLang="en-US" noProof="0"/>
              <a:t>넷째 수준</a:t>
            </a:r>
          </a:p>
          <a:p>
            <a:pPr lvl="4"/>
            <a:r>
              <a:rPr lang="ko-KR" altLang="en-US" noProof="0"/>
              <a:t>다섯째 수준</a:t>
            </a:r>
          </a:p>
        </p:txBody>
      </p:sp>
      <p:sp>
        <p:nvSpPr>
          <p:cNvPr id="4102" name="Rectangle 6"/>
          <p:cNvSpPr>
            <a:spLocks noGrp="1" noChangeArrowheads="1"/>
          </p:cNvSpPr>
          <p:nvPr>
            <p:ph type="ftr" sz="quarter" idx="4"/>
          </p:nvPr>
        </p:nvSpPr>
        <p:spPr bwMode="auto">
          <a:xfrm>
            <a:off x="1" y="9431576"/>
            <a:ext cx="2945184" cy="495062"/>
          </a:xfrm>
          <a:prstGeom prst="rect">
            <a:avLst/>
          </a:prstGeom>
          <a:noFill/>
          <a:ln w="9525">
            <a:noFill/>
            <a:miter lim="800000"/>
            <a:headEnd/>
            <a:tailEnd/>
          </a:ln>
          <a:effectLst/>
        </p:spPr>
        <p:txBody>
          <a:bodyPr vert="horz" wrap="square" lIns="95690" tIns="47845" rIns="95690" bIns="47845" numCol="1" anchor="b" anchorCtr="0" compatLnSpc="1">
            <a:prstTxWarp prst="textNoShape">
              <a:avLst/>
            </a:prstTxWarp>
          </a:bodyPr>
          <a:lstStyle>
            <a:lvl1pPr defTabSz="957263">
              <a:defRPr sz="1300" b="0"/>
            </a:lvl1pPr>
          </a:lstStyle>
          <a:p>
            <a:pPr>
              <a:defRPr/>
            </a:pPr>
            <a:endParaRPr lang="en-US" altLang="ko-KR"/>
          </a:p>
        </p:txBody>
      </p:sp>
      <p:sp>
        <p:nvSpPr>
          <p:cNvPr id="4103" name="Rectangle 7"/>
          <p:cNvSpPr>
            <a:spLocks noGrp="1" noChangeArrowheads="1"/>
          </p:cNvSpPr>
          <p:nvPr>
            <p:ph type="sldNum" sz="quarter" idx="5"/>
          </p:nvPr>
        </p:nvSpPr>
        <p:spPr bwMode="auto">
          <a:xfrm>
            <a:off x="3852491" y="9431576"/>
            <a:ext cx="2945184" cy="495062"/>
          </a:xfrm>
          <a:prstGeom prst="rect">
            <a:avLst/>
          </a:prstGeom>
          <a:noFill/>
          <a:ln w="9525">
            <a:noFill/>
            <a:miter lim="800000"/>
            <a:headEnd/>
            <a:tailEnd/>
          </a:ln>
          <a:effectLst/>
        </p:spPr>
        <p:txBody>
          <a:bodyPr vert="horz" wrap="square" lIns="95690" tIns="47845" rIns="95690" bIns="47845" numCol="1" anchor="b" anchorCtr="0" compatLnSpc="1">
            <a:prstTxWarp prst="textNoShape">
              <a:avLst/>
            </a:prstTxWarp>
          </a:bodyPr>
          <a:lstStyle>
            <a:lvl1pPr algn="r" defTabSz="957263">
              <a:defRPr sz="1300" b="0"/>
            </a:lvl1pPr>
          </a:lstStyle>
          <a:p>
            <a:pPr>
              <a:defRPr/>
            </a:pPr>
            <a:fld id="{B46C8828-F60A-4C70-9407-9F431683163E}" type="slidenum">
              <a:rPr lang="en-US" altLang="ko-KR"/>
              <a:pPr>
                <a:defRPr/>
              </a:pPr>
              <a:t>‹#›</a:t>
            </a:fld>
            <a:endParaRPr lang="en-US" altLang="ko-KR"/>
          </a:p>
        </p:txBody>
      </p:sp>
    </p:spTree>
    <p:extLst>
      <p:ext uri="{BB962C8B-B14F-4D97-AF65-F5344CB8AC3E}">
        <p14:creationId xmlns:p14="http://schemas.microsoft.com/office/powerpoint/2010/main" val="2885008752"/>
      </p:ext>
    </p:extLst>
  </p:cSld>
  <p:clrMap bg1="lt1" tx1="dk1" bg2="lt2" tx2="dk2" accent1="accent1" accent2="accent2" accent3="accent3" accent4="accent4" accent5="accent5" accent6="accent6" hlink="hlink" folHlink="folHlink"/>
  <p:notesStyle>
    <a:lvl1pPr algn="l" rtl="0" eaLnBrk="0" fontAlgn="base" latinLnBrk="1" hangingPunct="0">
      <a:spcBef>
        <a:spcPct val="30000"/>
      </a:spcBef>
      <a:spcAft>
        <a:spcPct val="0"/>
      </a:spcAft>
      <a:defRPr kumimoji="1" sz="1200" kern="1200">
        <a:solidFill>
          <a:schemeClr val="tx1"/>
        </a:solidFill>
        <a:latin typeface="굴림" pitchFamily="50" charset="-127"/>
        <a:ea typeface="굴림" pitchFamily="50" charset="-127"/>
        <a:cs typeface="+mn-cs"/>
      </a:defRPr>
    </a:lvl1pPr>
    <a:lvl2pPr marL="457200" algn="l" rtl="0" eaLnBrk="0" fontAlgn="base" latinLnBrk="1" hangingPunct="0">
      <a:spcBef>
        <a:spcPct val="30000"/>
      </a:spcBef>
      <a:spcAft>
        <a:spcPct val="0"/>
      </a:spcAft>
      <a:defRPr kumimoji="1" sz="1200" kern="1200">
        <a:solidFill>
          <a:schemeClr val="tx1"/>
        </a:solidFill>
        <a:latin typeface="굴림" pitchFamily="50" charset="-127"/>
        <a:ea typeface="굴림" pitchFamily="50" charset="-127"/>
        <a:cs typeface="+mn-cs"/>
      </a:defRPr>
    </a:lvl2pPr>
    <a:lvl3pPr marL="914400" algn="l" rtl="0" eaLnBrk="0" fontAlgn="base" latinLnBrk="1" hangingPunct="0">
      <a:spcBef>
        <a:spcPct val="30000"/>
      </a:spcBef>
      <a:spcAft>
        <a:spcPct val="0"/>
      </a:spcAft>
      <a:defRPr kumimoji="1" sz="1200" kern="1200">
        <a:solidFill>
          <a:schemeClr val="tx1"/>
        </a:solidFill>
        <a:latin typeface="굴림" pitchFamily="50" charset="-127"/>
        <a:ea typeface="굴림" pitchFamily="50" charset="-127"/>
        <a:cs typeface="+mn-cs"/>
      </a:defRPr>
    </a:lvl3pPr>
    <a:lvl4pPr marL="1371600" algn="l" rtl="0" eaLnBrk="0" fontAlgn="base" latinLnBrk="1" hangingPunct="0">
      <a:spcBef>
        <a:spcPct val="30000"/>
      </a:spcBef>
      <a:spcAft>
        <a:spcPct val="0"/>
      </a:spcAft>
      <a:defRPr kumimoji="1" sz="1200" kern="1200">
        <a:solidFill>
          <a:schemeClr val="tx1"/>
        </a:solidFill>
        <a:latin typeface="굴림" pitchFamily="50" charset="-127"/>
        <a:ea typeface="굴림" pitchFamily="50" charset="-127"/>
        <a:cs typeface="+mn-cs"/>
      </a:defRPr>
    </a:lvl4pPr>
    <a:lvl5pPr marL="1828800" algn="l" rtl="0" eaLnBrk="0" fontAlgn="base" latinLnBrk="1" hangingPunct="0">
      <a:spcBef>
        <a:spcPct val="30000"/>
      </a:spcBef>
      <a:spcAft>
        <a:spcPct val="0"/>
      </a:spcAft>
      <a:defRPr kumimoji="1" sz="1200" kern="1200">
        <a:solidFill>
          <a:schemeClr val="tx1"/>
        </a:solidFill>
        <a:latin typeface="굴림" pitchFamily="50" charset="-127"/>
        <a:ea typeface="굴림" pitchFamily="50" charset="-127"/>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D75CCD54-4386-4B75-99DF-CD255D9626F5}" type="slidenum">
              <a:rPr lang="en-US" altLang="ko-KR" smtClean="0"/>
              <a:pPr/>
              <a:t>1</a:t>
            </a:fld>
            <a:endParaRPr lang="en-US" altLang="ko-KR"/>
          </a:p>
        </p:txBody>
      </p:sp>
      <p:sp>
        <p:nvSpPr>
          <p:cNvPr id="44035" name="Rectangle 2"/>
          <p:cNvSpPr>
            <a:spLocks noGrp="1" noRot="1" noChangeAspect="1" noChangeArrowheads="1" noTextEdit="1"/>
          </p:cNvSpPr>
          <p:nvPr>
            <p:ph type="sldImg"/>
          </p:nvPr>
        </p:nvSpPr>
        <p:spPr>
          <a:xfrm>
            <a:off x="822325" y="865188"/>
            <a:ext cx="5026025" cy="3479800"/>
          </a:xfrm>
          <a:ln w="12700" cap="flat">
            <a:solidFill>
              <a:schemeClr val="tx1"/>
            </a:solidFill>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dirty="0"/>
          </a:p>
        </p:txBody>
      </p:sp>
      <p:sp>
        <p:nvSpPr>
          <p:cNvPr id="4" name="슬라이드 번호 개체 틀 3"/>
          <p:cNvSpPr>
            <a:spLocks noGrp="1"/>
          </p:cNvSpPr>
          <p:nvPr>
            <p:ph type="sldNum" sz="quarter" idx="5"/>
          </p:nvPr>
        </p:nvSpPr>
        <p:spPr/>
        <p:txBody>
          <a:bodyPr/>
          <a:lstStyle/>
          <a:p>
            <a:pPr>
              <a:defRPr/>
            </a:pPr>
            <a:fld id="{B46C8828-F60A-4C70-9407-9F431683163E}" type="slidenum">
              <a:rPr lang="en-US" altLang="ko-KR" smtClean="0"/>
              <a:pPr>
                <a:defRPr/>
              </a:pPr>
              <a:t>2</a:t>
            </a:fld>
            <a:endParaRPr lang="en-US" altLang="ko-KR"/>
          </a:p>
        </p:txBody>
      </p:sp>
    </p:spTree>
    <p:extLst>
      <p:ext uri="{BB962C8B-B14F-4D97-AF65-F5344CB8AC3E}">
        <p14:creationId xmlns:p14="http://schemas.microsoft.com/office/powerpoint/2010/main" val="20507658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endParaRPr lang="ko-KR" altLang="en-US" dirty="0"/>
          </a:p>
        </p:txBody>
      </p:sp>
      <p:sp>
        <p:nvSpPr>
          <p:cNvPr id="4" name="슬라이드 번호 개체 틀 3"/>
          <p:cNvSpPr>
            <a:spLocks noGrp="1"/>
          </p:cNvSpPr>
          <p:nvPr>
            <p:ph type="sldNum" sz="quarter" idx="10"/>
          </p:nvPr>
        </p:nvSpPr>
        <p:spPr/>
        <p:txBody>
          <a:bodyPr/>
          <a:lstStyle/>
          <a:p>
            <a:pPr>
              <a:defRPr/>
            </a:pPr>
            <a:fld id="{B46C8828-F60A-4C70-9407-9F431683163E}" type="slidenum">
              <a:rPr lang="en-US" altLang="ko-KR" smtClean="0"/>
              <a:pPr>
                <a:defRPr/>
              </a:pPr>
              <a:t>4</a:t>
            </a:fld>
            <a:endParaRPr lang="en-US" altLang="ko-K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a:xfrm>
            <a:off x="495300" y="274638"/>
            <a:ext cx="8915400" cy="1143000"/>
          </a:xfrm>
          <a:prstGeom prst="rect">
            <a:avLst/>
          </a:prstGeom>
        </p:spPr>
        <p:txBody>
          <a:bodyPr/>
          <a:lstStyle/>
          <a:p>
            <a:r>
              <a:rPr lang="ko-KR" altLang="en-US"/>
              <a:t>마스터 제목 스타일 편집</a:t>
            </a:r>
          </a:p>
        </p:txBody>
      </p:sp>
      <p:sp>
        <p:nvSpPr>
          <p:cNvPr id="3" name="내용 개체 틀 2"/>
          <p:cNvSpPr>
            <a:spLocks noGrp="1"/>
          </p:cNvSpPr>
          <p:nvPr>
            <p:ph idx="1"/>
          </p:nvPr>
        </p:nvSpPr>
        <p:spPr>
          <a:xfrm>
            <a:off x="495300" y="1600200"/>
            <a:ext cx="8915400" cy="4525963"/>
          </a:xfrm>
          <a:prstGeom prst="rect">
            <a:avLst/>
          </a:prstGeo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7" name="Rectangle 13"/>
          <p:cNvSpPr>
            <a:spLocks noChangeArrowheads="1"/>
          </p:cNvSpPr>
          <p:nvPr userDrawn="1"/>
        </p:nvSpPr>
        <p:spPr bwMode="auto">
          <a:xfrm>
            <a:off x="4318248" y="6596744"/>
            <a:ext cx="1066800" cy="304800"/>
          </a:xfrm>
          <a:prstGeom prst="rect">
            <a:avLst/>
          </a:prstGeom>
          <a:noFill/>
          <a:ln w="9525">
            <a:noFill/>
            <a:miter lim="800000"/>
            <a:headEnd/>
            <a:tailEnd/>
          </a:ln>
          <a:effectLst/>
        </p:spPr>
        <p:txBody>
          <a:bodyPr lIns="91430" tIns="45715" rIns="91430" bIns="45715"/>
          <a:lstStyle/>
          <a:p>
            <a:pPr algn="ctr">
              <a:defRPr/>
            </a:pPr>
            <a:fld id="{963E678A-AD22-472A-8EA8-FB67FDB3F29E}" type="slidenum">
              <a:rPr lang="en-US" altLang="ko-KR" sz="1400" smtClean="0">
                <a:solidFill>
                  <a:schemeClr val="tx1"/>
                </a:solidFill>
                <a:latin typeface="돋움" pitchFamily="50" charset="-127"/>
                <a:ea typeface="돋움" pitchFamily="50" charset="-127"/>
              </a:rPr>
              <a:pPr algn="ctr">
                <a:defRPr/>
              </a:pPr>
              <a:t>‹#›</a:t>
            </a:fld>
            <a:r>
              <a:rPr lang="en-US" altLang="ko-KR" sz="1400" dirty="0">
                <a:solidFill>
                  <a:schemeClr val="tx1"/>
                </a:solidFill>
                <a:latin typeface="돋움" pitchFamily="50" charset="-127"/>
                <a:ea typeface="돋움" pitchFamily="50" charset="-127"/>
              </a:rPr>
              <a:t>/4</a:t>
            </a:r>
          </a:p>
        </p:txBody>
      </p:sp>
      <p:sp>
        <p:nvSpPr>
          <p:cNvPr id="1038" name="Rectangle 14"/>
          <p:cNvSpPr>
            <a:spLocks noChangeArrowheads="1"/>
          </p:cNvSpPr>
          <p:nvPr userDrawn="1"/>
        </p:nvSpPr>
        <p:spPr bwMode="auto">
          <a:xfrm>
            <a:off x="6096000" y="6609444"/>
            <a:ext cx="3654425" cy="277631"/>
          </a:xfrm>
          <a:prstGeom prst="rect">
            <a:avLst/>
          </a:prstGeom>
          <a:noFill/>
          <a:ln w="9525">
            <a:noFill/>
            <a:miter lim="800000"/>
            <a:headEnd/>
            <a:tailEnd/>
          </a:ln>
          <a:effectLst/>
        </p:spPr>
        <p:txBody>
          <a:bodyPr wrap="square" lIns="92065" tIns="46033" rIns="92065" bIns="46033">
            <a:spAutoFit/>
          </a:bodyPr>
          <a:lstStyle/>
          <a:p>
            <a:pPr algn="r" defTabSz="762000">
              <a:defRPr/>
            </a:pPr>
            <a:r>
              <a:rPr lang="en-US" altLang="ko-KR" sz="1200" i="1" dirty="0">
                <a:solidFill>
                  <a:schemeClr val="tx1"/>
                </a:solidFill>
                <a:latin typeface="Arial" pitchFamily="34" charset="0"/>
                <a:ea typeface="돋움" pitchFamily="50" charset="-127"/>
              </a:rPr>
              <a:t>https://www.facebook.com/groups/biblematrix/</a:t>
            </a:r>
          </a:p>
        </p:txBody>
      </p:sp>
      <p:sp>
        <p:nvSpPr>
          <p:cNvPr id="1039" name="Text Box 15"/>
          <p:cNvSpPr txBox="1">
            <a:spLocks noChangeArrowheads="1"/>
          </p:cNvSpPr>
          <p:nvPr userDrawn="1"/>
        </p:nvSpPr>
        <p:spPr bwMode="auto">
          <a:xfrm>
            <a:off x="0" y="6620557"/>
            <a:ext cx="3352800" cy="274637"/>
          </a:xfrm>
          <a:prstGeom prst="rect">
            <a:avLst/>
          </a:prstGeom>
          <a:noFill/>
          <a:ln w="12700">
            <a:noFill/>
            <a:miter lim="800000"/>
            <a:headEnd/>
            <a:tailEnd/>
          </a:ln>
          <a:effectLst/>
        </p:spPr>
        <p:txBody>
          <a:bodyPr>
            <a:spAutoFit/>
          </a:bodyPr>
          <a:lstStyle/>
          <a:p>
            <a:pPr eaLnBrk="0" latinLnBrk="0" hangingPunct="0">
              <a:defRPr/>
            </a:pPr>
            <a:r>
              <a:rPr lang="en-US" altLang="ko-KR" sz="1200" b="1" i="1" dirty="0">
                <a:solidFill>
                  <a:schemeClr val="tx1"/>
                </a:solidFill>
                <a:latin typeface="Arial" pitchFamily="34" charset="0"/>
                <a:ea typeface="돋움" pitchFamily="50" charset="-127"/>
                <a:cs typeface="Arial" pitchFamily="34" charset="0"/>
              </a:rPr>
              <a:t>https://www.facebook.com/wonyongcha</a:t>
            </a:r>
          </a:p>
        </p:txBody>
      </p:sp>
      <p:cxnSp>
        <p:nvCxnSpPr>
          <p:cNvPr id="3" name="직선 연결선 2"/>
          <p:cNvCxnSpPr/>
          <p:nvPr userDrawn="1"/>
        </p:nvCxnSpPr>
        <p:spPr bwMode="auto">
          <a:xfrm>
            <a:off x="0" y="535296"/>
            <a:ext cx="99060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10" name="직선 연결선 9"/>
          <p:cNvCxnSpPr/>
          <p:nvPr userDrawn="1"/>
        </p:nvCxnSpPr>
        <p:spPr bwMode="auto">
          <a:xfrm>
            <a:off x="4740" y="6596744"/>
            <a:ext cx="99060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cSld>
  <p:clrMap bg1="lt1" tx1="dk1" bg2="lt2" tx2="dk2" accent1="accent1" accent2="accent2" accent3="accent3" accent4="accent4" accent5="accent5" accent6="accent6" hlink="hlink" folHlink="folHlink"/>
  <p:sldLayoutIdLst>
    <p:sldLayoutId id="2147483650" r:id="rId1"/>
    <p:sldLayoutId id="2147483655" r:id="rId2"/>
  </p:sldLayoutIdLst>
  <p:txStyles>
    <p:titleStyle>
      <a:lvl1pPr algn="ctr" rtl="0" eaLnBrk="0" fontAlgn="base" latinLnBrk="1" hangingPunct="0">
        <a:spcBef>
          <a:spcPct val="0"/>
        </a:spcBef>
        <a:spcAft>
          <a:spcPct val="0"/>
        </a:spcAft>
        <a:defRPr kumimoji="1" sz="4400">
          <a:solidFill>
            <a:schemeClr val="tx2"/>
          </a:solidFill>
          <a:latin typeface="+mj-lt"/>
          <a:ea typeface="+mj-ea"/>
          <a:cs typeface="+mj-cs"/>
        </a:defRPr>
      </a:lvl1pPr>
      <a:lvl2pPr algn="ctr" rtl="0" eaLnBrk="0" fontAlgn="base" latinLnBrk="1" hangingPunct="0">
        <a:spcBef>
          <a:spcPct val="0"/>
        </a:spcBef>
        <a:spcAft>
          <a:spcPct val="0"/>
        </a:spcAft>
        <a:defRPr kumimoji="1" sz="4400">
          <a:solidFill>
            <a:schemeClr val="tx2"/>
          </a:solidFill>
          <a:latin typeface="굴림" pitchFamily="50" charset="-127"/>
          <a:ea typeface="굴림" pitchFamily="50" charset="-127"/>
        </a:defRPr>
      </a:lvl2pPr>
      <a:lvl3pPr algn="ctr" rtl="0" eaLnBrk="0" fontAlgn="base" latinLnBrk="1" hangingPunct="0">
        <a:spcBef>
          <a:spcPct val="0"/>
        </a:spcBef>
        <a:spcAft>
          <a:spcPct val="0"/>
        </a:spcAft>
        <a:defRPr kumimoji="1" sz="4400">
          <a:solidFill>
            <a:schemeClr val="tx2"/>
          </a:solidFill>
          <a:latin typeface="굴림" pitchFamily="50" charset="-127"/>
          <a:ea typeface="굴림" pitchFamily="50" charset="-127"/>
        </a:defRPr>
      </a:lvl3pPr>
      <a:lvl4pPr algn="ctr" rtl="0" eaLnBrk="0" fontAlgn="base" latinLnBrk="1" hangingPunct="0">
        <a:spcBef>
          <a:spcPct val="0"/>
        </a:spcBef>
        <a:spcAft>
          <a:spcPct val="0"/>
        </a:spcAft>
        <a:defRPr kumimoji="1" sz="4400">
          <a:solidFill>
            <a:schemeClr val="tx2"/>
          </a:solidFill>
          <a:latin typeface="굴림" pitchFamily="50" charset="-127"/>
          <a:ea typeface="굴림" pitchFamily="50" charset="-127"/>
        </a:defRPr>
      </a:lvl4pPr>
      <a:lvl5pPr algn="ctr" rtl="0" eaLnBrk="0" fontAlgn="base" latinLnBrk="1" hangingPunct="0">
        <a:spcBef>
          <a:spcPct val="0"/>
        </a:spcBef>
        <a:spcAft>
          <a:spcPct val="0"/>
        </a:spcAft>
        <a:defRPr kumimoji="1" sz="4400">
          <a:solidFill>
            <a:schemeClr val="tx2"/>
          </a:solidFill>
          <a:latin typeface="굴림" pitchFamily="50" charset="-127"/>
          <a:ea typeface="굴림" pitchFamily="50" charset="-127"/>
        </a:defRPr>
      </a:lvl5pPr>
      <a:lvl6pPr marL="457200" algn="ctr" rtl="0" fontAlgn="base" latinLnBrk="1">
        <a:spcBef>
          <a:spcPct val="0"/>
        </a:spcBef>
        <a:spcAft>
          <a:spcPct val="0"/>
        </a:spcAft>
        <a:defRPr kumimoji="1" sz="4400">
          <a:solidFill>
            <a:schemeClr val="tx2"/>
          </a:solidFill>
          <a:latin typeface="굴림" pitchFamily="50" charset="-127"/>
          <a:ea typeface="굴림" pitchFamily="50" charset="-127"/>
        </a:defRPr>
      </a:lvl6pPr>
      <a:lvl7pPr marL="914400" algn="ctr" rtl="0" fontAlgn="base" latinLnBrk="1">
        <a:spcBef>
          <a:spcPct val="0"/>
        </a:spcBef>
        <a:spcAft>
          <a:spcPct val="0"/>
        </a:spcAft>
        <a:defRPr kumimoji="1" sz="4400">
          <a:solidFill>
            <a:schemeClr val="tx2"/>
          </a:solidFill>
          <a:latin typeface="굴림" pitchFamily="50" charset="-127"/>
          <a:ea typeface="굴림" pitchFamily="50" charset="-127"/>
        </a:defRPr>
      </a:lvl7pPr>
      <a:lvl8pPr marL="1371600" algn="ctr" rtl="0" fontAlgn="base" latinLnBrk="1">
        <a:spcBef>
          <a:spcPct val="0"/>
        </a:spcBef>
        <a:spcAft>
          <a:spcPct val="0"/>
        </a:spcAft>
        <a:defRPr kumimoji="1" sz="4400">
          <a:solidFill>
            <a:schemeClr val="tx2"/>
          </a:solidFill>
          <a:latin typeface="굴림" pitchFamily="50" charset="-127"/>
          <a:ea typeface="굴림" pitchFamily="50" charset="-127"/>
        </a:defRPr>
      </a:lvl8pPr>
      <a:lvl9pPr marL="1828800" algn="ctr" rtl="0" fontAlgn="base" latinLnBrk="1">
        <a:spcBef>
          <a:spcPct val="0"/>
        </a:spcBef>
        <a:spcAft>
          <a:spcPct val="0"/>
        </a:spcAft>
        <a:defRPr kumimoji="1" sz="4400">
          <a:solidFill>
            <a:schemeClr val="tx2"/>
          </a:solidFill>
          <a:latin typeface="굴림" pitchFamily="50" charset="-127"/>
          <a:ea typeface="굴림" pitchFamily="50" charset="-127"/>
        </a:defRPr>
      </a:lvl9pPr>
    </p:titleStyle>
    <p:bodyStyle>
      <a:lvl1pPr marL="342900" indent="-342900" algn="l" rtl="0" eaLnBrk="0" fontAlgn="base" latinLnBrk="1"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latinLnBrk="1" hangingPunct="0">
        <a:spcBef>
          <a:spcPct val="20000"/>
        </a:spcBef>
        <a:spcAft>
          <a:spcPct val="0"/>
        </a:spcAft>
        <a:buChar char="–"/>
        <a:defRPr kumimoji="1" sz="2800">
          <a:solidFill>
            <a:schemeClr val="tx1"/>
          </a:solidFill>
          <a:latin typeface="+mn-lt"/>
          <a:ea typeface="+mn-ea"/>
        </a:defRPr>
      </a:lvl2pPr>
      <a:lvl3pPr marL="1143000" indent="-228600" algn="l" rtl="0" eaLnBrk="0" fontAlgn="base" latinLnBrk="1" hangingPunct="0">
        <a:spcBef>
          <a:spcPct val="20000"/>
        </a:spcBef>
        <a:spcAft>
          <a:spcPct val="0"/>
        </a:spcAft>
        <a:buChar char="•"/>
        <a:defRPr kumimoji="1" sz="2400">
          <a:solidFill>
            <a:schemeClr val="tx1"/>
          </a:solidFill>
          <a:latin typeface="+mn-lt"/>
          <a:ea typeface="+mn-ea"/>
        </a:defRPr>
      </a:lvl3pPr>
      <a:lvl4pPr marL="1600200" indent="-228600" algn="l" rtl="0" eaLnBrk="0" fontAlgn="base" latinLnBrk="1" hangingPunct="0">
        <a:spcBef>
          <a:spcPct val="20000"/>
        </a:spcBef>
        <a:spcAft>
          <a:spcPct val="0"/>
        </a:spcAft>
        <a:buChar char="–"/>
        <a:defRPr kumimoji="1" sz="2000">
          <a:solidFill>
            <a:schemeClr val="tx1"/>
          </a:solidFill>
          <a:latin typeface="+mn-lt"/>
          <a:ea typeface="+mn-ea"/>
        </a:defRPr>
      </a:lvl4pPr>
      <a:lvl5pPr marL="2057400" indent="-228600" algn="l" rtl="0" eaLnBrk="0" fontAlgn="base" latinLnBrk="1" hangingPunct="0">
        <a:spcBef>
          <a:spcPct val="20000"/>
        </a:spcBef>
        <a:spcAft>
          <a:spcPct val="0"/>
        </a:spcAft>
        <a:buChar char="»"/>
        <a:defRPr kumimoji="1" sz="2000">
          <a:solidFill>
            <a:schemeClr val="tx1"/>
          </a:solidFill>
          <a:latin typeface="+mn-lt"/>
          <a:ea typeface="+mn-ea"/>
        </a:defRPr>
      </a:lvl5pPr>
      <a:lvl6pPr marL="2514600" indent="-228600" algn="l" rtl="0" fontAlgn="base" latinLnBrk="1">
        <a:spcBef>
          <a:spcPct val="20000"/>
        </a:spcBef>
        <a:spcAft>
          <a:spcPct val="0"/>
        </a:spcAft>
        <a:buChar char="»"/>
        <a:defRPr kumimoji="1" sz="2000">
          <a:solidFill>
            <a:schemeClr val="tx1"/>
          </a:solidFill>
          <a:latin typeface="+mn-lt"/>
          <a:ea typeface="+mn-ea"/>
        </a:defRPr>
      </a:lvl6pPr>
      <a:lvl7pPr marL="2971800" indent="-228600" algn="l" rtl="0" fontAlgn="base" latinLnBrk="1">
        <a:spcBef>
          <a:spcPct val="20000"/>
        </a:spcBef>
        <a:spcAft>
          <a:spcPct val="0"/>
        </a:spcAft>
        <a:buChar char="»"/>
        <a:defRPr kumimoji="1" sz="2000">
          <a:solidFill>
            <a:schemeClr val="tx1"/>
          </a:solidFill>
          <a:latin typeface="+mn-lt"/>
          <a:ea typeface="+mn-ea"/>
        </a:defRPr>
      </a:lvl7pPr>
      <a:lvl8pPr marL="3429000" indent="-228600" algn="l" rtl="0" fontAlgn="base" latinLnBrk="1">
        <a:spcBef>
          <a:spcPct val="20000"/>
        </a:spcBef>
        <a:spcAft>
          <a:spcPct val="0"/>
        </a:spcAft>
        <a:buChar char="»"/>
        <a:defRPr kumimoji="1" sz="2000">
          <a:solidFill>
            <a:schemeClr val="tx1"/>
          </a:solidFill>
          <a:latin typeface="+mn-lt"/>
          <a:ea typeface="+mn-ea"/>
        </a:defRPr>
      </a:lvl8pPr>
      <a:lvl9pPr marL="3886200" indent="-228600" algn="l" rtl="0" fontAlgn="base" latinLnBrk="1">
        <a:spcBef>
          <a:spcPct val="20000"/>
        </a:spcBef>
        <a:spcAft>
          <a:spcPct val="0"/>
        </a:spcAft>
        <a:buChar char="»"/>
        <a:defRPr kumimoji="1" sz="2000">
          <a:solidFill>
            <a:schemeClr val="tx1"/>
          </a:solidFill>
          <a:latin typeface="+mn-lt"/>
          <a:ea typeface="+mn-ea"/>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www.youtube.com/channel/UCrXiOQuBMdny7r_6GfoKocw"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www.youtube.com/channel/UCrXiOQuBMdny7r_6GfoKocw"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Text Box 53"/>
          <p:cNvSpPr txBox="1">
            <a:spLocks noChangeArrowheads="1"/>
          </p:cNvSpPr>
          <p:nvPr/>
        </p:nvSpPr>
        <p:spPr bwMode="auto">
          <a:xfrm>
            <a:off x="-108580" y="-48404"/>
            <a:ext cx="4481197" cy="646331"/>
          </a:xfrm>
          <a:prstGeom prst="rect">
            <a:avLst/>
          </a:prstGeom>
          <a:noFill/>
          <a:ln w="12700">
            <a:noFill/>
            <a:miter lim="800000"/>
            <a:headEnd/>
            <a:tailEnd/>
          </a:ln>
        </p:spPr>
        <p:txBody>
          <a:bodyPr wrap="square">
            <a:spAutoFit/>
          </a:bodyPr>
          <a:lstStyle/>
          <a:p>
            <a:pPr algn="ctr" eaLnBrk="0" latinLnBrk="0" hangingPunct="0">
              <a:spcBef>
                <a:spcPct val="50000"/>
              </a:spcBef>
            </a:pPr>
            <a:r>
              <a:rPr lang="en-US" altLang="ko-KR" sz="1800" dirty="0">
                <a:latin typeface="맑은 고딕" pitchFamily="50" charset="-127"/>
                <a:ea typeface="맑은 고딕" pitchFamily="50" charset="-127"/>
              </a:rPr>
              <a:t>Bible Matrix ⑦: Historical &amp; Scientific Views on &lt;Daniel&gt; and &lt;Revelation&gt;</a:t>
            </a:r>
          </a:p>
        </p:txBody>
      </p:sp>
      <p:sp>
        <p:nvSpPr>
          <p:cNvPr id="6" name="Text Box 203">
            <a:extLst>
              <a:ext uri="{FF2B5EF4-FFF2-40B4-BE49-F238E27FC236}">
                <a16:creationId xmlns:a16="http://schemas.microsoft.com/office/drawing/2014/main" id="{2F93214A-0018-C83F-0B81-58C46155D1F7}"/>
              </a:ext>
            </a:extLst>
          </p:cNvPr>
          <p:cNvSpPr txBox="1">
            <a:spLocks noChangeArrowheads="1"/>
          </p:cNvSpPr>
          <p:nvPr/>
        </p:nvSpPr>
        <p:spPr bwMode="auto">
          <a:xfrm>
            <a:off x="200472" y="6043354"/>
            <a:ext cx="9433048" cy="553998"/>
          </a:xfrm>
          <a:prstGeom prst="rect">
            <a:avLst/>
          </a:prstGeom>
          <a:noFill/>
          <a:ln w="9525">
            <a:noFill/>
            <a:miter lim="800000"/>
            <a:headEnd/>
            <a:tailEnd/>
          </a:ln>
        </p:spPr>
        <p:txBody>
          <a:bodyPr wrap="square">
            <a:spAutoFit/>
          </a:bodyPr>
          <a:lstStyle/>
          <a:p>
            <a:pPr algn="ctr">
              <a:spcBef>
                <a:spcPct val="50000"/>
              </a:spcBef>
            </a:pPr>
            <a:r>
              <a:rPr lang="en-US" altLang="ko-KR" sz="1800" b="0" dirty="0">
                <a:latin typeface="맑은 고딕" pitchFamily="50" charset="-127"/>
                <a:ea typeface="맑은 고딕" pitchFamily="50" charset="-127"/>
              </a:rPr>
              <a:t>Dr. Won Yong Cha, English Education(BS), MBA, MISE(Ph.D.), </a:t>
            </a:r>
            <a:r>
              <a:rPr lang="en-US" altLang="ko-KR" sz="1800" b="0" dirty="0">
                <a:latin typeface="Arial" charset="0"/>
                <a:ea typeface="견고딕" pitchFamily="18" charset="-127"/>
              </a:rPr>
              <a:t>Futurist or Futurologist </a:t>
            </a:r>
            <a:r>
              <a:rPr lang="ko-KR" altLang="en-US" sz="1800" b="0" dirty="0">
                <a:latin typeface="맑은 고딕" pitchFamily="50" charset="-127"/>
                <a:ea typeface="맑은 고딕" pitchFamily="50" charset="-127"/>
              </a:rPr>
              <a:t> </a:t>
            </a:r>
            <a:r>
              <a:rPr lang="en-US" altLang="ko-KR" sz="1200" b="0" dirty="0">
                <a:solidFill>
                  <a:srgbClr val="0000CC"/>
                </a:solidFill>
                <a:latin typeface="맑은 고딕" pitchFamily="50" charset="-127"/>
                <a:ea typeface="맑은 고딕" pitchFamily="50" charset="-127"/>
              </a:rPr>
              <a:t>biblematrix@gmail.com</a:t>
            </a:r>
            <a:endParaRPr lang="en-US" altLang="ko-KR" sz="1200" b="0" dirty="0">
              <a:latin typeface="맑은 고딕" pitchFamily="50" charset="-127"/>
              <a:ea typeface="맑은 고딕" pitchFamily="50" charset="-127"/>
            </a:endParaRPr>
          </a:p>
        </p:txBody>
      </p:sp>
      <p:pic>
        <p:nvPicPr>
          <p:cNvPr id="7" name="그림 6">
            <a:extLst>
              <a:ext uri="{FF2B5EF4-FFF2-40B4-BE49-F238E27FC236}">
                <a16:creationId xmlns:a16="http://schemas.microsoft.com/office/drawing/2014/main" id="{3B08D820-72EA-A58B-39DE-D63481D2B4DF}"/>
              </a:ext>
            </a:extLst>
          </p:cNvPr>
          <p:cNvPicPr>
            <a:picLocks noChangeAspect="1"/>
          </p:cNvPicPr>
          <p:nvPr/>
        </p:nvPicPr>
        <p:blipFill>
          <a:blip r:embed="rId3"/>
          <a:stretch>
            <a:fillRect/>
          </a:stretch>
        </p:blipFill>
        <p:spPr>
          <a:xfrm>
            <a:off x="378959" y="575279"/>
            <a:ext cx="3781953" cy="5430008"/>
          </a:xfrm>
          <a:prstGeom prst="rect">
            <a:avLst/>
          </a:prstGeom>
        </p:spPr>
      </p:pic>
      <p:sp>
        <p:nvSpPr>
          <p:cNvPr id="2" name="TextBox 1">
            <a:extLst>
              <a:ext uri="{FF2B5EF4-FFF2-40B4-BE49-F238E27FC236}">
                <a16:creationId xmlns:a16="http://schemas.microsoft.com/office/drawing/2014/main" id="{F1E9484E-2119-5DBF-1F6D-3BF0BA77B1B0}"/>
              </a:ext>
            </a:extLst>
          </p:cNvPr>
          <p:cNvSpPr txBox="1"/>
          <p:nvPr/>
        </p:nvSpPr>
        <p:spPr>
          <a:xfrm>
            <a:off x="4232920" y="620688"/>
            <a:ext cx="5533383" cy="4308872"/>
          </a:xfrm>
          <a:prstGeom prst="rect">
            <a:avLst/>
          </a:prstGeom>
          <a:noFill/>
        </p:spPr>
        <p:txBody>
          <a:bodyPr wrap="square" rtlCol="0">
            <a:spAutoFit/>
          </a:bodyPr>
          <a:lstStyle/>
          <a:p>
            <a:pPr algn="ctr"/>
            <a:r>
              <a:rPr lang="en-US" altLang="ko-KR" u="sng" dirty="0">
                <a:solidFill>
                  <a:srgbClr val="0000FF"/>
                </a:solidFill>
                <a:latin typeface="맑은 고딕" pitchFamily="50" charset="-127"/>
                <a:ea typeface="맑은 고딕" pitchFamily="50" charset="-127"/>
              </a:rPr>
              <a:t>Bible Matrix ⑦: Historical &amp; Scientific Views on &lt;Daniel&gt; and &lt;Revelation&gt;</a:t>
            </a:r>
          </a:p>
          <a:p>
            <a:pPr algn="just"/>
            <a:endParaRPr lang="en-US" altLang="ko-KR" sz="2000" dirty="0">
              <a:latin typeface="맑은 고딕" pitchFamily="50" charset="-127"/>
              <a:ea typeface="맑은 고딕" pitchFamily="50" charset="-127"/>
            </a:endParaRPr>
          </a:p>
          <a:p>
            <a:pPr algn="ctr"/>
            <a:r>
              <a:rPr lang="en-US" altLang="ko-KR" sz="1600" b="0" dirty="0">
                <a:solidFill>
                  <a:srgbClr val="0000FF"/>
                </a:solidFill>
                <a:latin typeface="맑은 고딕" pitchFamily="50" charset="-127"/>
                <a:ea typeface="맑은 고딕" pitchFamily="50" charset="-127"/>
              </a:rPr>
              <a:t>Part 1. &lt;Daniel&gt;, </a:t>
            </a:r>
          </a:p>
          <a:p>
            <a:pPr algn="ctr"/>
            <a:r>
              <a:rPr lang="en-US" altLang="ko-KR" sz="2000" u="sng" dirty="0">
                <a:solidFill>
                  <a:srgbClr val="0000FF"/>
                </a:solidFill>
                <a:latin typeface="맑은 고딕" pitchFamily="50" charset="-127"/>
                <a:ea typeface="맑은 고딕" pitchFamily="50" charset="-127"/>
              </a:rPr>
              <a:t>Part 2. &lt;Revelation&gt;</a:t>
            </a:r>
          </a:p>
          <a:p>
            <a:pPr algn="just"/>
            <a:endParaRPr lang="en-US" altLang="ko-KR" sz="2000" b="0" dirty="0">
              <a:solidFill>
                <a:srgbClr val="0000FF"/>
              </a:solidFill>
              <a:latin typeface="맑은 고딕" pitchFamily="50" charset="-127"/>
              <a:ea typeface="맑은 고딕" pitchFamily="50" charset="-127"/>
            </a:endParaRPr>
          </a:p>
          <a:p>
            <a:pPr algn="just"/>
            <a:endParaRPr lang="en-US" altLang="ko-KR" sz="1400" b="0" dirty="0">
              <a:solidFill>
                <a:srgbClr val="0000FF"/>
              </a:solidFill>
              <a:latin typeface="맑은 고딕" pitchFamily="50" charset="-127"/>
              <a:ea typeface="맑은 고딕" pitchFamily="50" charset="-127"/>
            </a:endParaRPr>
          </a:p>
          <a:p>
            <a:pPr algn="just"/>
            <a:endParaRPr lang="en-US" altLang="ko-KR" sz="1400" b="0" dirty="0">
              <a:solidFill>
                <a:srgbClr val="0000FF"/>
              </a:solidFill>
              <a:latin typeface="맑은 고딕" pitchFamily="50" charset="-127"/>
              <a:ea typeface="맑은 고딕" pitchFamily="50" charset="-127"/>
            </a:endParaRPr>
          </a:p>
          <a:p>
            <a:pPr algn="just"/>
            <a:r>
              <a:rPr lang="en-US" altLang="ko-KR" sz="1400" b="0" dirty="0">
                <a:solidFill>
                  <a:srgbClr val="0000FF"/>
                </a:solidFill>
                <a:latin typeface="맑은 고딕" pitchFamily="50" charset="-127"/>
                <a:ea typeface="맑은 고딕" pitchFamily="50" charset="-127"/>
              </a:rPr>
              <a:t>This on </a:t>
            </a:r>
            <a:r>
              <a:rPr lang="en-US" altLang="ko-KR" sz="1400" b="0" dirty="0" err="1">
                <a:solidFill>
                  <a:srgbClr val="0000FF"/>
                </a:solidFill>
                <a:latin typeface="맑은 고딕" pitchFamily="50" charset="-127"/>
                <a:ea typeface="맑은 고딕" pitchFamily="50" charset="-127"/>
              </a:rPr>
              <a:t>Youtube</a:t>
            </a:r>
            <a:r>
              <a:rPr lang="en-US" altLang="ko-KR" sz="1400" b="0" dirty="0">
                <a:solidFill>
                  <a:srgbClr val="0000FF"/>
                </a:solidFill>
                <a:latin typeface="맑은 고딕" pitchFamily="50" charset="-127"/>
                <a:ea typeface="맑은 고딕" pitchFamily="50" charset="-127"/>
              </a:rPr>
              <a:t>: </a:t>
            </a:r>
          </a:p>
          <a:p>
            <a:pPr algn="just"/>
            <a:r>
              <a:rPr lang="en-US" altLang="ko-KR" sz="1400" b="0" dirty="0">
                <a:solidFill>
                  <a:srgbClr val="0000FF"/>
                </a:solidFill>
                <a:latin typeface="맑은 고딕" pitchFamily="50" charset="-127"/>
                <a:ea typeface="맑은 고딕" pitchFamily="50" charset="-127"/>
              </a:rPr>
              <a:t>https://www.youtube.com/watch?v=hE6Ep8jmc-k</a:t>
            </a:r>
          </a:p>
          <a:p>
            <a:pPr algn="just"/>
            <a:r>
              <a:rPr lang="en-US" altLang="ko-KR" sz="1400" b="0" dirty="0">
                <a:solidFill>
                  <a:srgbClr val="0000FF"/>
                </a:solidFill>
                <a:latin typeface="맑은 고딕" pitchFamily="50" charset="-127"/>
                <a:ea typeface="맑은 고딕" pitchFamily="50" charset="-127"/>
              </a:rPr>
              <a:t>Bible Matrix Series:</a:t>
            </a:r>
          </a:p>
          <a:p>
            <a:pPr algn="just"/>
            <a:r>
              <a:rPr lang="en-US" altLang="ko-KR" sz="1400" b="0" dirty="0">
                <a:solidFill>
                  <a:srgbClr val="0000FF"/>
                </a:solidFill>
                <a:latin typeface="맑은 고딕" pitchFamily="50" charset="-127"/>
                <a:ea typeface="맑은 고딕" pitchFamily="50" charset="-127"/>
                <a:hlinkClick r:id="rId4"/>
              </a:rPr>
              <a:t>https://www.youtube.com/channel/UCrXiOQuBMdny7r_6GfoKocw</a:t>
            </a:r>
            <a:endParaRPr lang="en-US" altLang="ko-KR" sz="1400" b="0" dirty="0">
              <a:solidFill>
                <a:srgbClr val="0000FF"/>
              </a:solidFill>
              <a:latin typeface="맑은 고딕" pitchFamily="50" charset="-127"/>
              <a:ea typeface="맑은 고딕" pitchFamily="50" charset="-127"/>
            </a:endParaRPr>
          </a:p>
          <a:p>
            <a:pPr algn="just"/>
            <a:endParaRPr lang="en-US" altLang="ko-KR" sz="1400" b="0" dirty="0">
              <a:solidFill>
                <a:srgbClr val="0000FF"/>
              </a:solidFill>
              <a:latin typeface="맑은 고딕" pitchFamily="50" charset="-127"/>
              <a:ea typeface="맑은 고딕" pitchFamily="50" charset="-127"/>
            </a:endParaRPr>
          </a:p>
          <a:p>
            <a:pPr algn="just"/>
            <a:endParaRPr lang="en-US" altLang="ko-KR" sz="1400" b="0" dirty="0">
              <a:solidFill>
                <a:srgbClr val="0000FF"/>
              </a:solidFill>
              <a:latin typeface="맑은 고딕" pitchFamily="50" charset="-127"/>
              <a:ea typeface="맑은 고딕" pitchFamily="50" charset="-127"/>
            </a:endParaRPr>
          </a:p>
          <a:p>
            <a:pPr algn="just"/>
            <a:endParaRPr lang="en-US" altLang="ko-KR" sz="1400" b="0" dirty="0">
              <a:solidFill>
                <a:srgbClr val="0000FF"/>
              </a:solidFill>
              <a:latin typeface="맑은 고딕" pitchFamily="50" charset="-127"/>
              <a:ea typeface="맑은 고딕" pitchFamily="50" charset="-127"/>
            </a:endParaRPr>
          </a:p>
        </p:txBody>
      </p:sp>
    </p:spTree>
  </p:cSld>
  <p:clrMapOvr>
    <a:masterClrMapping/>
  </p:clrMapOvr>
  <p:transition>
    <p:strips dir="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A141955E-7329-4F0E-9E0D-DF9617949C63}"/>
              </a:ext>
            </a:extLst>
          </p:cNvPr>
          <p:cNvSpPr txBox="1"/>
          <p:nvPr/>
        </p:nvSpPr>
        <p:spPr>
          <a:xfrm>
            <a:off x="344488" y="692696"/>
            <a:ext cx="9289032" cy="5909310"/>
          </a:xfrm>
          <a:prstGeom prst="rect">
            <a:avLst/>
          </a:prstGeom>
          <a:noFill/>
        </p:spPr>
        <p:txBody>
          <a:bodyPr wrap="square" rtlCol="0">
            <a:spAutoFit/>
          </a:bodyPr>
          <a:lstStyle/>
          <a:p>
            <a:pPr algn="just"/>
            <a:r>
              <a:rPr lang="en-US" altLang="ko-KR" sz="1800" dirty="0">
                <a:solidFill>
                  <a:srgbClr val="0000FF"/>
                </a:solidFill>
                <a:latin typeface="맑은 고딕" pitchFamily="50" charset="-127"/>
                <a:ea typeface="맑은 고딕" pitchFamily="50" charset="-127"/>
              </a:rPr>
              <a:t>Part 2. &lt;Revelation&gt;</a:t>
            </a:r>
          </a:p>
          <a:p>
            <a:pPr algn="just"/>
            <a:r>
              <a:rPr lang="en-US" altLang="ko-KR" sz="1800" u="sng" dirty="0">
                <a:solidFill>
                  <a:srgbClr val="0000FF"/>
                </a:solidFill>
                <a:latin typeface="맑은 고딕" pitchFamily="50" charset="-127"/>
                <a:ea typeface="맑은 고딕" pitchFamily="50" charset="-127"/>
              </a:rPr>
              <a:t>&lt;Revelation&gt; </a:t>
            </a:r>
            <a:r>
              <a:rPr lang="en-US" altLang="ko-KR" sz="1800" b="1" u="sng" kern="100" dirty="0">
                <a:solidFill>
                  <a:srgbClr val="0000FF"/>
                </a:solidFill>
                <a:effectLst/>
                <a:latin typeface="맑은 고딕" panose="020B0503020000020004" pitchFamily="50" charset="-127"/>
                <a:ea typeface="맑은 고딕" panose="020B0503020000020004" pitchFamily="50" charset="-127"/>
                <a:cs typeface="Times New Roman" panose="02020603050405020304" pitchFamily="18" charset="0"/>
              </a:rPr>
              <a:t>3:7~13 -</a:t>
            </a:r>
            <a:r>
              <a:rPr lang="en-US" altLang="ko-KR" sz="1800" b="1" u="sng" kern="100" dirty="0">
                <a:solidFill>
                  <a:srgbClr val="0000CC"/>
                </a:solidFill>
                <a:effectLst/>
                <a:latin typeface="맑은 고딕" panose="020B0503020000020004" pitchFamily="50" charset="-127"/>
                <a:ea typeface="맑은 고딕" panose="020B0503020000020004" pitchFamily="50" charset="-127"/>
                <a:cs typeface="Times New Roman" panose="02020603050405020304" pitchFamily="18" charset="0"/>
              </a:rPr>
              <a:t> </a:t>
            </a:r>
            <a:r>
              <a:rPr lang="en-US" altLang="ko-KR" sz="1800" b="1" u="sng" kern="100" dirty="0">
                <a:solidFill>
                  <a:srgbClr val="0000FF"/>
                </a:solidFill>
                <a:effectLst/>
                <a:latin typeface="맑은 고딕" panose="020B0503020000020004" pitchFamily="50" charset="-127"/>
                <a:ea typeface="맑은 고딕" panose="020B0503020000020004" pitchFamily="50" charset="-127"/>
                <a:cs typeface="Times New Roman" panose="02020603050405020304" pitchFamily="18" charset="0"/>
              </a:rPr>
              <a:t>To the Church in </a:t>
            </a:r>
            <a:r>
              <a:rPr lang="en-US" altLang="ko-KR" sz="1800" b="1" u="sng" kern="100" dirty="0">
                <a:solidFill>
                  <a:srgbClr val="00B0F0"/>
                </a:solidFill>
                <a:effectLst/>
                <a:latin typeface="맑은 고딕" panose="020B0503020000020004" pitchFamily="50" charset="-127"/>
                <a:ea typeface="맑은 고딕" panose="020B0503020000020004" pitchFamily="50" charset="-127"/>
                <a:cs typeface="Times New Roman" panose="02020603050405020304" pitchFamily="18" charset="0"/>
              </a:rPr>
              <a:t>Philadelphia</a:t>
            </a:r>
            <a:r>
              <a:rPr lang="en-US" altLang="ko-KR" sz="1800" b="1" u="sng" kern="100" dirty="0">
                <a:solidFill>
                  <a:srgbClr val="0000FF"/>
                </a:solidFill>
                <a:effectLst/>
                <a:latin typeface="맑은 고딕" panose="020B0503020000020004" pitchFamily="50" charset="-127"/>
                <a:ea typeface="맑은 고딕" panose="020B0503020000020004" pitchFamily="50" charset="-127"/>
                <a:cs typeface="Times New Roman" panose="02020603050405020304" pitchFamily="18" charset="0"/>
              </a:rPr>
              <a:t> → A faithful church of little power, Receiving </a:t>
            </a:r>
            <a:r>
              <a:rPr lang="en-US" altLang="ko-KR" sz="1800" b="1" u="sng" kern="100" dirty="0">
                <a:solidFill>
                  <a:srgbClr val="00B0F0"/>
                </a:solidFill>
                <a:effectLst/>
                <a:latin typeface="맑은 고딕" panose="020B0503020000020004" pitchFamily="50" charset="-127"/>
                <a:ea typeface="맑은 고딕" panose="020B0503020000020004" pitchFamily="50" charset="-127"/>
                <a:cs typeface="Times New Roman" panose="02020603050405020304" pitchFamily="18" charset="0"/>
              </a:rPr>
              <a:t>Only Praise</a:t>
            </a:r>
            <a:r>
              <a:rPr lang="en-US" altLang="ko-KR" sz="1800" b="1" u="sng" kern="100" dirty="0">
                <a:solidFill>
                  <a:srgbClr val="0000FF"/>
                </a:solidFill>
                <a:effectLst/>
                <a:latin typeface="맑은 고딕" panose="020B0503020000020004" pitchFamily="50" charset="-127"/>
                <a:ea typeface="맑은 고딕" panose="020B0503020000020004" pitchFamily="50" charset="-127"/>
                <a:cs typeface="Times New Roman" panose="02020603050405020304" pitchFamily="18" charset="0"/>
              </a:rPr>
              <a:t> from Jesus </a:t>
            </a:r>
          </a:p>
          <a:p>
            <a:pPr algn="just"/>
            <a:r>
              <a:rPr lang="en-US" altLang="ko-KR" sz="1800" u="sng" dirty="0">
                <a:solidFill>
                  <a:srgbClr val="0000FF"/>
                </a:solidFill>
                <a:latin typeface="맑은 고딕" pitchFamily="50" charset="-127"/>
                <a:ea typeface="맑은 고딕" pitchFamily="50" charset="-127"/>
              </a:rPr>
              <a:t>&lt;Revelation&gt; 3:12 - (2) </a:t>
            </a:r>
            <a:r>
              <a:rPr lang="en-US" altLang="ko-KR" sz="1800" u="sng" dirty="0">
                <a:solidFill>
                  <a:srgbClr val="0000FF"/>
                </a:solidFill>
                <a:effectLst/>
                <a:latin typeface="맑은 고딕" panose="020B0503020000020004" pitchFamily="50" charset="-127"/>
                <a:ea typeface="맑은 고딕" panose="020B0503020000020004" pitchFamily="50" charset="-127"/>
                <a:cs typeface="Times New Roman" panose="02020603050405020304" pitchFamily="18" charset="0"/>
              </a:rPr>
              <a:t>I will make a pillar in the temple of God the Father</a:t>
            </a:r>
          </a:p>
          <a:p>
            <a:pPr algn="just"/>
            <a:endParaRPr lang="en-US" altLang="ko-KR" sz="1800" b="0" dirty="0">
              <a:effectLst/>
              <a:latin typeface="맑은 고딕" panose="020B0503020000020004" pitchFamily="50" charset="-127"/>
              <a:ea typeface="맑은 고딕" panose="020B0503020000020004" pitchFamily="50" charset="-127"/>
              <a:cs typeface="Times New Roman" panose="02020603050405020304" pitchFamily="18" charset="0"/>
            </a:endParaRPr>
          </a:p>
          <a:p>
            <a:pPr algn="just"/>
            <a:r>
              <a:rPr lang="ko-KR" altLang="ko-KR" sz="1800" b="0" dirty="0">
                <a:effectLst/>
                <a:latin typeface="맑은 고딕" panose="020B0503020000020004" pitchFamily="50" charset="-127"/>
                <a:ea typeface="맑은 고딕" panose="020B0503020000020004" pitchFamily="50" charset="-127"/>
                <a:cs typeface="Times New Roman" panose="02020603050405020304" pitchFamily="18" charset="0"/>
              </a:rPr>
              <a:t>☞</a:t>
            </a:r>
            <a:r>
              <a:rPr lang="en-US" altLang="ko-KR" sz="1800" b="0" dirty="0">
                <a:effectLst/>
                <a:latin typeface="맑은 고딕" panose="020B0503020000020004" pitchFamily="50" charset="-127"/>
                <a:ea typeface="맑은 고딕" panose="020B0503020000020004" pitchFamily="50" charset="-127"/>
                <a:cs typeface="Times New Roman" panose="02020603050405020304" pitchFamily="18" charset="0"/>
              </a:rPr>
              <a:t> </a:t>
            </a:r>
            <a:r>
              <a:rPr lang="en-US" altLang="ko-KR" sz="1800" b="0" dirty="0">
                <a:latin typeface="맑은 고딕" panose="020B0503020000020004" pitchFamily="50" charset="-127"/>
                <a:ea typeface="맑은 고딕" panose="020B0503020000020004" pitchFamily="50" charset="-127"/>
                <a:cs typeface="Times New Roman" panose="02020603050405020304" pitchFamily="18" charset="0"/>
              </a:rPr>
              <a:t>Revelation</a:t>
            </a:r>
            <a:r>
              <a:rPr lang="en-US" altLang="ko-KR" sz="1800" b="0" dirty="0">
                <a:effectLst/>
                <a:latin typeface="맑은 고딕" panose="020B0503020000020004" pitchFamily="50" charset="-127"/>
                <a:ea typeface="맑은 고딕" panose="020B0503020000020004" pitchFamily="50" charset="-127"/>
                <a:cs typeface="Times New Roman" panose="02020603050405020304" pitchFamily="18" charset="0"/>
              </a:rPr>
              <a:t> 3:12 - </a:t>
            </a:r>
            <a:r>
              <a:rPr lang="en-US" altLang="ko-KR" sz="1800" b="0" u="sng" dirty="0">
                <a:effectLst/>
                <a:latin typeface="맑은 고딕" panose="020B0503020000020004" pitchFamily="50" charset="-127"/>
                <a:ea typeface="맑은 고딕" panose="020B0503020000020004" pitchFamily="50" charset="-127"/>
                <a:cs typeface="Times New Roman" panose="02020603050405020304" pitchFamily="18" charset="0"/>
              </a:rPr>
              <a:t>Him who overcomes I will make a pillar in the temple of my God</a:t>
            </a:r>
            <a:r>
              <a:rPr lang="en-US" altLang="ko-KR" sz="1800" b="0" dirty="0">
                <a:effectLst/>
                <a:latin typeface="맑은 고딕" panose="020B0503020000020004" pitchFamily="50" charset="-127"/>
                <a:ea typeface="맑은 고딕" panose="020B0503020000020004" pitchFamily="50" charset="-127"/>
                <a:cs typeface="Times New Roman" panose="02020603050405020304" pitchFamily="18" charset="0"/>
              </a:rPr>
              <a:t>. Never again will he leave it. I will write on him the name of my God and the name of the city of my God, the new Jerusalem, which is coming down out of heaven from my God; and I will also write on him my new name. (NIV); </a:t>
            </a:r>
            <a:r>
              <a:rPr lang="en-US" altLang="ko-KR" sz="1800" b="0" u="sng" dirty="0">
                <a:effectLst/>
                <a:latin typeface="맑은 고딕" panose="020B0503020000020004" pitchFamily="50" charset="-127"/>
                <a:ea typeface="맑은 고딕" panose="020B0503020000020004" pitchFamily="50" charset="-127"/>
                <a:cs typeface="Times New Roman" panose="02020603050405020304" pitchFamily="18" charset="0"/>
              </a:rPr>
              <a:t>Him that </a:t>
            </a:r>
            <a:r>
              <a:rPr lang="en-US" altLang="ko-KR" sz="1800" b="0" u="sng" dirty="0" err="1">
                <a:effectLst/>
                <a:latin typeface="맑은 고딕" panose="020B0503020000020004" pitchFamily="50" charset="-127"/>
                <a:ea typeface="맑은 고딕" panose="020B0503020000020004" pitchFamily="50" charset="-127"/>
                <a:cs typeface="Times New Roman" panose="02020603050405020304" pitchFamily="18" charset="0"/>
              </a:rPr>
              <a:t>overcometh</a:t>
            </a:r>
            <a:r>
              <a:rPr lang="en-US" altLang="ko-KR" sz="1800" b="0" u="sng" dirty="0">
                <a:effectLst/>
                <a:latin typeface="맑은 고딕" panose="020B0503020000020004" pitchFamily="50" charset="-127"/>
                <a:ea typeface="맑은 고딕" panose="020B0503020000020004" pitchFamily="50" charset="-127"/>
                <a:cs typeface="Times New Roman" panose="02020603050405020304" pitchFamily="18" charset="0"/>
              </a:rPr>
              <a:t> will I make a pillar in the temple of my God</a:t>
            </a:r>
            <a:r>
              <a:rPr lang="en-US" altLang="ko-KR" sz="1800" b="0" dirty="0">
                <a:effectLst/>
                <a:latin typeface="맑은 고딕" panose="020B0503020000020004" pitchFamily="50" charset="-127"/>
                <a:ea typeface="맑은 고딕" panose="020B0503020000020004" pitchFamily="50" charset="-127"/>
                <a:cs typeface="Times New Roman" panose="02020603050405020304" pitchFamily="18" charset="0"/>
              </a:rPr>
              <a:t>, and he shall go no more out: and I will write upon him the name of my God, and the name of the city of my God, which is new Jerusalem, which cometh down out of heaven from my God: and I will write upon him my new name. (KJV); </a:t>
            </a:r>
            <a:r>
              <a:rPr lang="en-US" altLang="ko-KR" sz="1800" b="0" u="sng" dirty="0">
                <a:effectLst/>
                <a:latin typeface="맑은 고딕" panose="020B0503020000020004" pitchFamily="50" charset="-127"/>
                <a:ea typeface="맑은 고딕" panose="020B0503020000020004" pitchFamily="50" charset="-127"/>
                <a:cs typeface="Times New Roman" panose="02020603050405020304" pitchFamily="18" charset="0"/>
              </a:rPr>
              <a:t>All who are victorious will become pillars in the Temple of my God</a:t>
            </a:r>
            <a:r>
              <a:rPr lang="en-US" altLang="ko-KR" sz="1800" b="0" dirty="0">
                <a:effectLst/>
                <a:latin typeface="맑은 고딕" panose="020B0503020000020004" pitchFamily="50" charset="-127"/>
                <a:ea typeface="맑은 고딕" panose="020B0503020000020004" pitchFamily="50" charset="-127"/>
                <a:cs typeface="Times New Roman" panose="02020603050405020304" pitchFamily="18" charset="0"/>
              </a:rPr>
              <a:t>, and they will never have to leave it. And I will write on them the name of my God, and they will be citizens in the city of my God - the new Jerusalem that comes down from heaven from my God. And I will also write on them my new name.) (NLT)</a:t>
            </a:r>
          </a:p>
          <a:p>
            <a:pPr algn="just"/>
            <a:endParaRPr lang="en-US" altLang="ko-KR" sz="1800" b="0" dirty="0">
              <a:latin typeface="맑은 고딕" panose="020B0503020000020004" pitchFamily="50" charset="-127"/>
              <a:ea typeface="맑은 고딕" panose="020B0503020000020004" pitchFamily="50" charset="-127"/>
              <a:cs typeface="Times New Roman" panose="02020603050405020304" pitchFamily="18" charset="0"/>
            </a:endParaRPr>
          </a:p>
          <a:p>
            <a:pPr algn="just"/>
            <a:r>
              <a:rPr lang="en-US" altLang="ko-KR" sz="1800" b="0" dirty="0">
                <a:effectLst/>
                <a:latin typeface="맑은 고딕" panose="020B0503020000020004" pitchFamily="50" charset="-127"/>
                <a:ea typeface="맑은 고딕" panose="020B0503020000020004" pitchFamily="50" charset="-127"/>
                <a:cs typeface="Open Sans" panose="020B0606030504020204" pitchFamily="34" charset="0"/>
              </a:rPr>
              <a:t>(2-1) But there is </a:t>
            </a:r>
            <a:r>
              <a:rPr lang="en-US" altLang="ko-KR" sz="1800" u="sng" dirty="0">
                <a:effectLst/>
                <a:latin typeface="맑은 고딕" panose="020B0503020000020004" pitchFamily="50" charset="-127"/>
                <a:ea typeface="맑은 고딕" panose="020B0503020000020004" pitchFamily="50" charset="-127"/>
                <a:cs typeface="Open Sans" panose="020B0606030504020204" pitchFamily="34" charset="0"/>
              </a:rPr>
              <a:t>one problem</a:t>
            </a:r>
            <a:r>
              <a:rPr lang="en-US" altLang="ko-KR" sz="1800" b="0" dirty="0">
                <a:effectLst/>
                <a:latin typeface="맑은 고딕" panose="020B0503020000020004" pitchFamily="50" charset="-127"/>
                <a:ea typeface="맑은 고딕" panose="020B0503020000020004" pitchFamily="50" charset="-127"/>
                <a:cs typeface="Open Sans" panose="020B0606030504020204" pitchFamily="34" charset="0"/>
              </a:rPr>
              <a:t>. Solomon's </a:t>
            </a:r>
            <a:r>
              <a:rPr lang="en-US" altLang="ko-KR" sz="1800" b="0" u="sng" dirty="0">
                <a:effectLst/>
                <a:latin typeface="맑은 고딕" panose="020B0503020000020004" pitchFamily="50" charset="-127"/>
                <a:ea typeface="맑은 고딕" panose="020B0503020000020004" pitchFamily="50" charset="-127"/>
                <a:cs typeface="Open Sans" panose="020B0606030504020204" pitchFamily="34" charset="0"/>
              </a:rPr>
              <a:t>physical temple</a:t>
            </a:r>
            <a:r>
              <a:rPr lang="en-US" altLang="ko-KR" sz="1800" b="0" dirty="0">
                <a:effectLst/>
                <a:latin typeface="맑은 고딕" panose="020B0503020000020004" pitchFamily="50" charset="-127"/>
                <a:ea typeface="맑은 고딕" panose="020B0503020000020004" pitchFamily="50" charset="-127"/>
                <a:cs typeface="Open Sans" panose="020B0606030504020204" pitchFamily="34" charset="0"/>
              </a:rPr>
              <a:t> of</a:t>
            </a:r>
            <a:r>
              <a:rPr lang="ko-KR" altLang="en-US" sz="1800" b="0" dirty="0">
                <a:effectLst/>
                <a:latin typeface="맑은 고딕" panose="020B0503020000020004" pitchFamily="50" charset="-127"/>
                <a:ea typeface="맑은 고딕" panose="020B0503020000020004" pitchFamily="50" charset="-127"/>
                <a:cs typeface="Open Sans" panose="020B0606030504020204" pitchFamily="34" charset="0"/>
              </a:rPr>
              <a:t> </a:t>
            </a:r>
            <a:r>
              <a:rPr lang="en-US" altLang="ko-KR" sz="1800" b="0" dirty="0">
                <a:effectLst/>
                <a:latin typeface="맑은 고딕" panose="020B0503020000020004" pitchFamily="50" charset="-127"/>
                <a:ea typeface="맑은 고딕" panose="020B0503020000020004" pitchFamily="50" charset="-127"/>
                <a:cs typeface="Open Sans" panose="020B0606030504020204" pitchFamily="34" charset="0"/>
              </a:rPr>
              <a:t>Jerusalem (or</a:t>
            </a:r>
            <a:r>
              <a:rPr lang="ko-KR" altLang="en-US" sz="1800" b="0" dirty="0">
                <a:effectLst/>
                <a:latin typeface="맑은 고딕" panose="020B0503020000020004" pitchFamily="50" charset="-127"/>
                <a:ea typeface="맑은 고딕" panose="020B0503020000020004" pitchFamily="50" charset="-127"/>
                <a:cs typeface="Open Sans" panose="020B0606030504020204" pitchFamily="34" charset="0"/>
              </a:rPr>
              <a:t> </a:t>
            </a:r>
            <a:r>
              <a:rPr lang="en-US" altLang="ko-KR" sz="1800" b="0" dirty="0">
                <a:effectLst/>
                <a:latin typeface="맑은 고딕" panose="020B0503020000020004" pitchFamily="50" charset="-127"/>
                <a:ea typeface="맑은 고딕" panose="020B0503020000020004" pitchFamily="50" charset="-127"/>
                <a:cs typeface="Open Sans" panose="020B0606030504020204" pitchFamily="34" charset="0"/>
              </a:rPr>
              <a:t>of God) had the pillars, namely </a:t>
            </a:r>
            <a:r>
              <a:rPr lang="en-US" altLang="ko-KR" sz="1800" b="0" u="sng" dirty="0">
                <a:effectLst/>
                <a:latin typeface="맑은 고딕" panose="020B0503020000020004" pitchFamily="50" charset="-127"/>
                <a:ea typeface="맑은 고딕" panose="020B0503020000020004" pitchFamily="50" charset="-127"/>
                <a:cs typeface="Open Sans" panose="020B0606030504020204" pitchFamily="34" charset="0"/>
              </a:rPr>
              <a:t>Jachin</a:t>
            </a:r>
            <a:r>
              <a:rPr lang="en-US" altLang="ko-KR" sz="1800" b="0" dirty="0">
                <a:effectLst/>
                <a:latin typeface="맑은 고딕" panose="020B0503020000020004" pitchFamily="50" charset="-127"/>
                <a:ea typeface="맑은 고딕" panose="020B0503020000020004" pitchFamily="50" charset="-127"/>
                <a:cs typeface="Open Sans" panose="020B0606030504020204" pitchFamily="34" charset="0"/>
              </a:rPr>
              <a:t> and </a:t>
            </a:r>
            <a:r>
              <a:rPr lang="en-US" altLang="ko-KR" sz="1800" b="0" u="sng" dirty="0">
                <a:effectLst/>
                <a:latin typeface="맑은 고딕" panose="020B0503020000020004" pitchFamily="50" charset="-127"/>
                <a:ea typeface="맑은 고딕" panose="020B0503020000020004" pitchFamily="50" charset="-127"/>
                <a:cs typeface="Open Sans" panose="020B0606030504020204" pitchFamily="34" charset="0"/>
              </a:rPr>
              <a:t>Boaz</a:t>
            </a:r>
            <a:r>
              <a:rPr lang="en-US" altLang="ko-KR" sz="1800" b="0" dirty="0">
                <a:effectLst/>
                <a:latin typeface="맑은 고딕" panose="020B0503020000020004" pitchFamily="50" charset="-127"/>
                <a:ea typeface="맑은 고딕" panose="020B0503020000020004" pitchFamily="50" charset="-127"/>
                <a:cs typeface="Open Sans" panose="020B0606030504020204" pitchFamily="34" charset="0"/>
              </a:rPr>
              <a:t>, but there will be </a:t>
            </a:r>
            <a:r>
              <a:rPr lang="en-US" altLang="ko-KR" sz="1800" b="0" u="sng" dirty="0">
                <a:effectLst/>
                <a:latin typeface="맑은 고딕" panose="020B0503020000020004" pitchFamily="50" charset="-127"/>
                <a:ea typeface="맑은 고딕" panose="020B0503020000020004" pitchFamily="50" charset="-127"/>
                <a:cs typeface="Open Sans" panose="020B0606030504020204" pitchFamily="34" charset="0"/>
              </a:rPr>
              <a:t>no physical temple</a:t>
            </a:r>
            <a:r>
              <a:rPr lang="en-US" altLang="ko-KR" sz="1800" b="0" dirty="0">
                <a:effectLst/>
                <a:latin typeface="맑은 고딕" panose="020B0503020000020004" pitchFamily="50" charset="-127"/>
                <a:ea typeface="맑은 고딕" panose="020B0503020000020004" pitchFamily="50" charset="-127"/>
                <a:cs typeface="Open Sans" panose="020B0606030504020204" pitchFamily="34" charset="0"/>
              </a:rPr>
              <a:t> of God the Father in </a:t>
            </a:r>
            <a:r>
              <a:rPr lang="en-US" altLang="ko-KR" sz="1800" b="0" u="sng" dirty="0">
                <a:effectLst/>
                <a:latin typeface="맑은 고딕" panose="020B0503020000020004" pitchFamily="50" charset="-127"/>
                <a:ea typeface="맑은 고딕" panose="020B0503020000020004" pitchFamily="50" charset="-127"/>
                <a:cs typeface="Open Sans" panose="020B0606030504020204" pitchFamily="34" charset="0"/>
              </a:rPr>
              <a:t>the Holy City of New Jerusalem</a:t>
            </a:r>
            <a:r>
              <a:rPr lang="en-US" altLang="ko-KR" sz="1800" b="0" dirty="0">
                <a:effectLst/>
                <a:latin typeface="맑은 고딕" panose="020B0503020000020004" pitchFamily="50" charset="-127"/>
                <a:ea typeface="맑은 고딕" panose="020B0503020000020004" pitchFamily="50" charset="-127"/>
                <a:cs typeface="Open Sans" panose="020B0606030504020204" pitchFamily="34" charset="0"/>
              </a:rPr>
              <a:t> as written in the chapter 21 of &lt;Revelation&gt;. </a:t>
            </a:r>
            <a:endParaRPr lang="en-US" altLang="ko-KR" sz="1800" b="0" dirty="0">
              <a:latin typeface="맑은 고딕" panose="020B0503020000020004" pitchFamily="50" charset="-127"/>
              <a:ea typeface="맑은 고딕" panose="020B0503020000020004" pitchFamily="50" charset="-127"/>
              <a:cs typeface="Times New Roman" panose="02020603050405020304" pitchFamily="18" charset="0"/>
            </a:endParaRPr>
          </a:p>
        </p:txBody>
      </p:sp>
      <p:sp>
        <p:nvSpPr>
          <p:cNvPr id="8" name="Text Box 53">
            <a:extLst>
              <a:ext uri="{FF2B5EF4-FFF2-40B4-BE49-F238E27FC236}">
                <a16:creationId xmlns:a16="http://schemas.microsoft.com/office/drawing/2014/main" id="{0806D022-054C-4364-824D-494C74161744}"/>
              </a:ext>
            </a:extLst>
          </p:cNvPr>
          <p:cNvSpPr txBox="1">
            <a:spLocks noChangeArrowheads="1"/>
          </p:cNvSpPr>
          <p:nvPr/>
        </p:nvSpPr>
        <p:spPr bwMode="auto">
          <a:xfrm>
            <a:off x="-108580" y="-48404"/>
            <a:ext cx="4481197" cy="646331"/>
          </a:xfrm>
          <a:prstGeom prst="rect">
            <a:avLst/>
          </a:prstGeom>
          <a:noFill/>
          <a:ln w="12700">
            <a:noFill/>
            <a:miter lim="800000"/>
            <a:headEnd/>
            <a:tailEnd/>
          </a:ln>
        </p:spPr>
        <p:txBody>
          <a:bodyPr wrap="square">
            <a:spAutoFit/>
          </a:bodyPr>
          <a:lstStyle/>
          <a:p>
            <a:pPr algn="ctr" eaLnBrk="0" latinLnBrk="0" hangingPunct="0">
              <a:spcBef>
                <a:spcPct val="50000"/>
              </a:spcBef>
            </a:pPr>
            <a:r>
              <a:rPr lang="en-US" altLang="ko-KR" sz="1800" dirty="0">
                <a:latin typeface="맑은 고딕" pitchFamily="50" charset="-127"/>
                <a:ea typeface="맑은 고딕" pitchFamily="50" charset="-127"/>
              </a:rPr>
              <a:t>Bible Matrix ⑦: Historical &amp; Scientific Views on &lt;Daniel&gt; and &lt;Revelation&gt;</a:t>
            </a:r>
          </a:p>
        </p:txBody>
      </p:sp>
      <p:sp>
        <p:nvSpPr>
          <p:cNvPr id="3" name="Text Box 53">
            <a:extLst>
              <a:ext uri="{FF2B5EF4-FFF2-40B4-BE49-F238E27FC236}">
                <a16:creationId xmlns:a16="http://schemas.microsoft.com/office/drawing/2014/main" id="{ACF2EF36-040D-643E-B957-84D278F43521}"/>
              </a:ext>
            </a:extLst>
          </p:cNvPr>
          <p:cNvSpPr txBox="1">
            <a:spLocks noChangeArrowheads="1"/>
          </p:cNvSpPr>
          <p:nvPr/>
        </p:nvSpPr>
        <p:spPr bwMode="auto">
          <a:xfrm>
            <a:off x="6537176" y="78532"/>
            <a:ext cx="3312367" cy="369332"/>
          </a:xfrm>
          <a:prstGeom prst="rect">
            <a:avLst/>
          </a:prstGeom>
          <a:noFill/>
          <a:ln w="12700">
            <a:noFill/>
            <a:miter lim="800000"/>
            <a:headEnd/>
            <a:tailEnd/>
          </a:ln>
        </p:spPr>
        <p:txBody>
          <a:bodyPr wrap="square">
            <a:spAutoFit/>
          </a:bodyPr>
          <a:lstStyle/>
          <a:p>
            <a:pPr algn="ctr"/>
            <a:r>
              <a:rPr lang="en-US" altLang="ko-KR" sz="1800" dirty="0">
                <a:solidFill>
                  <a:srgbClr val="0000FF"/>
                </a:solidFill>
                <a:latin typeface="맑은 고딕" panose="020B0503020000020004" pitchFamily="50" charset="-127"/>
                <a:ea typeface="맑은 고딕" panose="020B0503020000020004" pitchFamily="50" charset="-127"/>
                <a:cs typeface="Times New Roman" panose="02020603050405020304" pitchFamily="18" charset="0"/>
              </a:rPr>
              <a:t>Chapter 3 of </a:t>
            </a:r>
            <a:r>
              <a:rPr lang="en-US" altLang="ko-KR" sz="1800" dirty="0">
                <a:solidFill>
                  <a:srgbClr val="0000FF"/>
                </a:solidFill>
                <a:effectLst/>
                <a:latin typeface="맑은 고딕" panose="020B0503020000020004" pitchFamily="50" charset="-127"/>
                <a:ea typeface="맑은 고딕" panose="020B0503020000020004" pitchFamily="50" charset="-127"/>
                <a:cs typeface="Times New Roman" panose="02020603050405020304" pitchFamily="18" charset="0"/>
              </a:rPr>
              <a:t>Revelation</a:t>
            </a:r>
            <a:endParaRPr lang="en-US" altLang="ko-KR" sz="1800" dirty="0">
              <a:solidFill>
                <a:srgbClr val="0000FF"/>
              </a:solidFill>
              <a:latin typeface="맑은 고딕" pitchFamily="50" charset="-127"/>
              <a:ea typeface="맑은 고딕" pitchFamily="50" charset="-127"/>
            </a:endParaRPr>
          </a:p>
        </p:txBody>
      </p:sp>
    </p:spTree>
    <p:extLst>
      <p:ext uri="{BB962C8B-B14F-4D97-AF65-F5344CB8AC3E}">
        <p14:creationId xmlns:p14="http://schemas.microsoft.com/office/powerpoint/2010/main" val="2252967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53">
            <a:extLst>
              <a:ext uri="{FF2B5EF4-FFF2-40B4-BE49-F238E27FC236}">
                <a16:creationId xmlns:a16="http://schemas.microsoft.com/office/drawing/2014/main" id="{5D4D3F79-1887-2AB3-A709-97468278149B}"/>
              </a:ext>
            </a:extLst>
          </p:cNvPr>
          <p:cNvSpPr txBox="1">
            <a:spLocks noChangeArrowheads="1"/>
          </p:cNvSpPr>
          <p:nvPr/>
        </p:nvSpPr>
        <p:spPr bwMode="auto">
          <a:xfrm>
            <a:off x="-108580" y="-48404"/>
            <a:ext cx="4481197" cy="646331"/>
          </a:xfrm>
          <a:prstGeom prst="rect">
            <a:avLst/>
          </a:prstGeom>
          <a:noFill/>
          <a:ln w="12700">
            <a:noFill/>
            <a:miter lim="800000"/>
            <a:headEnd/>
            <a:tailEnd/>
          </a:ln>
        </p:spPr>
        <p:txBody>
          <a:bodyPr wrap="square">
            <a:spAutoFit/>
          </a:bodyPr>
          <a:lstStyle/>
          <a:p>
            <a:pPr algn="ctr" eaLnBrk="0" latinLnBrk="0" hangingPunct="0">
              <a:spcBef>
                <a:spcPct val="50000"/>
              </a:spcBef>
            </a:pPr>
            <a:r>
              <a:rPr lang="en-US" altLang="ko-KR" sz="1800" dirty="0">
                <a:latin typeface="맑은 고딕" pitchFamily="50" charset="-127"/>
                <a:ea typeface="맑은 고딕" pitchFamily="50" charset="-127"/>
              </a:rPr>
              <a:t>Bible Matrix ⑦: Historical &amp; Scientific Views on &lt;Daniel&gt; and &lt;Revelation&gt;</a:t>
            </a:r>
          </a:p>
        </p:txBody>
      </p:sp>
      <p:sp>
        <p:nvSpPr>
          <p:cNvPr id="4" name="Text Box 53">
            <a:extLst>
              <a:ext uri="{FF2B5EF4-FFF2-40B4-BE49-F238E27FC236}">
                <a16:creationId xmlns:a16="http://schemas.microsoft.com/office/drawing/2014/main" id="{1AA7D070-1C19-286B-64EA-1B0A0192B8F1}"/>
              </a:ext>
            </a:extLst>
          </p:cNvPr>
          <p:cNvSpPr txBox="1">
            <a:spLocks noChangeArrowheads="1"/>
          </p:cNvSpPr>
          <p:nvPr/>
        </p:nvSpPr>
        <p:spPr bwMode="auto">
          <a:xfrm>
            <a:off x="6537176" y="78532"/>
            <a:ext cx="3312367" cy="369332"/>
          </a:xfrm>
          <a:prstGeom prst="rect">
            <a:avLst/>
          </a:prstGeom>
          <a:noFill/>
          <a:ln w="12700">
            <a:noFill/>
            <a:miter lim="800000"/>
            <a:headEnd/>
            <a:tailEnd/>
          </a:ln>
        </p:spPr>
        <p:txBody>
          <a:bodyPr wrap="square">
            <a:spAutoFit/>
          </a:bodyPr>
          <a:lstStyle/>
          <a:p>
            <a:pPr algn="ctr"/>
            <a:r>
              <a:rPr lang="en-US" altLang="ko-KR" sz="1800" dirty="0">
                <a:solidFill>
                  <a:srgbClr val="0000FF"/>
                </a:solidFill>
                <a:latin typeface="맑은 고딕" panose="020B0503020000020004" pitchFamily="50" charset="-127"/>
                <a:ea typeface="맑은 고딕" panose="020B0503020000020004" pitchFamily="50" charset="-127"/>
                <a:cs typeface="Times New Roman" panose="02020603050405020304" pitchFamily="18" charset="0"/>
              </a:rPr>
              <a:t>Chapter 3 of </a:t>
            </a:r>
            <a:r>
              <a:rPr lang="en-US" altLang="ko-KR" sz="1800" dirty="0">
                <a:solidFill>
                  <a:srgbClr val="0000FF"/>
                </a:solidFill>
                <a:effectLst/>
                <a:latin typeface="맑은 고딕" panose="020B0503020000020004" pitchFamily="50" charset="-127"/>
                <a:ea typeface="맑은 고딕" panose="020B0503020000020004" pitchFamily="50" charset="-127"/>
                <a:cs typeface="Times New Roman" panose="02020603050405020304" pitchFamily="18" charset="0"/>
              </a:rPr>
              <a:t>Revelation</a:t>
            </a:r>
            <a:endParaRPr lang="en-US" altLang="ko-KR" sz="1800" dirty="0">
              <a:solidFill>
                <a:srgbClr val="0000FF"/>
              </a:solidFill>
              <a:latin typeface="맑은 고딕" pitchFamily="50" charset="-127"/>
              <a:ea typeface="맑은 고딕" pitchFamily="50" charset="-127"/>
            </a:endParaRPr>
          </a:p>
        </p:txBody>
      </p:sp>
      <p:sp>
        <p:nvSpPr>
          <p:cNvPr id="5" name="TextBox 4">
            <a:extLst>
              <a:ext uri="{FF2B5EF4-FFF2-40B4-BE49-F238E27FC236}">
                <a16:creationId xmlns:a16="http://schemas.microsoft.com/office/drawing/2014/main" id="{481E0399-3370-B2C1-DC52-287095E0278C}"/>
              </a:ext>
            </a:extLst>
          </p:cNvPr>
          <p:cNvSpPr txBox="1"/>
          <p:nvPr/>
        </p:nvSpPr>
        <p:spPr>
          <a:xfrm>
            <a:off x="344488" y="954008"/>
            <a:ext cx="9289032" cy="5355312"/>
          </a:xfrm>
          <a:prstGeom prst="rect">
            <a:avLst/>
          </a:prstGeom>
          <a:noFill/>
        </p:spPr>
        <p:txBody>
          <a:bodyPr wrap="square" rtlCol="0">
            <a:spAutoFit/>
          </a:bodyPr>
          <a:lstStyle/>
          <a:p>
            <a:pPr algn="just"/>
            <a:r>
              <a:rPr lang="ko-KR" altLang="en-US" sz="1800" b="0" dirty="0">
                <a:effectLst/>
                <a:latin typeface="맑은 고딕" panose="020B0503020000020004" pitchFamily="50" charset="-127"/>
                <a:ea typeface="맑은 고딕" panose="020B0503020000020004" pitchFamily="50" charset="-127"/>
                <a:cs typeface="굴림" panose="020B0600000101010101" pitchFamily="50" charset="-127"/>
              </a:rPr>
              <a:t>☞ </a:t>
            </a:r>
            <a:r>
              <a:rPr lang="en-US" altLang="ko-KR" sz="1800" b="0" dirty="0">
                <a:latin typeface="맑은 고딕" panose="020B0503020000020004" pitchFamily="50" charset="-127"/>
                <a:ea typeface="맑은 고딕" panose="020B0503020000020004" pitchFamily="50" charset="-127"/>
                <a:cs typeface="Open Sans" panose="020B0606030504020204" pitchFamily="34" charset="0"/>
              </a:rPr>
              <a:t>The </a:t>
            </a:r>
            <a:r>
              <a:rPr lang="en-US" altLang="ko-KR" sz="1800" b="0" u="sng" dirty="0">
                <a:latin typeface="맑은 고딕" panose="020B0503020000020004" pitchFamily="50" charset="-127"/>
                <a:ea typeface="맑은 고딕" panose="020B0503020000020004" pitchFamily="50" charset="-127"/>
                <a:cs typeface="Open Sans" panose="020B0606030504020204" pitchFamily="34" charset="0"/>
              </a:rPr>
              <a:t>physical temple</a:t>
            </a:r>
            <a:r>
              <a:rPr lang="en-US" altLang="ko-KR" sz="1800" b="0" dirty="0">
                <a:latin typeface="맑은 고딕" panose="020B0503020000020004" pitchFamily="50" charset="-127"/>
                <a:ea typeface="맑은 고딕" panose="020B0503020000020004" pitchFamily="50" charset="-127"/>
                <a:cs typeface="Open Sans" panose="020B0606030504020204" pitchFamily="34" charset="0"/>
              </a:rPr>
              <a:t> of God indicates that </a:t>
            </a:r>
            <a:r>
              <a:rPr lang="en-US" altLang="ko-KR" sz="1800" b="0" u="sng" dirty="0">
                <a:latin typeface="맑은 고딕" panose="020B0503020000020004" pitchFamily="50" charset="-127"/>
                <a:ea typeface="맑은 고딕" panose="020B0503020000020004" pitchFamily="50" charset="-127"/>
                <a:cs typeface="Open Sans" panose="020B0606030504020204" pitchFamily="34" charset="0"/>
              </a:rPr>
              <a:t>God exists within the temple</a:t>
            </a:r>
            <a:r>
              <a:rPr lang="en-US" altLang="ko-KR" sz="1800" b="0" dirty="0">
                <a:latin typeface="맑은 고딕" panose="020B0503020000020004" pitchFamily="50" charset="-127"/>
                <a:ea typeface="맑은 고딕" panose="020B0503020000020004" pitchFamily="50" charset="-127"/>
                <a:cs typeface="Open Sans" panose="020B0606030504020204" pitchFamily="34" charset="0"/>
              </a:rPr>
              <a:t>, so the distinction between the inside and the outside of the temple is clear, and the inside and the outside of the temple is blocked. But in ‘</a:t>
            </a:r>
            <a:r>
              <a:rPr lang="en-US" altLang="ko-KR" sz="1800" b="0" u="sng" dirty="0">
                <a:latin typeface="맑은 고딕" panose="020B0503020000020004" pitchFamily="50" charset="-127"/>
                <a:ea typeface="맑은 고딕" panose="020B0503020000020004" pitchFamily="50" charset="-127"/>
                <a:cs typeface="Open Sans" panose="020B0606030504020204" pitchFamily="34" charset="0"/>
              </a:rPr>
              <a:t>the Holy City of New Jerusalem</a:t>
            </a:r>
            <a:r>
              <a:rPr lang="en-US" altLang="ko-KR" sz="1800" b="0" dirty="0">
                <a:latin typeface="맑은 고딕" panose="020B0503020000020004" pitchFamily="50" charset="-127"/>
                <a:ea typeface="맑은 고딕" panose="020B0503020000020004" pitchFamily="50" charset="-127"/>
                <a:cs typeface="Open Sans" panose="020B0606030504020204" pitchFamily="34" charset="0"/>
              </a:rPr>
              <a:t>’, because </a:t>
            </a:r>
            <a:r>
              <a:rPr lang="en-US" altLang="ko-KR" sz="1800" b="0" u="sng" dirty="0">
                <a:latin typeface="맑은 고딕" panose="020B0503020000020004" pitchFamily="50" charset="-127"/>
                <a:ea typeface="맑은 고딕" panose="020B0503020000020004" pitchFamily="50" charset="-127"/>
                <a:cs typeface="Open Sans" panose="020B0606030504020204" pitchFamily="34" charset="0"/>
              </a:rPr>
              <a:t>God the Father and Jesus are its temple</a:t>
            </a:r>
            <a:r>
              <a:rPr lang="en-US" altLang="ko-KR" sz="1800" b="0" dirty="0">
                <a:latin typeface="맑은 고딕" panose="020B0503020000020004" pitchFamily="50" charset="-127"/>
                <a:ea typeface="맑은 고딕" panose="020B0503020000020004" pitchFamily="50" charset="-127"/>
                <a:cs typeface="Open Sans" panose="020B0606030504020204" pitchFamily="34" charset="0"/>
              </a:rPr>
              <a:t> (Revelation 21:22) through </a:t>
            </a:r>
            <a:r>
              <a:rPr lang="en-US" altLang="ko-KR" sz="1800" b="0" u="sng" dirty="0">
                <a:latin typeface="맑은 고딕" panose="020B0503020000020004" pitchFamily="50" charset="-127"/>
                <a:ea typeface="맑은 고딕" panose="020B0503020000020004" pitchFamily="50" charset="-127"/>
                <a:cs typeface="Open Sans" panose="020B0606030504020204" pitchFamily="34" charset="0"/>
              </a:rPr>
              <a:t>the entire Holy City of New Jerusalem</a:t>
            </a:r>
            <a:r>
              <a:rPr lang="en-US" altLang="ko-KR" sz="1800" b="0" dirty="0">
                <a:latin typeface="맑은 고딕" panose="020B0503020000020004" pitchFamily="50" charset="-127"/>
                <a:ea typeface="맑은 고딕" panose="020B0503020000020004" pitchFamily="50" charset="-127"/>
                <a:cs typeface="Open Sans" panose="020B0606030504020204" pitchFamily="34" charset="0"/>
              </a:rPr>
              <a:t>, so </a:t>
            </a:r>
            <a:r>
              <a:rPr lang="en-US" altLang="ko-KR" sz="1800" b="0" u="sng" dirty="0">
                <a:latin typeface="맑은 고딕" panose="020B0503020000020004" pitchFamily="50" charset="-127"/>
                <a:ea typeface="맑은 고딕" panose="020B0503020000020004" pitchFamily="50" charset="-127"/>
                <a:cs typeface="Open Sans" panose="020B0606030504020204" pitchFamily="34" charset="0"/>
              </a:rPr>
              <a:t>there is no need for a physical temple that</a:t>
            </a:r>
            <a:r>
              <a:rPr lang="ko-KR" altLang="en-US" sz="1800" b="0" u="sng" dirty="0">
                <a:latin typeface="맑은 고딕" panose="020B0503020000020004" pitchFamily="50" charset="-127"/>
                <a:ea typeface="맑은 고딕" panose="020B0503020000020004" pitchFamily="50" charset="-127"/>
                <a:cs typeface="Open Sans" panose="020B0606030504020204" pitchFamily="34" charset="0"/>
              </a:rPr>
              <a:t> </a:t>
            </a:r>
            <a:r>
              <a:rPr lang="en-US" altLang="ko-KR" sz="1800" b="0" u="sng" dirty="0">
                <a:latin typeface="맑은 고딕" panose="020B0503020000020004" pitchFamily="50" charset="-127"/>
                <a:ea typeface="맑은 고딕" panose="020B0503020000020004" pitchFamily="50" charset="-127"/>
                <a:cs typeface="Open Sans" panose="020B0606030504020204" pitchFamily="34" charset="0"/>
              </a:rPr>
              <a:t>blocks </a:t>
            </a:r>
            <a:r>
              <a:rPr lang="en-US" altLang="ko-KR" sz="1800" b="0" u="sng" dirty="0">
                <a:effectLst/>
                <a:latin typeface="맑은 고딕" panose="020B0503020000020004" pitchFamily="50" charset="-127"/>
                <a:ea typeface="맑은 고딕" panose="020B0503020000020004" pitchFamily="50" charset="-127"/>
                <a:cs typeface="굴림" panose="020B0600000101010101" pitchFamily="50" charset="-127"/>
              </a:rPr>
              <a:t>the inside and the outside</a:t>
            </a:r>
            <a:r>
              <a:rPr lang="en-US" altLang="ko-KR" sz="1800" b="0" dirty="0">
                <a:latin typeface="맑은 고딕" panose="020B0503020000020004" pitchFamily="50" charset="-127"/>
                <a:ea typeface="맑은 고딕" panose="020B0503020000020004" pitchFamily="50" charset="-127"/>
                <a:cs typeface="Open Sans" panose="020B0606030504020204" pitchFamily="34" charset="0"/>
              </a:rPr>
              <a:t>. </a:t>
            </a:r>
          </a:p>
          <a:p>
            <a:pPr algn="just"/>
            <a:endParaRPr lang="en-US" altLang="ko-KR" sz="1800" b="0" dirty="0">
              <a:solidFill>
                <a:srgbClr val="000000"/>
              </a:solidFill>
              <a:effectLst/>
              <a:latin typeface="맑은 고딕" panose="020B0503020000020004" pitchFamily="50" charset="-127"/>
              <a:ea typeface="맑은 고딕" panose="020B0503020000020004" pitchFamily="50" charset="-127"/>
              <a:cs typeface="굴림" panose="020B0600000101010101" pitchFamily="50" charset="-127"/>
            </a:endParaRPr>
          </a:p>
          <a:p>
            <a:pPr algn="just"/>
            <a:r>
              <a:rPr lang="ko-KR" altLang="en-US" sz="1800" b="0" dirty="0">
                <a:solidFill>
                  <a:srgbClr val="000000"/>
                </a:solidFill>
                <a:effectLst/>
                <a:latin typeface="맑은 고딕" panose="020B0503020000020004" pitchFamily="50" charset="-127"/>
                <a:ea typeface="맑은 고딕" panose="020B0503020000020004" pitchFamily="50" charset="-127"/>
                <a:cs typeface="굴림" panose="020B0600000101010101" pitchFamily="50" charset="-127"/>
              </a:rPr>
              <a:t>☞ </a:t>
            </a:r>
            <a:r>
              <a:rPr lang="en-US" altLang="ko-KR" sz="1800" b="0" dirty="0">
                <a:latin typeface="맑은 고딕" panose="020B0503020000020004" pitchFamily="50" charset="-127"/>
                <a:ea typeface="맑은 고딕" panose="020B0503020000020004" pitchFamily="50" charset="-127"/>
                <a:cs typeface="Open Sans" panose="020B0606030504020204" pitchFamily="34" charset="0"/>
              </a:rPr>
              <a:t>Until now, </a:t>
            </a:r>
            <a:r>
              <a:rPr lang="en-US" altLang="ko-KR" sz="1800" b="0" u="sng" dirty="0">
                <a:latin typeface="맑은 고딕" panose="020B0503020000020004" pitchFamily="50" charset="-127"/>
                <a:ea typeface="맑은 고딕" panose="020B0503020000020004" pitchFamily="50" charset="-127"/>
                <a:cs typeface="Open Sans" panose="020B0606030504020204" pitchFamily="34" charset="0"/>
              </a:rPr>
              <a:t>no one except Jesus</a:t>
            </a:r>
            <a:r>
              <a:rPr lang="en-US" altLang="ko-KR" sz="1800" b="0" dirty="0">
                <a:latin typeface="맑은 고딕" panose="020B0503020000020004" pitchFamily="50" charset="-127"/>
                <a:ea typeface="맑은 고딕" panose="020B0503020000020004" pitchFamily="50" charset="-127"/>
                <a:cs typeface="Open Sans" panose="020B0606030504020204" pitchFamily="34" charset="0"/>
              </a:rPr>
              <a:t> (John 6:46) </a:t>
            </a:r>
            <a:r>
              <a:rPr lang="en-US" altLang="ko-KR" sz="1800" b="0" u="sng" dirty="0">
                <a:latin typeface="맑은 고딕" panose="020B0503020000020004" pitchFamily="50" charset="-127"/>
                <a:ea typeface="맑은 고딕" panose="020B0503020000020004" pitchFamily="50" charset="-127"/>
                <a:cs typeface="Open Sans" panose="020B0606030504020204" pitchFamily="34" charset="0"/>
              </a:rPr>
              <a:t>has seen God the Father</a:t>
            </a:r>
            <a:r>
              <a:rPr lang="en-US" altLang="ko-KR" sz="1800" b="0" dirty="0">
                <a:latin typeface="맑은 고딕" panose="020B0503020000020004" pitchFamily="50" charset="-127"/>
                <a:ea typeface="맑은 고딕" panose="020B0503020000020004" pitchFamily="50" charset="-127"/>
                <a:cs typeface="Open Sans" panose="020B0606030504020204" pitchFamily="34" charset="0"/>
              </a:rPr>
              <a:t> (1 Timothy 6:16, John 1:18, 1 John 4:12), but in the Holy City of New Jerusalem, </a:t>
            </a:r>
            <a:r>
              <a:rPr lang="en-US" altLang="ko-KR" sz="1800" b="0" u="sng" dirty="0">
                <a:latin typeface="맑은 고딕" panose="020B0503020000020004" pitchFamily="50" charset="-127"/>
                <a:ea typeface="맑은 고딕" panose="020B0503020000020004" pitchFamily="50" charset="-127"/>
                <a:cs typeface="Open Sans" panose="020B0606030504020204" pitchFamily="34" charset="0"/>
              </a:rPr>
              <a:t>everyone will see the face of God the Father</a:t>
            </a:r>
            <a:r>
              <a:rPr lang="en-US" altLang="ko-KR" sz="1800" b="0" dirty="0">
                <a:latin typeface="맑은 고딕" panose="020B0503020000020004" pitchFamily="50" charset="-127"/>
                <a:ea typeface="맑은 고딕" panose="020B0503020000020004" pitchFamily="50" charset="-127"/>
                <a:cs typeface="Open Sans" panose="020B0606030504020204" pitchFamily="34" charset="0"/>
              </a:rPr>
              <a:t> (Revelation 22:4). </a:t>
            </a:r>
          </a:p>
          <a:p>
            <a:pPr algn="just"/>
            <a:endParaRPr lang="en-US" altLang="ko-KR" sz="1800" b="0" dirty="0">
              <a:latin typeface="맑은 고딕" panose="020B0503020000020004" pitchFamily="50" charset="-127"/>
              <a:ea typeface="맑은 고딕" panose="020B0503020000020004" pitchFamily="50" charset="-127"/>
              <a:cs typeface="Open Sans" panose="020B0606030504020204" pitchFamily="34" charset="0"/>
            </a:endParaRPr>
          </a:p>
          <a:p>
            <a:pPr algn="just"/>
            <a:r>
              <a:rPr lang="en-US" altLang="ko-KR" sz="1800" b="0" kern="0" dirty="0">
                <a:effectLst/>
                <a:latin typeface="맑은 고딕" panose="020B0503020000020004" pitchFamily="50" charset="-127"/>
                <a:ea typeface="맑은 고딕" panose="020B0503020000020004" pitchFamily="50" charset="-127"/>
                <a:cs typeface="굴림" panose="020B0600000101010101" pitchFamily="50" charset="-127"/>
              </a:rPr>
              <a:t>(2-2) Therefore, ‘</a:t>
            </a:r>
            <a:r>
              <a:rPr lang="en-US" altLang="ko-KR" sz="1800" b="0" u="sng" kern="0" dirty="0">
                <a:effectLst/>
                <a:latin typeface="맑은 고딕" panose="020B0503020000020004" pitchFamily="50" charset="-127"/>
                <a:ea typeface="맑은 고딕" panose="020B0503020000020004" pitchFamily="50" charset="-127"/>
                <a:cs typeface="굴림" panose="020B0600000101010101" pitchFamily="50" charset="-127"/>
              </a:rPr>
              <a:t>to make the one who overcomers a pillar in the temple of God</a:t>
            </a:r>
            <a:r>
              <a:rPr lang="en-US" altLang="ko-KR" sz="1800" b="0" kern="0" dirty="0">
                <a:effectLst/>
                <a:latin typeface="맑은 고딕" panose="020B0503020000020004" pitchFamily="50" charset="-127"/>
                <a:ea typeface="맑은 고딕" panose="020B0503020000020004" pitchFamily="50" charset="-127"/>
                <a:cs typeface="굴림" panose="020B0600000101010101" pitchFamily="50" charset="-127"/>
              </a:rPr>
              <a:t>’ does not mean a pillar in the physical temple, but means to </a:t>
            </a:r>
            <a:r>
              <a:rPr lang="en-US" altLang="ko-KR" sz="1800" b="0" u="sng" kern="0" dirty="0">
                <a:effectLst/>
                <a:latin typeface="맑은 고딕" panose="020B0503020000020004" pitchFamily="50" charset="-127"/>
                <a:ea typeface="맑은 고딕" panose="020B0503020000020004" pitchFamily="50" charset="-127"/>
                <a:cs typeface="굴림" panose="020B0600000101010101" pitchFamily="50" charset="-127"/>
              </a:rPr>
              <a:t>always see God the Father and Jesus Christ</a:t>
            </a:r>
            <a:r>
              <a:rPr lang="en-US" altLang="ko-KR" sz="1800" b="0" kern="0" dirty="0">
                <a:effectLst/>
                <a:latin typeface="맑은 고딕" panose="020B0503020000020004" pitchFamily="50" charset="-127"/>
                <a:ea typeface="맑은 고딕" panose="020B0503020000020004" pitchFamily="50" charset="-127"/>
                <a:cs typeface="굴림" panose="020B0600000101010101" pitchFamily="50" charset="-127"/>
              </a:rPr>
              <a:t> from a close distance, </a:t>
            </a:r>
            <a:r>
              <a:rPr lang="en-US" altLang="ko-KR" sz="1800" b="0" u="sng" kern="0" dirty="0">
                <a:effectLst/>
                <a:latin typeface="맑은 고딕" panose="020B0503020000020004" pitchFamily="50" charset="-127"/>
                <a:ea typeface="맑은 고딕" panose="020B0503020000020004" pitchFamily="50" charset="-127"/>
                <a:cs typeface="굴림" panose="020B0600000101010101" pitchFamily="50" charset="-127"/>
              </a:rPr>
              <a:t>walk and talk with them</a:t>
            </a:r>
            <a:r>
              <a:rPr lang="en-US" altLang="ko-KR" sz="1800" b="0" kern="0" dirty="0">
                <a:effectLst/>
                <a:latin typeface="맑은 고딕" panose="020B0503020000020004" pitchFamily="50" charset="-127"/>
                <a:ea typeface="맑은 고딕" panose="020B0503020000020004" pitchFamily="50" charset="-127"/>
                <a:cs typeface="굴림" panose="020B0600000101010101" pitchFamily="50" charset="-127"/>
              </a:rPr>
              <a:t>, </a:t>
            </a:r>
            <a:r>
              <a:rPr lang="en-US" altLang="ko-KR" sz="1800" b="0" u="sng" kern="0" dirty="0">
                <a:effectLst/>
                <a:latin typeface="맑은 고딕" panose="020B0503020000020004" pitchFamily="50" charset="-127"/>
                <a:ea typeface="맑은 고딕" panose="020B0503020000020004" pitchFamily="50" charset="-127"/>
                <a:cs typeface="굴림" panose="020B0600000101010101" pitchFamily="50" charset="-127"/>
              </a:rPr>
              <a:t>assist and serve them</a:t>
            </a:r>
            <a:r>
              <a:rPr lang="en-US" altLang="ko-KR" sz="1800" b="0" kern="0" dirty="0">
                <a:effectLst/>
                <a:latin typeface="맑은 고딕" panose="020B0503020000020004" pitchFamily="50" charset="-127"/>
                <a:ea typeface="맑은 고딕" panose="020B0503020000020004" pitchFamily="50" charset="-127"/>
                <a:cs typeface="굴림" panose="020B0600000101010101" pitchFamily="50" charset="-127"/>
              </a:rPr>
              <a:t>.</a:t>
            </a:r>
          </a:p>
          <a:p>
            <a:pPr algn="just"/>
            <a:endParaRPr lang="en-US" altLang="ko-KR" sz="1800" b="0" kern="0" dirty="0">
              <a:effectLst/>
              <a:latin typeface="맑은 고딕" panose="020B0503020000020004" pitchFamily="50" charset="-127"/>
              <a:ea typeface="맑은 고딕" panose="020B0503020000020004" pitchFamily="50" charset="-127"/>
              <a:cs typeface="굴림" panose="020B0600000101010101" pitchFamily="50" charset="-127"/>
            </a:endParaRPr>
          </a:p>
          <a:p>
            <a:pPr algn="just"/>
            <a:r>
              <a:rPr lang="ko-KR" altLang="en-US" sz="1800" b="0" dirty="0">
                <a:solidFill>
                  <a:srgbClr val="000000"/>
                </a:solidFill>
                <a:effectLst/>
                <a:latin typeface="맑은 고딕" panose="020B0503020000020004" pitchFamily="50" charset="-127"/>
                <a:ea typeface="맑은 고딕" panose="020B0503020000020004" pitchFamily="50" charset="-127"/>
                <a:cs typeface="굴림" panose="020B0600000101010101" pitchFamily="50" charset="-127"/>
              </a:rPr>
              <a:t>☞ </a:t>
            </a:r>
            <a:r>
              <a:rPr lang="en-US" altLang="ko-KR" sz="1800" b="0" kern="0" dirty="0">
                <a:effectLst/>
                <a:latin typeface="맑은 고딕" panose="020B0503020000020004" pitchFamily="50" charset="-127"/>
                <a:ea typeface="맑은 고딕" panose="020B0503020000020004" pitchFamily="50" charset="-127"/>
                <a:cs typeface="굴림" panose="020B0600000101010101" pitchFamily="50" charset="-127"/>
              </a:rPr>
              <a:t>As recorded in &lt;Ezekiel&gt; 44:15, only </a:t>
            </a:r>
            <a:r>
              <a:rPr lang="en-US" altLang="ko-KR" sz="1800" b="0" u="sng" kern="0" dirty="0">
                <a:effectLst/>
                <a:latin typeface="맑은 고딕" panose="020B0503020000020004" pitchFamily="50" charset="-127"/>
                <a:ea typeface="맑은 고딕" panose="020B0503020000020004" pitchFamily="50" charset="-127"/>
                <a:cs typeface="굴림" panose="020B0600000101010101" pitchFamily="50" charset="-127"/>
              </a:rPr>
              <a:t>the priest</a:t>
            </a:r>
            <a:r>
              <a:rPr lang="en-US" altLang="ko-KR" sz="1800" b="0" kern="0" dirty="0">
                <a:effectLst/>
                <a:latin typeface="맑은 고딕" panose="020B0503020000020004" pitchFamily="50" charset="-127"/>
                <a:ea typeface="맑은 고딕" panose="020B0503020000020004" pitchFamily="50" charset="-127"/>
                <a:cs typeface="굴림" panose="020B0600000101010101" pitchFamily="50" charset="-127"/>
              </a:rPr>
              <a:t> has the position to directly </a:t>
            </a:r>
            <a:r>
              <a:rPr lang="en-US" altLang="ko-KR" sz="1800" b="0" u="sng" kern="0" dirty="0">
                <a:effectLst/>
                <a:latin typeface="맑은 고딕" panose="020B0503020000020004" pitchFamily="50" charset="-127"/>
                <a:ea typeface="맑은 고딕" panose="020B0503020000020004" pitchFamily="50" charset="-127"/>
                <a:cs typeface="굴림" panose="020B0600000101010101" pitchFamily="50" charset="-127"/>
              </a:rPr>
              <a:t>assist</a:t>
            </a:r>
            <a:r>
              <a:rPr lang="en-US" altLang="ko-KR" sz="1800" b="0" kern="0" dirty="0">
                <a:effectLst/>
                <a:latin typeface="맑은 고딕" panose="020B0503020000020004" pitchFamily="50" charset="-127"/>
                <a:ea typeface="맑은 고딕" panose="020B0503020000020004" pitchFamily="50" charset="-127"/>
                <a:cs typeface="굴림" panose="020B0600000101010101" pitchFamily="50" charset="-127"/>
              </a:rPr>
              <a:t> and </a:t>
            </a:r>
            <a:r>
              <a:rPr lang="en-US" altLang="ko-KR" sz="1800" b="0" u="sng" kern="0" dirty="0">
                <a:effectLst/>
                <a:latin typeface="맑은 고딕" panose="020B0503020000020004" pitchFamily="50" charset="-127"/>
                <a:ea typeface="맑은 고딕" panose="020B0503020000020004" pitchFamily="50" charset="-127"/>
                <a:cs typeface="굴림" panose="020B0600000101010101" pitchFamily="50" charset="-127"/>
              </a:rPr>
              <a:t>serve LORD God</a:t>
            </a:r>
            <a:r>
              <a:rPr lang="en-US" altLang="ko-KR" sz="1800" b="0" kern="0" dirty="0">
                <a:effectLst/>
                <a:latin typeface="맑은 고딕" panose="020B0503020000020004" pitchFamily="50" charset="-127"/>
                <a:ea typeface="맑은 고딕" panose="020B0503020000020004" pitchFamily="50" charset="-127"/>
                <a:cs typeface="굴림" panose="020B0600000101010101" pitchFamily="50" charset="-127"/>
              </a:rPr>
              <a:t>. In conclusion, ‘</a:t>
            </a:r>
            <a:r>
              <a:rPr lang="en-US" altLang="ko-KR" sz="1800" b="0" u="sng" kern="0" dirty="0">
                <a:effectLst/>
                <a:latin typeface="맑은 고딕" panose="020B0503020000020004" pitchFamily="50" charset="-127"/>
                <a:ea typeface="맑은 고딕" panose="020B0503020000020004" pitchFamily="50" charset="-127"/>
                <a:cs typeface="굴림" panose="020B0600000101010101" pitchFamily="50" charset="-127"/>
              </a:rPr>
              <a:t>pillars in the temple of God</a:t>
            </a:r>
            <a:r>
              <a:rPr lang="en-US" altLang="ko-KR" sz="1800" b="0" kern="0" dirty="0">
                <a:effectLst/>
                <a:latin typeface="맑은 고딕" panose="020B0503020000020004" pitchFamily="50" charset="-127"/>
                <a:ea typeface="맑은 고딕" panose="020B0503020000020004" pitchFamily="50" charset="-127"/>
                <a:cs typeface="굴림" panose="020B0600000101010101" pitchFamily="50" charset="-127"/>
              </a:rPr>
              <a:t>’ means to be </a:t>
            </a:r>
            <a:r>
              <a:rPr lang="en-US" altLang="ko-KR" sz="1800" u="sng" kern="0" dirty="0">
                <a:effectLst/>
                <a:latin typeface="맑은 고딕" panose="020B0503020000020004" pitchFamily="50" charset="-127"/>
                <a:ea typeface="맑은 고딕" panose="020B0503020000020004" pitchFamily="50" charset="-127"/>
                <a:cs typeface="굴림" panose="020B0600000101010101" pitchFamily="50" charset="-127"/>
              </a:rPr>
              <a:t>priests </a:t>
            </a:r>
            <a:r>
              <a:rPr lang="en-US" altLang="ko-KR" sz="1800" b="0" kern="0" dirty="0">
                <a:effectLst/>
                <a:latin typeface="맑은 고딕" panose="020B0503020000020004" pitchFamily="50" charset="-127"/>
                <a:ea typeface="맑은 고딕" panose="020B0503020000020004" pitchFamily="50" charset="-127"/>
                <a:cs typeface="굴림" panose="020B0600000101010101" pitchFamily="50" charset="-127"/>
              </a:rPr>
              <a:t>(Revelation 1:6, 5:10) of God the Father and Jesus Christ or </a:t>
            </a:r>
            <a:r>
              <a:rPr lang="en-US" altLang="ko-KR" sz="1800" u="sng" kern="0" dirty="0">
                <a:effectLst/>
                <a:latin typeface="맑은 고딕" panose="020B0503020000020004" pitchFamily="50" charset="-127"/>
                <a:ea typeface="맑은 고딕" panose="020B0503020000020004" pitchFamily="50" charset="-127"/>
                <a:cs typeface="굴림" panose="020B0600000101010101" pitchFamily="50" charset="-127"/>
              </a:rPr>
              <a:t>kings</a:t>
            </a:r>
            <a:r>
              <a:rPr lang="en-US" altLang="ko-KR" sz="1800" b="0" kern="0" dirty="0">
                <a:effectLst/>
                <a:latin typeface="맑은 고딕" panose="020B0503020000020004" pitchFamily="50" charset="-127"/>
                <a:ea typeface="맑은 고딕" panose="020B0503020000020004" pitchFamily="50" charset="-127"/>
                <a:cs typeface="굴림" panose="020B0600000101010101" pitchFamily="50" charset="-127"/>
              </a:rPr>
              <a:t> of the nations in the Holy City of New Jerusalem.</a:t>
            </a:r>
            <a:endParaRPr lang="en-US" altLang="ko-KR" sz="1800" b="0" dirty="0">
              <a:latin typeface="맑은 고딕" panose="020B0503020000020004" pitchFamily="50" charset="-127"/>
              <a:ea typeface="맑은 고딕" panose="020B0503020000020004" pitchFamily="50" charset="-127"/>
              <a:cs typeface="Open Sans" panose="020B0606030504020204" pitchFamily="34" charset="0"/>
            </a:endParaRPr>
          </a:p>
        </p:txBody>
      </p:sp>
    </p:spTree>
    <p:extLst>
      <p:ext uri="{BB962C8B-B14F-4D97-AF65-F5344CB8AC3E}">
        <p14:creationId xmlns:p14="http://schemas.microsoft.com/office/powerpoint/2010/main" val="9128775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53"/>
          <p:cNvSpPr txBox="1">
            <a:spLocks noChangeArrowheads="1"/>
          </p:cNvSpPr>
          <p:nvPr/>
        </p:nvSpPr>
        <p:spPr bwMode="auto">
          <a:xfrm>
            <a:off x="7041232" y="117989"/>
            <a:ext cx="2808312" cy="369332"/>
          </a:xfrm>
          <a:prstGeom prst="rect">
            <a:avLst/>
          </a:prstGeom>
          <a:noFill/>
          <a:ln w="12700">
            <a:noFill/>
            <a:miter lim="800000"/>
            <a:headEnd/>
            <a:tailEnd/>
          </a:ln>
        </p:spPr>
        <p:txBody>
          <a:bodyPr wrap="square">
            <a:spAutoFit/>
          </a:bodyPr>
          <a:lstStyle/>
          <a:p>
            <a:pPr algn="ctr" eaLnBrk="0" latinLnBrk="0" hangingPunct="0">
              <a:spcBef>
                <a:spcPct val="50000"/>
              </a:spcBef>
            </a:pPr>
            <a:r>
              <a:rPr lang="en-US" altLang="ko-KR" sz="1800" dirty="0">
                <a:latin typeface="맑은 고딕" pitchFamily="50" charset="-127"/>
                <a:ea typeface="맑은 고딕" pitchFamily="50" charset="-127"/>
              </a:rPr>
              <a:t>Any question to me</a:t>
            </a:r>
          </a:p>
        </p:txBody>
      </p:sp>
      <p:sp>
        <p:nvSpPr>
          <p:cNvPr id="10" name="직사각형 9">
            <a:extLst>
              <a:ext uri="{FF2B5EF4-FFF2-40B4-BE49-F238E27FC236}">
                <a16:creationId xmlns:a16="http://schemas.microsoft.com/office/drawing/2014/main" id="{B365D01D-10A2-4817-B115-332C0FE8F246}"/>
              </a:ext>
            </a:extLst>
          </p:cNvPr>
          <p:cNvSpPr/>
          <p:nvPr/>
        </p:nvSpPr>
        <p:spPr>
          <a:xfrm>
            <a:off x="488504" y="692696"/>
            <a:ext cx="9145016" cy="400110"/>
          </a:xfrm>
          <a:prstGeom prst="rect">
            <a:avLst/>
          </a:prstGeom>
        </p:spPr>
        <p:txBody>
          <a:bodyPr wrap="square">
            <a:spAutoFit/>
          </a:bodyPr>
          <a:lstStyle/>
          <a:p>
            <a:pPr algn="just"/>
            <a:r>
              <a:rPr lang="en-US" altLang="ko-KR" sz="2000" dirty="0">
                <a:solidFill>
                  <a:srgbClr val="0000FF"/>
                </a:solidFill>
                <a:latin typeface="맑은 고딕" panose="020B0503020000020004" pitchFamily="50" charset="-127"/>
                <a:ea typeface="맑은 고딕" panose="020B0503020000020004" pitchFamily="50" charset="-127"/>
              </a:rPr>
              <a:t>☞ Next topic: </a:t>
            </a:r>
            <a:r>
              <a:rPr lang="en-US" altLang="ko-KR" sz="2000" u="sng" dirty="0">
                <a:solidFill>
                  <a:srgbClr val="0000FF"/>
                </a:solidFill>
                <a:latin typeface="맑은 고딕" panose="020B0503020000020004" pitchFamily="50" charset="-127"/>
                <a:ea typeface="맑은 고딕" panose="020B0503020000020004" pitchFamily="50" charset="-127"/>
              </a:rPr>
              <a:t>&lt;Revelation&gt; 3:12 – </a:t>
            </a:r>
            <a:r>
              <a:rPr lang="en-US" altLang="ko-KR" sz="2000" u="sng" kern="100" dirty="0">
                <a:solidFill>
                  <a:srgbClr val="0000FF"/>
                </a:solidFill>
                <a:effectLst/>
                <a:latin typeface="맑은 고딕" panose="020B0503020000020004" pitchFamily="50" charset="-127"/>
                <a:ea typeface="맑은 고딕" panose="020B0503020000020004" pitchFamily="50" charset="-127"/>
                <a:cs typeface="Times New Roman" panose="02020603050405020304" pitchFamily="18" charset="0"/>
              </a:rPr>
              <a:t>Never again will he leave it</a:t>
            </a:r>
            <a:endParaRPr lang="ko-KR" altLang="ko-KR" sz="2000" u="sng" kern="100" dirty="0">
              <a:solidFill>
                <a:srgbClr val="FF0000"/>
              </a:solidFill>
              <a:effectLst/>
              <a:latin typeface="맑은 고딕" panose="020B0503020000020004" pitchFamily="50" charset="-127"/>
              <a:ea typeface="맑은 고딕" panose="020B0503020000020004" pitchFamily="50" charset="-127"/>
              <a:cs typeface="Times New Roman" panose="02020603050405020304" pitchFamily="18" charset="0"/>
            </a:endParaRPr>
          </a:p>
        </p:txBody>
      </p:sp>
      <p:sp>
        <p:nvSpPr>
          <p:cNvPr id="11" name="TextBox 10">
            <a:extLst>
              <a:ext uri="{FF2B5EF4-FFF2-40B4-BE49-F238E27FC236}">
                <a16:creationId xmlns:a16="http://schemas.microsoft.com/office/drawing/2014/main" id="{B47D0B59-D9BC-452F-AC3F-A0A4EEB72F3A}"/>
              </a:ext>
            </a:extLst>
          </p:cNvPr>
          <p:cNvSpPr txBox="1"/>
          <p:nvPr/>
        </p:nvSpPr>
        <p:spPr>
          <a:xfrm>
            <a:off x="761340" y="4750693"/>
            <a:ext cx="8424936" cy="1846659"/>
          </a:xfrm>
          <a:prstGeom prst="rect">
            <a:avLst/>
          </a:prstGeom>
          <a:noFill/>
        </p:spPr>
        <p:txBody>
          <a:bodyPr wrap="square" rtlCol="0">
            <a:spAutoFit/>
          </a:bodyPr>
          <a:lstStyle/>
          <a:p>
            <a:pPr algn="ctr"/>
            <a:r>
              <a:rPr lang="en-US" altLang="ko-KR" sz="2800" dirty="0">
                <a:solidFill>
                  <a:srgbClr val="FF00FF"/>
                </a:solidFill>
                <a:latin typeface="맑은 고딕" pitchFamily="50" charset="-127"/>
                <a:ea typeface="맑은 고딕" pitchFamily="50" charset="-127"/>
              </a:rPr>
              <a:t>Q&amp;A</a:t>
            </a:r>
            <a:r>
              <a:rPr lang="en-US" altLang="ko-KR" sz="8000" dirty="0">
                <a:solidFill>
                  <a:srgbClr val="FF00FF"/>
                </a:solidFill>
                <a:latin typeface="맑은 고딕" pitchFamily="50" charset="-127"/>
                <a:ea typeface="맑은 고딕" pitchFamily="50" charset="-127"/>
              </a:rPr>
              <a:t>  </a:t>
            </a:r>
          </a:p>
          <a:p>
            <a:pPr algn="ctr"/>
            <a:r>
              <a:rPr lang="en-US" altLang="ko-KR" sz="1800" dirty="0">
                <a:solidFill>
                  <a:srgbClr val="FF00FF"/>
                </a:solidFill>
                <a:latin typeface="맑은 고딕" pitchFamily="50" charset="-127"/>
                <a:ea typeface="맑은 고딕" pitchFamily="50" charset="-127"/>
              </a:rPr>
              <a:t>If you have any question, please email me: biblematrix@gmail.com</a:t>
            </a:r>
          </a:p>
          <a:p>
            <a:pPr algn="ctr"/>
            <a:r>
              <a:rPr lang="en-US" altLang="ko-KR" sz="1600" dirty="0">
                <a:latin typeface="맑은 고딕" pitchFamily="50" charset="-127"/>
                <a:ea typeface="맑은 고딕" pitchFamily="50" charset="-127"/>
              </a:rPr>
              <a:t>+82-10-5273-5763</a:t>
            </a:r>
            <a:endParaRPr lang="ko-KR" altLang="en-US" sz="1600" dirty="0">
              <a:latin typeface="맑은 고딕" pitchFamily="50" charset="-127"/>
              <a:ea typeface="맑은 고딕" pitchFamily="50" charset="-127"/>
            </a:endParaRPr>
          </a:p>
        </p:txBody>
      </p:sp>
      <p:pic>
        <p:nvPicPr>
          <p:cNvPr id="12" name="그림 11">
            <a:extLst>
              <a:ext uri="{FF2B5EF4-FFF2-40B4-BE49-F238E27FC236}">
                <a16:creationId xmlns:a16="http://schemas.microsoft.com/office/drawing/2014/main" id="{86053473-95DA-4181-A179-C03DC39C2DEF}"/>
              </a:ext>
            </a:extLst>
          </p:cNvPr>
          <p:cNvPicPr>
            <a:picLocks noChangeAspect="1"/>
          </p:cNvPicPr>
          <p:nvPr/>
        </p:nvPicPr>
        <p:blipFill>
          <a:blip r:embed="rId3"/>
          <a:stretch>
            <a:fillRect/>
          </a:stretch>
        </p:blipFill>
        <p:spPr>
          <a:xfrm>
            <a:off x="510492" y="2321682"/>
            <a:ext cx="2426284" cy="3483582"/>
          </a:xfrm>
          <a:prstGeom prst="rect">
            <a:avLst/>
          </a:prstGeom>
        </p:spPr>
      </p:pic>
      <p:sp>
        <p:nvSpPr>
          <p:cNvPr id="7" name="Text Box 53">
            <a:extLst>
              <a:ext uri="{FF2B5EF4-FFF2-40B4-BE49-F238E27FC236}">
                <a16:creationId xmlns:a16="http://schemas.microsoft.com/office/drawing/2014/main" id="{FB00DF63-99AB-419A-9FD9-ACD6C95B0C10}"/>
              </a:ext>
            </a:extLst>
          </p:cNvPr>
          <p:cNvSpPr txBox="1">
            <a:spLocks noChangeArrowheads="1"/>
          </p:cNvSpPr>
          <p:nvPr/>
        </p:nvSpPr>
        <p:spPr bwMode="auto">
          <a:xfrm>
            <a:off x="-108580" y="-48404"/>
            <a:ext cx="4481197" cy="646331"/>
          </a:xfrm>
          <a:prstGeom prst="rect">
            <a:avLst/>
          </a:prstGeom>
          <a:noFill/>
          <a:ln w="12700">
            <a:noFill/>
            <a:miter lim="800000"/>
            <a:headEnd/>
            <a:tailEnd/>
          </a:ln>
        </p:spPr>
        <p:txBody>
          <a:bodyPr wrap="square">
            <a:spAutoFit/>
          </a:bodyPr>
          <a:lstStyle/>
          <a:p>
            <a:pPr algn="ctr" eaLnBrk="0" latinLnBrk="0" hangingPunct="0">
              <a:spcBef>
                <a:spcPct val="50000"/>
              </a:spcBef>
            </a:pPr>
            <a:r>
              <a:rPr lang="en-US" altLang="ko-KR" sz="1800" dirty="0">
                <a:latin typeface="맑은 고딕" pitchFamily="50" charset="-127"/>
                <a:ea typeface="맑은 고딕" pitchFamily="50" charset="-127"/>
              </a:rPr>
              <a:t>Bible Matrix ⑦: Historical &amp; Scientific Views on &lt;Daniel&gt; and &lt;Revelation&gt;</a:t>
            </a:r>
          </a:p>
        </p:txBody>
      </p:sp>
      <p:sp>
        <p:nvSpPr>
          <p:cNvPr id="9" name="TextBox 8">
            <a:extLst>
              <a:ext uri="{FF2B5EF4-FFF2-40B4-BE49-F238E27FC236}">
                <a16:creationId xmlns:a16="http://schemas.microsoft.com/office/drawing/2014/main" id="{2E192068-CBE1-936B-3561-CF7897A74A4E}"/>
              </a:ext>
            </a:extLst>
          </p:cNvPr>
          <p:cNvSpPr txBox="1"/>
          <p:nvPr/>
        </p:nvSpPr>
        <p:spPr>
          <a:xfrm>
            <a:off x="3224808" y="2852936"/>
            <a:ext cx="6264696" cy="1384995"/>
          </a:xfrm>
          <a:prstGeom prst="rect">
            <a:avLst/>
          </a:prstGeom>
          <a:noFill/>
        </p:spPr>
        <p:txBody>
          <a:bodyPr wrap="square" rtlCol="0">
            <a:spAutoFit/>
          </a:bodyPr>
          <a:lstStyle/>
          <a:p>
            <a:pPr algn="just"/>
            <a:r>
              <a:rPr lang="en-US" altLang="ko-KR" sz="2400" b="0" dirty="0">
                <a:solidFill>
                  <a:srgbClr val="0000FF"/>
                </a:solidFill>
                <a:latin typeface="맑은 고딕" pitchFamily="50" charset="-127"/>
                <a:ea typeface="맑은 고딕" pitchFamily="50" charset="-127"/>
              </a:rPr>
              <a:t>This on </a:t>
            </a:r>
            <a:r>
              <a:rPr lang="en-US" altLang="ko-KR" sz="2400" b="0" dirty="0" err="1">
                <a:solidFill>
                  <a:srgbClr val="0000FF"/>
                </a:solidFill>
                <a:latin typeface="맑은 고딕" pitchFamily="50" charset="-127"/>
                <a:ea typeface="맑은 고딕" pitchFamily="50" charset="-127"/>
              </a:rPr>
              <a:t>Youtube</a:t>
            </a:r>
            <a:r>
              <a:rPr lang="en-US" altLang="ko-KR" sz="2400" b="0" dirty="0">
                <a:solidFill>
                  <a:srgbClr val="0000FF"/>
                </a:solidFill>
                <a:latin typeface="맑은 고딕" pitchFamily="50" charset="-127"/>
                <a:ea typeface="맑은 고딕" pitchFamily="50" charset="-127"/>
              </a:rPr>
              <a:t>:</a:t>
            </a:r>
          </a:p>
          <a:p>
            <a:pPr algn="just"/>
            <a:r>
              <a:rPr lang="en-US" altLang="ko-KR" sz="2000" b="0" dirty="0">
                <a:solidFill>
                  <a:srgbClr val="0000FF"/>
                </a:solidFill>
                <a:latin typeface="맑은 고딕" pitchFamily="50" charset="-127"/>
                <a:ea typeface="맑은 고딕" pitchFamily="50" charset="-127"/>
              </a:rPr>
              <a:t>https://www.youtube.com/watch?v=hE6Ep8jmc-k</a:t>
            </a:r>
          </a:p>
          <a:p>
            <a:pPr algn="just"/>
            <a:r>
              <a:rPr lang="en-US" altLang="ko-KR" sz="2400" b="0" dirty="0">
                <a:solidFill>
                  <a:srgbClr val="0000FF"/>
                </a:solidFill>
                <a:latin typeface="맑은 고딕" pitchFamily="50" charset="-127"/>
                <a:ea typeface="맑은 고딕" pitchFamily="50" charset="-127"/>
              </a:rPr>
              <a:t>Bible Matrix Series:</a:t>
            </a:r>
          </a:p>
          <a:p>
            <a:pPr algn="just"/>
            <a:r>
              <a:rPr lang="en-US" altLang="ko-KR" sz="1600" b="0" dirty="0">
                <a:solidFill>
                  <a:srgbClr val="0000FF"/>
                </a:solidFill>
                <a:latin typeface="맑은 고딕" pitchFamily="50" charset="-127"/>
                <a:ea typeface="맑은 고딕" pitchFamily="50" charset="-127"/>
                <a:hlinkClick r:id="rId4"/>
              </a:rPr>
              <a:t>https://www.youtube.com/channel/UCrXiOQuBMdny7r_6GfoKocw</a:t>
            </a:r>
            <a:endParaRPr lang="ko-KR" altLang="en-US" sz="1600" dirty="0"/>
          </a:p>
        </p:txBody>
      </p:sp>
    </p:spTree>
  </p:cSld>
  <p:clrMapOvr>
    <a:masterClrMapping/>
  </p:clrMapOvr>
</p:sld>
</file>

<file path=ppt/theme/theme1.xml><?xml version="1.0" encoding="utf-8"?>
<a:theme xmlns:a="http://schemas.openxmlformats.org/drawingml/2006/main" name="기본 디자인">
  <a:themeElements>
    <a:clrScheme name="기본 디자인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기본 디자인">
      <a:majorFont>
        <a:latin typeface="굴림"/>
        <a:ea typeface="굴림"/>
        <a:cs typeface=""/>
      </a:majorFont>
      <a:minorFont>
        <a:latin typeface="굴림"/>
        <a:ea typeface="굴림"/>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1" hangingPunct="1">
          <a:lnSpc>
            <a:spcPct val="100000"/>
          </a:lnSpc>
          <a:spcBef>
            <a:spcPct val="0"/>
          </a:spcBef>
          <a:spcAft>
            <a:spcPct val="0"/>
          </a:spcAft>
          <a:buClrTx/>
          <a:buSzTx/>
          <a:buFontTx/>
          <a:buNone/>
          <a:tabLst/>
          <a:defRPr kumimoji="1" lang="ko-KR" altLang="en-US" sz="2400" b="1" i="0" u="none" strike="noStrike" cap="none" normalizeH="0" baseline="0" smtClean="0">
            <a:ln>
              <a:noFill/>
            </a:ln>
            <a:solidFill>
              <a:schemeClr val="tx1"/>
            </a:solidFill>
            <a:effectLst/>
            <a:latin typeface="굴림" pitchFamily="50" charset="-127"/>
            <a:ea typeface="굴림" pitchFamily="50" charset="-127"/>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1" hangingPunct="1">
          <a:lnSpc>
            <a:spcPct val="100000"/>
          </a:lnSpc>
          <a:spcBef>
            <a:spcPct val="0"/>
          </a:spcBef>
          <a:spcAft>
            <a:spcPct val="0"/>
          </a:spcAft>
          <a:buClrTx/>
          <a:buSzTx/>
          <a:buFontTx/>
          <a:buNone/>
          <a:tabLst/>
          <a:defRPr kumimoji="1" lang="ko-KR" altLang="en-US" sz="2400" b="1" i="0" u="none" strike="noStrike" cap="none" normalizeH="0" baseline="0" smtClean="0">
            <a:ln>
              <a:noFill/>
            </a:ln>
            <a:solidFill>
              <a:schemeClr val="tx1"/>
            </a:solidFill>
            <a:effectLst/>
            <a:latin typeface="굴림" pitchFamily="50" charset="-127"/>
            <a:ea typeface="굴림" pitchFamily="50" charset="-127"/>
          </a:defRPr>
        </a:defPPr>
      </a:lstStyle>
    </a:lnDef>
  </a:objectDefaults>
  <a:extraClrSchemeLst>
    <a:extraClrScheme>
      <a:clrScheme name="기본 디자인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기본 디자인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기본 디자인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기본 디자인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기본 디자인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기본 디자인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기본 디자인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테마">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테마">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180584</TotalTime>
  <Words>825</Words>
  <Application>Microsoft Office PowerPoint</Application>
  <PresentationFormat>A4 용지(210x297mm)</PresentationFormat>
  <Paragraphs>45</Paragraphs>
  <Slides>4</Slides>
  <Notes>3</Notes>
  <HiddenSlides>0</HiddenSlides>
  <MMClips>0</MMClips>
  <ScaleCrop>false</ScaleCrop>
  <HeadingPairs>
    <vt:vector size="6" baseType="variant">
      <vt:variant>
        <vt:lpstr>사용한 글꼴</vt:lpstr>
      </vt:variant>
      <vt:variant>
        <vt:i4>4</vt:i4>
      </vt:variant>
      <vt:variant>
        <vt:lpstr>테마</vt:lpstr>
      </vt:variant>
      <vt:variant>
        <vt:i4>1</vt:i4>
      </vt:variant>
      <vt:variant>
        <vt:lpstr>슬라이드 제목</vt:lpstr>
      </vt:variant>
      <vt:variant>
        <vt:i4>4</vt:i4>
      </vt:variant>
    </vt:vector>
  </HeadingPairs>
  <TitlesOfParts>
    <vt:vector size="9" baseType="lpstr">
      <vt:lpstr>굴림</vt:lpstr>
      <vt:lpstr>돋움</vt:lpstr>
      <vt:lpstr>맑은 고딕</vt:lpstr>
      <vt:lpstr>Arial</vt:lpstr>
      <vt:lpstr>기본 디자인</vt:lpstr>
      <vt:lpstr>PowerPoint 프레젠테이션</vt:lpstr>
      <vt:lpstr>PowerPoint 프레젠테이션</vt:lpstr>
      <vt:lpstr>PowerPoint 프레젠테이션</vt:lpstr>
      <vt:lpstr>PowerPoint 프레젠테이션</vt:lpstr>
    </vt:vector>
  </TitlesOfParts>
  <Company>Aspect at www.aspect.or.kr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Bible Matrix 7</dc:title>
  <dc:subject>Historical &amp; Scientific Views on &lt;Daniel&gt; and &lt;Revelation&gt;</dc:subject>
  <dc:creator>Dr. Won Yong Cha, Futurologist</dc:creator>
  <dc:description>Copyrights to Dr. Won Yong Cha(Since 2010), _x000d_
+82-10-5273-5763, biblematrix@gmail.com</dc:description>
  <cp:lastModifiedBy>차원용 male</cp:lastModifiedBy>
  <cp:revision>4622</cp:revision>
  <cp:lastPrinted>2023-11-27T06:34:42Z</cp:lastPrinted>
  <dcterms:created xsi:type="dcterms:W3CDTF">2004-10-17T05:06:20Z</dcterms:created>
  <dcterms:modified xsi:type="dcterms:W3CDTF">2024-12-24T01:12:51Z</dcterms:modified>
</cp:coreProperties>
</file>